
<file path=[Content_Types].xml><?xml version="1.0" encoding="utf-8"?>
<Types xmlns="http://schemas.openxmlformats.org/package/2006/content-types">
  <Default Extension="emf" ContentType="image/x-emf"/>
  <Default Extension="jp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customXml/itemProps1.xml" ContentType="application/vnd.openxmlformats-officedocument.customXmlProperties+xml"/>
  <Override PartName="/customXml/itemProps2.xml" ContentType="application/vnd.openxmlformats-officedocument.customXmlProperties+xml"/>
  <Override PartName="/customXml/itemProps3.xml" ContentType="application/vnd.openxmlformats-officedocument.customXmlProperties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commentAuthors.xml" ContentType="application/vnd.openxmlformats-officedocument.presentationml.commentAuthors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diagrams/data1.xml" ContentType="application/vnd.openxmlformats-officedocument.drawingml.diagramData+xml"/>
  <Override PartName="/ppt/diagrams/layout1.xml" ContentType="application/vnd.openxmlformats-officedocument.drawingml.diagramLayout+xml"/>
  <Override PartName="/ppt/diagrams/quickStyle1.xml" ContentType="application/vnd.openxmlformats-officedocument.drawingml.diagramStyle+xml"/>
  <Override PartName="/ppt/diagrams/colors1.xml" ContentType="application/vnd.openxmlformats-officedocument.drawingml.diagramColors+xml"/>
  <Override PartName="/ppt/diagrams/drawing1.xml" ContentType="application/vnd.ms-office.drawingml.diagramDrawing+xml"/>
  <Override PartName="/ppt/notesSlides/notesSlide3.xml" ContentType="application/vnd.openxmlformats-officedocument.presentationml.notesSlide+xml"/>
  <Override PartName="/ppt/diagrams/data2.xml" ContentType="application/vnd.openxmlformats-officedocument.drawingml.diagramData+xml"/>
  <Override PartName="/ppt/diagrams/layout2.xml" ContentType="application/vnd.openxmlformats-officedocument.drawingml.diagramLayout+xml"/>
  <Override PartName="/ppt/diagrams/quickStyle2.xml" ContentType="application/vnd.openxmlformats-officedocument.drawingml.diagramStyle+xml"/>
  <Override PartName="/ppt/diagrams/colors2.xml" ContentType="application/vnd.openxmlformats-officedocument.drawingml.diagramColors+xml"/>
  <Override PartName="/ppt/diagrams/drawing2.xml" ContentType="application/vnd.ms-office.drawingml.diagramDrawing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authors.xml" ContentType="application/vnd.ms-powerpoint.authors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Relationship Id="rId4" Type="http://schemas.openxmlformats.org/officeDocument/2006/relationships/custom-properties" Target="docProps/custom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howSpecialPlsOnTitleSld="0" saveSubsetFonts="1" autoCompressPictures="0">
  <p:sldMasterIdLst>
    <p:sldMasterId id="2147483723" r:id="rId4"/>
  </p:sldMasterIdLst>
  <p:notesMasterIdLst>
    <p:notesMasterId r:id="rId10"/>
  </p:notesMasterIdLst>
  <p:handoutMasterIdLst>
    <p:handoutMasterId r:id="rId11"/>
  </p:handoutMasterIdLst>
  <p:sldIdLst>
    <p:sldId id="454" r:id="rId5"/>
    <p:sldId id="322" r:id="rId6"/>
    <p:sldId id="477" r:id="rId7"/>
    <p:sldId id="468" r:id="rId8"/>
    <p:sldId id="329" r:id="rId9"/>
  </p:sldIdLst>
  <p:sldSz cx="9144000" cy="6858000" type="screen4x3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  <p:ext uri="{2D200454-40CA-4A62-9FC3-DE9A4176ACB9}">
      <p15:notesGuideLst xmlns:p15="http://schemas.microsoft.com/office/powerpoint/2012/main"/>
    </p:ext>
  </p:extLst>
</p:presentation>
</file>

<file path=ppt/authors.xml><?xml version="1.0" encoding="utf-8"?>
<p188:authorLst xmlns:a="http://schemas.openxmlformats.org/drawingml/2006/main" xmlns:r="http://schemas.openxmlformats.org/officeDocument/2006/relationships" xmlns:p188="http://schemas.microsoft.com/office/powerpoint/2018/8/main">
  <p188:author id="{90D52152-B676-E337-9B52-C07E8BF6EF74}" name="Katrina Sanderson" initials="KS" userId="S::Katrina.Sanderson@des.qld.gov.au::2b5460df-ac1e-41a6-89bf-82a5520274c5" providerId="AD"/>
</p188:authorLst>
</file>

<file path=ppt/commentAuthors.xml><?xml version="1.0" encoding="utf-8"?>
<p:cmAuthorLst xmlns:a="http://schemas.openxmlformats.org/drawingml/2006/main" xmlns:r="http://schemas.openxmlformats.org/officeDocument/2006/relationships" xmlns:p="http://schemas.openxmlformats.org/presentationml/2006/main">
  <p:cmAuthor id="1" name="HUGHES Patrick" initials="HP" lastIdx="14" clrIdx="0">
    <p:extLst>
      <p:ext uri="{19B8F6BF-5375-455C-9EA6-DF929625EA0E}">
        <p15:presenceInfo xmlns:p15="http://schemas.microsoft.com/office/powerpoint/2012/main" userId="S::Patrick.Hughes@des.qld.gov.au::69312fc9-8a7c-4b28-bab4-b4324b7018c8" providerId="AD"/>
      </p:ext>
    </p:extLst>
  </p:cmAuthor>
  <p:cmAuthor id="2" name="PRIDEAUX Alexander" initials="PA" lastIdx="29" clrIdx="1">
    <p:extLst>
      <p:ext uri="{19B8F6BF-5375-455C-9EA6-DF929625EA0E}">
        <p15:presenceInfo xmlns:p15="http://schemas.microsoft.com/office/powerpoint/2012/main" userId="S::Alexander.Prideaux@des.qld.gov.au::f2547c89-65b9-4b70-9667-516dfc47f678" providerId="AD"/>
      </p:ext>
    </p:extLst>
  </p:cmAuthor>
  <p:cmAuthor id="3" name="SANDERSON Katrina" initials="SK" lastIdx="38" clrIdx="2">
    <p:extLst>
      <p:ext uri="{19B8F6BF-5375-455C-9EA6-DF929625EA0E}">
        <p15:presenceInfo xmlns:p15="http://schemas.microsoft.com/office/powerpoint/2012/main" userId="S::Katrina.Sanderson@des.qld.gov.au::2b5460df-ac1e-41a6-89bf-82a5520274c5" providerId="AD"/>
      </p:ext>
    </p:extLst>
  </p:cmAuthor>
  <p:cmAuthor id="4" name="LILITH Maggie" initials="LM" lastIdx="9" clrIdx="3">
    <p:extLst>
      <p:ext uri="{19B8F6BF-5375-455C-9EA6-DF929625EA0E}">
        <p15:presenceInfo xmlns:p15="http://schemas.microsoft.com/office/powerpoint/2012/main" userId="S::Maggie.Lilith@des.qld.gov.au::2b5b6b06-6e84-4049-ac1c-03f47ce81516" providerId="AD"/>
      </p:ext>
    </p:extLst>
  </p:cmAuthor>
  <p:cmAuthor id="5" name="Sarah Hindmarsh" initials="SH" lastIdx="1" clrIdx="4">
    <p:extLst>
      <p:ext uri="{19B8F6BF-5375-455C-9EA6-DF929625EA0E}">
        <p15:presenceInfo xmlns:p15="http://schemas.microsoft.com/office/powerpoint/2012/main" userId="S::Sarah.Hindmarsh@des.qld.gov.au::9a64ec76-e834-4b9c-93d6-151dd50b9af8" providerId="AD"/>
      </p:ext>
    </p:extLst>
  </p:cmAuthor>
</p:cmAuthorLst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232F42"/>
    <a:srgbClr val="547133"/>
    <a:srgbClr val="A61D22"/>
    <a:srgbClr val="E6E6E6"/>
    <a:srgbClr val="85381B"/>
    <a:srgbClr val="F47920"/>
    <a:srgbClr val="EBEEE6"/>
    <a:srgbClr val="939598"/>
    <a:srgbClr val="9EBD3B"/>
    <a:srgbClr val="FFFFFF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2D5ABB26-0587-4C30-8999-92F81FD0307C}" styleName="No Style, No Grid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</a:tblStyle>
  <a:tblStyle styleId="{B301B821-A1FF-4177-AEE7-76D212191A09}" styleName="Medium Style 1 - Accent 1">
    <a:wholeTbl>
      <a:tcTxStyle>
        <a:fontRef idx="minor">
          <a:scrgbClr r="0" g="0" b="0"/>
        </a:fontRef>
        <a:schemeClr val="dk1"/>
      </a:tcTxStyle>
      <a:tcStyle>
        <a:tcBdr>
          <a:left>
            <a:ln w="12700" cmpd="sng">
              <a:solidFill>
                <a:schemeClr val="accent1"/>
              </a:solidFill>
            </a:ln>
          </a:left>
          <a:right>
            <a:ln w="12700" cmpd="sng">
              <a:solidFill>
                <a:schemeClr val="accent1"/>
              </a:solidFill>
            </a:ln>
          </a:right>
          <a:top>
            <a:ln w="12700" cmpd="sng">
              <a:solidFill>
                <a:schemeClr val="accent1"/>
              </a:solidFill>
            </a:ln>
          </a:top>
          <a:bottom>
            <a:ln w="12700" cmpd="sng">
              <a:solidFill>
                <a:schemeClr val="accent1"/>
              </a:solidFill>
            </a:ln>
          </a:bottom>
          <a:insideH>
            <a:ln w="12700" cmpd="sng">
              <a:solidFill>
                <a:schemeClr val="accent1"/>
              </a:solidFill>
            </a:ln>
          </a:insideH>
          <a:insideV>
            <a:ln>
              <a:noFill/>
            </a:ln>
          </a:insideV>
        </a:tcBdr>
        <a:fill>
          <a:solidFill>
            <a:schemeClr val="lt1"/>
          </a:solidFill>
        </a:fill>
      </a:tcStyle>
    </a:wholeTbl>
    <a:band1H>
      <a:tcStyle>
        <a:tcBdr/>
        <a:fill>
          <a:solidFill>
            <a:schemeClr val="accent1">
              <a:tint val="20000"/>
            </a:schemeClr>
          </a:solidFill>
        </a:fill>
      </a:tcStyle>
    </a:band1H>
    <a:band1V>
      <a:tcStyle>
        <a:tcBdr/>
        <a:fill>
          <a:solidFill>
            <a:schemeClr val="accent1">
              <a:tint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1"/>
              </a:solidFill>
            </a:ln>
          </a:top>
        </a:tcBdr>
        <a:fill>
          <a:solidFill>
            <a:schemeClr val="lt1"/>
          </a:solidFill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1"/>
          </a:solidFill>
        </a:fill>
      </a:tcStyle>
    </a:firstRow>
  </a:tblStyle>
  <a:tblStyle styleId="{08FB837D-C827-4EFA-A057-4D05807E0F7C}" styleName="Themed Style 1 - Accent 6">
    <a:tblBg>
      <a:fillRef idx="2">
        <a:schemeClr val="accent6"/>
      </a:fillRef>
      <a:effectRef idx="1">
        <a:schemeClr val="accent6"/>
      </a:effectRef>
    </a:tblBg>
    <a:wholeTbl>
      <a:tcTxStyle>
        <a:fontRef idx="minor">
          <a:scrgbClr r="0" g="0" b="0"/>
        </a:fontRef>
        <a:schemeClr val="dk1"/>
      </a:tcTxStyle>
      <a:tcStyle>
        <a:tcBdr>
          <a:left>
            <a:lnRef idx="1">
              <a:schemeClr val="accent6"/>
            </a:lnRef>
          </a:left>
          <a:right>
            <a:lnRef idx="1">
              <a:schemeClr val="accent6"/>
            </a:lnRef>
          </a:right>
          <a:top>
            <a:lnRef idx="1">
              <a:schemeClr val="accent6"/>
            </a:lnRef>
          </a:top>
          <a:bottom>
            <a:lnRef idx="1">
              <a:schemeClr val="accent6"/>
            </a:lnRef>
          </a:bottom>
          <a:insideH>
            <a:lnRef idx="1">
              <a:schemeClr val="accent6"/>
            </a:lnRef>
          </a:insideH>
          <a:insideV>
            <a:lnRef idx="1">
              <a:schemeClr val="accent6"/>
            </a:lnRef>
          </a:insideV>
        </a:tcBdr>
        <a:fill>
          <a:noFill/>
        </a:fill>
      </a:tcStyle>
    </a:wholeTbl>
    <a:band1H>
      <a:tcStyle>
        <a:tcBdr/>
        <a:fill>
          <a:solidFill>
            <a:schemeClr val="accent6">
              <a:alpha val="40000"/>
            </a:schemeClr>
          </a:solidFill>
        </a:fill>
      </a:tcStyle>
    </a:band1H>
    <a:band2H>
      <a:tcStyle>
        <a:tcBdr/>
      </a:tcStyle>
    </a:band2H>
    <a:band1V>
      <a:tcStyle>
        <a:tcBdr>
          <a:top>
            <a:lnRef idx="1">
              <a:schemeClr val="accent6"/>
            </a:lnRef>
          </a:top>
          <a:bottom>
            <a:lnRef idx="1">
              <a:schemeClr val="accent6"/>
            </a:lnRef>
          </a:bottom>
        </a:tcBdr>
        <a:fill>
          <a:solidFill>
            <a:schemeClr val="accent6">
              <a:alpha val="40000"/>
            </a:schemeClr>
          </a:solidFill>
        </a:fill>
      </a:tcStyle>
    </a:band1V>
    <a:band2V>
      <a:tcStyle>
        <a:tcBdr/>
      </a:tcStyle>
    </a:band2V>
    <a:lastCol>
      <a:tcTxStyle b="on"/>
      <a:tcStyle>
        <a:tcBdr>
          <a:left>
            <a:lnRef idx="2">
              <a:schemeClr val="accent6"/>
            </a:lnRef>
          </a:left>
          <a:right>
            <a:lnRef idx="1">
              <a:schemeClr val="accent6"/>
            </a:lnRef>
          </a:right>
          <a:top>
            <a:lnRef idx="1">
              <a:schemeClr val="accent6"/>
            </a:lnRef>
          </a:top>
          <a:bottom>
            <a:lnRef idx="1">
              <a:schemeClr val="accent6"/>
            </a:lnRef>
          </a:bottom>
          <a:insideH>
            <a:lnRef idx="1">
              <a:schemeClr val="accent6"/>
            </a:lnRef>
          </a:insideH>
          <a:insideV>
            <a:ln>
              <a:noFill/>
            </a:ln>
          </a:insideV>
        </a:tcBdr>
      </a:tcStyle>
    </a:lastCol>
    <a:firstCol>
      <a:tcTxStyle b="on"/>
      <a:tcStyle>
        <a:tcBdr>
          <a:left>
            <a:lnRef idx="1">
              <a:schemeClr val="accent6"/>
            </a:lnRef>
          </a:left>
          <a:right>
            <a:lnRef idx="2">
              <a:schemeClr val="accent6"/>
            </a:lnRef>
          </a:right>
          <a:top>
            <a:lnRef idx="1">
              <a:schemeClr val="accent6"/>
            </a:lnRef>
          </a:top>
          <a:bottom>
            <a:lnRef idx="1">
              <a:schemeClr val="accent6"/>
            </a:lnRef>
          </a:bottom>
          <a:insideH>
            <a:lnRef idx="1">
              <a:schemeClr val="accent6"/>
            </a:lnRef>
          </a:insideH>
          <a:insideV>
            <a:ln>
              <a:noFill/>
            </a:ln>
          </a:insideV>
        </a:tcBdr>
      </a:tcStyle>
    </a:firstCol>
    <a:lastRow>
      <a:tcTxStyle b="on"/>
      <a:tcStyle>
        <a:tcBdr>
          <a:left>
            <a:lnRef idx="1">
              <a:schemeClr val="accent6"/>
            </a:lnRef>
          </a:left>
          <a:right>
            <a:lnRef idx="1">
              <a:schemeClr val="accent6"/>
            </a:lnRef>
          </a:right>
          <a:top>
            <a:lnRef idx="2">
              <a:schemeClr val="accent6"/>
            </a:lnRef>
          </a:top>
          <a:bottom>
            <a:lnRef idx="2">
              <a:schemeClr val="accent6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>
          <a:left>
            <a:lnRef idx="1">
              <a:schemeClr val="accent6"/>
            </a:lnRef>
          </a:left>
          <a:right>
            <a:lnRef idx="1">
              <a:schemeClr val="accent6"/>
            </a:lnRef>
          </a:right>
          <a:top>
            <a:lnRef idx="1">
              <a:schemeClr val="accent6"/>
            </a:lnRef>
          </a:top>
          <a:bottom>
            <a:lnRef idx="2">
              <a:schemeClr val="lt1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accent6"/>
          </a:solidFill>
        </a:fill>
      </a:tcStyle>
    </a:firstRow>
  </a:tblStyle>
  <a:tblStyle styleId="{68D230F3-CF80-4859-8CE7-A43EE81993B5}" styleName="Light Style 1 - Accent 6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 w="12700" cmpd="sng">
              <a:solidFill>
                <a:schemeClr val="accent6"/>
              </a:solidFill>
            </a:ln>
          </a:top>
          <a:bottom>
            <a:ln w="12700" cmpd="sng">
              <a:solidFill>
                <a:schemeClr val="accent6"/>
              </a:solidFill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accent6">
              <a:alpha val="2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6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12700" cmpd="sng">
              <a:solidFill>
                <a:schemeClr val="accent6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12700" cmpd="sng">
              <a:solidFill>
                <a:schemeClr val="accent6"/>
              </a:solidFill>
            </a:ln>
          </a:bottom>
        </a:tcBdr>
        <a:fill>
          <a:noFill/>
        </a:fill>
      </a:tcStyle>
    </a:firstRow>
  </a:tblStyle>
  <a:tblStyle styleId="{C083E6E3-FA7D-4D7B-A595-EF9225AFEA82}" styleName="Light Style 1 - Accent 3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 w="12700" cmpd="sng">
              <a:solidFill>
                <a:schemeClr val="accent3"/>
              </a:solidFill>
            </a:ln>
          </a:top>
          <a:bottom>
            <a:ln w="12700" cmpd="sng">
              <a:solidFill>
                <a:schemeClr val="accent3"/>
              </a:solidFill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accent3">
              <a:alpha val="2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3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12700" cmpd="sng">
              <a:solidFill>
                <a:schemeClr val="accent3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12700" cmpd="sng">
              <a:solidFill>
                <a:schemeClr val="accent3"/>
              </a:solidFill>
            </a:ln>
          </a:bottom>
        </a:tcBdr>
        <a:fill>
          <a:noFill/>
        </a:fill>
      </a:tcStyle>
    </a:firstRow>
  </a:tblStyle>
  <a:tblStyle styleId="{3B4B98B0-60AC-42C2-AFA5-B58CD77FA1E5}" styleName="Light Style 1 - Accent 1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 w="12700" cmpd="sng">
              <a:solidFill>
                <a:schemeClr val="accent1"/>
              </a:solidFill>
            </a:ln>
          </a:top>
          <a:bottom>
            <a:ln w="12700" cmpd="sng">
              <a:solidFill>
                <a:schemeClr val="accent1"/>
              </a:solidFill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accent1">
              <a:alpha val="2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12700" cmpd="sng">
              <a:solidFill>
                <a:schemeClr val="accent1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12700" cmpd="sng">
              <a:solidFill>
                <a:schemeClr val="accent1"/>
              </a:solidFill>
            </a:ln>
          </a:bottom>
        </a:tcBdr>
        <a:fill>
          <a:noFill/>
        </a:fill>
      </a:tcStyle>
    </a:firstRow>
  </a:tblStyle>
  <a:tblStyle styleId="{9D7B26C5-4107-4FEC-AEDC-1716B250A1EF}" styleName="Light Style 1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 w="12700" cmpd="sng">
              <a:solidFill>
                <a:schemeClr val="tx1"/>
              </a:solidFill>
            </a:ln>
          </a:top>
          <a:bottom>
            <a:ln w="12700" cmpd="sng">
              <a:solidFill>
                <a:schemeClr val="tx1"/>
              </a:solidFill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tx1">
              <a:alpha val="2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tx1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12700" cmpd="sng">
              <a:solidFill>
                <a:schemeClr val="tx1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12700" cmpd="sng">
              <a:solidFill>
                <a:schemeClr val="tx1"/>
              </a:solidFill>
            </a:ln>
          </a:bottom>
        </a:tcBdr>
        <a:fill>
          <a:noFill/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8182" autoAdjust="0"/>
    <p:restoredTop sz="54116" autoAdjust="0"/>
  </p:normalViewPr>
  <p:slideViewPr>
    <p:cSldViewPr snapToObjects="1" showGuides="1">
      <p:cViewPr varScale="1">
        <p:scale>
          <a:sx n="67" d="100"/>
          <a:sy n="67" d="100"/>
        </p:scale>
        <p:origin x="3048" y="62"/>
      </p:cViewPr>
      <p:guideLst/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" d="1"/>
        <a:sy n="1" d="1"/>
      </p:scale>
      <p:origin x="0" y="0"/>
    </p:cViewPr>
  </p:notesTextViewPr>
  <p:sorterViewPr>
    <p:cViewPr>
      <p:scale>
        <a:sx n="200" d="100"/>
        <a:sy n="200" d="100"/>
      </p:scale>
      <p:origin x="0" y="0"/>
    </p:cViewPr>
  </p:sorterViewPr>
  <p:notesViewPr>
    <p:cSldViewPr snapToObjects="1" showGuides="1">
      <p:cViewPr varScale="1">
        <p:scale>
          <a:sx n="171" d="100"/>
          <a:sy n="171" d="100"/>
        </p:scale>
        <p:origin x="5344" y="168"/>
      </p:cViewPr>
      <p:guideLst/>
    </p:cSldViewPr>
  </p:notes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4.xml"/><Relationship Id="rId13" Type="http://schemas.openxmlformats.org/officeDocument/2006/relationships/presProps" Target="presProps.xml"/><Relationship Id="rId3" Type="http://schemas.openxmlformats.org/officeDocument/2006/relationships/customXml" Target="../customXml/item3.xml"/><Relationship Id="rId7" Type="http://schemas.openxmlformats.org/officeDocument/2006/relationships/slide" Target="slides/slide3.xml"/><Relationship Id="rId12" Type="http://schemas.openxmlformats.org/officeDocument/2006/relationships/commentAuthors" Target="commentAuthors.xml"/><Relationship Id="rId17" Type="http://schemas.microsoft.com/office/2018/10/relationships/authors" Target="authors.xml"/><Relationship Id="rId2" Type="http://schemas.openxmlformats.org/officeDocument/2006/relationships/customXml" Target="../customXml/item2.xml"/><Relationship Id="rId16" Type="http://schemas.openxmlformats.org/officeDocument/2006/relationships/tableStyles" Target="tableStyles.xml"/><Relationship Id="rId1" Type="http://schemas.openxmlformats.org/officeDocument/2006/relationships/customXml" Target="../customXml/item1.xml"/><Relationship Id="rId6" Type="http://schemas.openxmlformats.org/officeDocument/2006/relationships/slide" Target="slides/slide2.xml"/><Relationship Id="rId11" Type="http://schemas.openxmlformats.org/officeDocument/2006/relationships/handoutMaster" Target="handoutMasters/handoutMaster1.xml"/><Relationship Id="rId5" Type="http://schemas.openxmlformats.org/officeDocument/2006/relationships/slide" Target="slides/slide1.xml"/><Relationship Id="rId15" Type="http://schemas.openxmlformats.org/officeDocument/2006/relationships/theme" Target="theme/theme1.xml"/><Relationship Id="rId10" Type="http://schemas.openxmlformats.org/officeDocument/2006/relationships/notesMaster" Target="notesMasters/notesMaster1.xml"/><Relationship Id="rId4" Type="http://schemas.openxmlformats.org/officeDocument/2006/relationships/slideMaster" Target="slideMasters/slideMaster1.xml"/><Relationship Id="rId9" Type="http://schemas.openxmlformats.org/officeDocument/2006/relationships/slide" Target="slides/slide5.xml"/><Relationship Id="rId14" Type="http://schemas.openxmlformats.org/officeDocument/2006/relationships/viewProps" Target="viewProps.xml"/></Relationships>
</file>

<file path=ppt/diagrams/_rels/data1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jpg"/><Relationship Id="rId2" Type="http://schemas.openxmlformats.org/officeDocument/2006/relationships/image" Target="../media/image8.jpg"/><Relationship Id="rId1" Type="http://schemas.openxmlformats.org/officeDocument/2006/relationships/image" Target="../media/image7.jpg"/><Relationship Id="rId4" Type="http://schemas.openxmlformats.org/officeDocument/2006/relationships/image" Target="../media/image10.jpg"/></Relationships>
</file>

<file path=ppt/diagrams/_rels/drawing1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jpg"/><Relationship Id="rId2" Type="http://schemas.openxmlformats.org/officeDocument/2006/relationships/image" Target="../media/image8.jpg"/><Relationship Id="rId1" Type="http://schemas.openxmlformats.org/officeDocument/2006/relationships/image" Target="../media/image7.jpg"/><Relationship Id="rId4" Type="http://schemas.openxmlformats.org/officeDocument/2006/relationships/image" Target="../media/image10.jpg"/></Relationships>
</file>

<file path=ppt/diagrams/colors1.xml><?xml version="1.0" encoding="utf-8"?>
<dgm:colorsDef xmlns:dgm="http://schemas.openxmlformats.org/drawingml/2006/diagram" xmlns:a="http://schemas.openxmlformats.org/drawingml/2006/main" uniqueId="urn:microsoft.com/office/officeart/2005/8/colors/colorful4">
  <dgm:title val=""/>
  <dgm:desc val=""/>
  <dgm:catLst>
    <dgm:cat type="colorful" pri="10400"/>
  </dgm:catLst>
  <dgm:styleLbl name="node0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node1">
    <dgm:fillClrLst>
      <a:schemeClr val="accent4"/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>
      <a:schemeClr val="accent4"/>
      <a:schemeClr val="accent5"/>
    </dgm:fillClrLst>
    <dgm:linClrLst>
      <a:schemeClr val="accent4"/>
      <a:schemeClr val="accent5"/>
    </dgm:linClrLst>
    <dgm:effectClrLst/>
    <dgm:txLinClrLst/>
    <dgm:txFillClrLst/>
    <dgm:txEffectClrLst/>
  </dgm:styleLbl>
  <dgm:styleLbl name="lnNode1">
    <dgm:fillClrLst>
      <a:schemeClr val="accent4"/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>
      <a:schemeClr val="accent4">
        <a:alpha val="50000"/>
      </a:schemeClr>
      <a:schemeClr val="accent5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node3">
    <dgm:fillClrLst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node4">
    <dgm:fillClrLst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>
      <a:schemeClr val="accent4">
        <a:tint val="50000"/>
      </a:schemeClr>
      <a:schemeClr val="accent5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>
      <a:schemeClr val="accent4">
        <a:tint val="50000"/>
      </a:schemeClr>
      <a:schemeClr val="accent5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>
      <a:schemeClr val="accent4">
        <a:tint val="50000"/>
      </a:schemeClr>
      <a:schemeClr val="accent5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>
      <a:schemeClr val="accent4"/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fgSibTrans2D1">
    <dgm:fillClrLst>
      <a:schemeClr val="accent4"/>
      <a:schemeClr val="accent5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SibTrans2D1">
    <dgm:fillClrLst>
      <a:schemeClr val="accent4"/>
      <a:schemeClr val="accent5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1D1">
    <dgm:fillClrLst/>
    <dgm:linClrLst>
      <a:schemeClr val="accent4"/>
      <a:schemeClr val="accent5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4"/>
    </dgm:fillClrLst>
    <dgm:linClrLst meth="repeat">
      <a:schemeClr val="accent4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4"/>
    </dgm:fillClrLst>
    <dgm:linClrLst meth="repeat">
      <a:schemeClr val="lt1">
        <a:shade val="80000"/>
      </a:schemeClr>
    </dgm:linClrLst>
    <dgm:effectClrLst/>
    <dgm:txLinClrLst/>
    <dgm:txFillClrLst/>
    <dgm:txEffectClrLst/>
  </dgm:styleLbl>
  <dgm:styleLbl name="asst1">
    <dgm:fillClrLst meth="repeat">
      <a:schemeClr val="accent5"/>
    </dgm:fillClrLst>
    <dgm:linClrLst meth="repeat">
      <a:schemeClr val="lt1">
        <a:shade val="80000"/>
      </a:schemeClr>
    </dgm:linClrLst>
    <dgm:effectClrLst/>
    <dgm:txLinClrLst/>
    <dgm:txFillClrLst/>
    <dgm:txEffectClrLst/>
  </dgm:styleLbl>
  <dgm:styleLbl name="asst2">
    <dgm:fillClrLst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asst3">
    <dgm:fillClrLst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4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parChTrans2D3">
    <dgm:fillClrLst meth="repeat"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parChTrans2D4">
    <dgm:fillClrLst meth="repeat">
      <a:schemeClr val="accent6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4"/>
    </dgm:fillClrLst>
    <dgm:linClrLst meth="repeat">
      <a:schemeClr val="accent4"/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4">
        <a:tint val="90000"/>
      </a:schemeClr>
    </dgm:fillClrLst>
    <dgm:linClrLst meth="repeat">
      <a:schemeClr val="accent5"/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4">
        <a:tint val="70000"/>
      </a:schemeClr>
    </dgm:fillClrLst>
    <dgm:linClrLst meth="repeat">
      <a:schemeClr val="accent6"/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4">
        <a:tint val="50000"/>
      </a:schemeClr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>
      <a:schemeClr val="accent4"/>
      <a:schemeClr val="accent5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>
      <a:schemeClr val="accent4"/>
      <a:schemeClr val="accent5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>
      <a:schemeClr val="accent4"/>
      <a:schemeClr val="accent5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4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>
      <a:schemeClr val="accent4"/>
      <a:schemeClr val="accent5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>
      <a:schemeClr val="accent4"/>
      <a:schemeClr val="accent5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>
      <a:schemeClr val="accent4"/>
      <a:schemeClr val="accent5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>
      <a:schemeClr val="accent4"/>
      <a:schemeClr val="accent5"/>
    </dgm:linClrLst>
    <dgm:effectClrLst/>
    <dgm:txLinClrLst/>
    <dgm:txFillClrLst meth="repeat">
      <a:schemeClr val="dk1"/>
    </dgm:txFillClrLst>
    <dgm:txEffectClrLst/>
  </dgm:styleLbl>
  <dgm:styleLbl name="fgAccFollowNode1">
    <dgm:fillClrLst>
      <a:schemeClr val="accent4">
        <a:tint val="40000"/>
        <a:alpha val="90000"/>
      </a:schemeClr>
      <a:schemeClr val="accent5">
        <a:tint val="40000"/>
        <a:alpha val="90000"/>
      </a:schemeClr>
    </dgm:fillClrLst>
    <dgm:linClrLst>
      <a:schemeClr val="accent4">
        <a:tint val="40000"/>
        <a:alpha val="90000"/>
      </a:schemeClr>
      <a:schemeClr val="accent5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>
      <a:schemeClr val="accent4">
        <a:tint val="40000"/>
        <a:alpha val="90000"/>
      </a:schemeClr>
      <a:schemeClr val="accent5">
        <a:tint val="40000"/>
        <a:alpha val="90000"/>
      </a:schemeClr>
    </dgm:fillClrLst>
    <dgm:linClrLst>
      <a:schemeClr val="accent4">
        <a:tint val="40000"/>
        <a:alpha val="90000"/>
      </a:schemeClr>
      <a:schemeClr val="accent5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>
      <a:schemeClr val="accent4">
        <a:tint val="40000"/>
        <a:alpha val="90000"/>
      </a:schemeClr>
      <a:schemeClr val="accent5">
        <a:tint val="40000"/>
        <a:alpha val="90000"/>
      </a:schemeClr>
    </dgm:fillClrLst>
    <dgm:linClrLst>
      <a:schemeClr val="accent4">
        <a:tint val="40000"/>
        <a:alpha val="90000"/>
      </a:schemeClr>
      <a:schemeClr val="accent5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>
      <a:schemeClr val="accent3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>
      <a:schemeClr val="accent5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>
      <a:schemeClr val="accent6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4"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4">
        <a:shade val="9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4">
        <a:tint val="50000"/>
        <a:alpha val="40000"/>
      </a:schemeClr>
    </dgm:fillClrLst>
    <dgm:linClrLst meth="repeat">
      <a:schemeClr val="accent4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4"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2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data1.xml><?xml version="1.0" encoding="utf-8"?>
<dgm:dataModel xmlns:dgm="http://schemas.openxmlformats.org/drawingml/2006/diagram" xmlns:a="http://schemas.openxmlformats.org/drawingml/2006/main">
  <dgm:ptLst>
    <dgm:pt modelId="{E0C46152-EADF-45AF-AE0D-E0BC07FD7900}" type="doc">
      <dgm:prSet loTypeId="urn:microsoft.com/office/officeart/2005/8/layout/vList3" loCatId="picture" qsTypeId="urn:microsoft.com/office/officeart/2005/8/quickstyle/3d2" qsCatId="3D" csTypeId="urn:microsoft.com/office/officeart/2005/8/colors/colorful4" csCatId="colorful" phldr="1"/>
      <dgm:spPr/>
      <dgm:t>
        <a:bodyPr/>
        <a:lstStyle/>
        <a:p>
          <a:endParaRPr lang="en-AU"/>
        </a:p>
      </dgm:t>
    </dgm:pt>
    <dgm:pt modelId="{D187B297-5C74-4247-89A5-C1F867D2FCED}">
      <dgm:prSet phldrT="[Text]" custT="1"/>
      <dgm:spPr>
        <a:solidFill>
          <a:srgbClr val="547133"/>
        </a:solidFill>
      </dgm:spPr>
      <dgm:t>
        <a:bodyPr/>
        <a:lstStyle/>
        <a:p>
          <a:r>
            <a:rPr lang="en-AU" sz="1600" dirty="0">
              <a:latin typeface="Lato" panose="020F0502020204030203" pitchFamily="34" charset="0"/>
              <a:ea typeface="Lato" panose="020F0502020204030203" pitchFamily="34" charset="0"/>
              <a:cs typeface="Lato" panose="020F0502020204030203" pitchFamily="34" charset="0"/>
            </a:rPr>
            <a:t>Native biological material</a:t>
          </a:r>
        </a:p>
      </dgm:t>
    </dgm:pt>
    <dgm:pt modelId="{135C3A51-2B92-4863-A552-99081CDC44CD}" type="parTrans" cxnId="{2DFA996B-9E02-4D2B-926B-9E24D445F33E}">
      <dgm:prSet/>
      <dgm:spPr/>
      <dgm:t>
        <a:bodyPr/>
        <a:lstStyle/>
        <a:p>
          <a:endParaRPr lang="en-AU"/>
        </a:p>
      </dgm:t>
    </dgm:pt>
    <dgm:pt modelId="{69BE7366-C3B8-4D64-8DF5-834870C3CC1F}" type="sibTrans" cxnId="{2DFA996B-9E02-4D2B-926B-9E24D445F33E}">
      <dgm:prSet/>
      <dgm:spPr/>
      <dgm:t>
        <a:bodyPr/>
        <a:lstStyle/>
        <a:p>
          <a:endParaRPr lang="en-AU"/>
        </a:p>
      </dgm:t>
    </dgm:pt>
    <dgm:pt modelId="{605A42B7-924F-4D89-97BA-94FEA6C07C0D}">
      <dgm:prSet phldrT="[Text]"/>
      <dgm:spPr>
        <a:solidFill>
          <a:srgbClr val="547133"/>
        </a:solidFill>
      </dgm:spPr>
      <dgm:t>
        <a:bodyPr/>
        <a:lstStyle/>
        <a:p>
          <a:r>
            <a:rPr lang="en-AU" sz="1100" dirty="0">
              <a:latin typeface="Lato" panose="020F0502020204030203" pitchFamily="34" charset="0"/>
              <a:ea typeface="Lato" panose="020F0502020204030203" pitchFamily="34" charset="0"/>
              <a:cs typeface="Lato" panose="020F0502020204030203" pitchFamily="34" charset="0"/>
            </a:rPr>
            <a:t>Plants</a:t>
          </a:r>
        </a:p>
      </dgm:t>
    </dgm:pt>
    <dgm:pt modelId="{001F6E99-A59D-484E-B61D-594C2FA64BFD}" type="parTrans" cxnId="{D3F827A8-23EC-4B0C-9786-DFF6D19A4952}">
      <dgm:prSet/>
      <dgm:spPr/>
      <dgm:t>
        <a:bodyPr/>
        <a:lstStyle/>
        <a:p>
          <a:endParaRPr lang="en-AU"/>
        </a:p>
      </dgm:t>
    </dgm:pt>
    <dgm:pt modelId="{0919383E-336B-4D41-81A4-5BB9E9CD95EF}" type="sibTrans" cxnId="{D3F827A8-23EC-4B0C-9786-DFF6D19A4952}">
      <dgm:prSet/>
      <dgm:spPr/>
      <dgm:t>
        <a:bodyPr/>
        <a:lstStyle/>
        <a:p>
          <a:endParaRPr lang="en-AU"/>
        </a:p>
      </dgm:t>
    </dgm:pt>
    <dgm:pt modelId="{51A71DFC-2636-4A00-B245-5638BC600E82}">
      <dgm:prSet phldrT="[Text]" custT="1"/>
      <dgm:spPr>
        <a:solidFill>
          <a:srgbClr val="85381B"/>
        </a:solidFill>
      </dgm:spPr>
      <dgm:t>
        <a:bodyPr/>
        <a:lstStyle/>
        <a:p>
          <a:r>
            <a:rPr lang="en-AU" sz="1600" dirty="0">
              <a:latin typeface="Lato" panose="020F0502020204030203" pitchFamily="34" charset="0"/>
              <a:ea typeface="Lato" panose="020F0502020204030203" pitchFamily="34" charset="0"/>
              <a:cs typeface="Lato" panose="020F0502020204030203" pitchFamily="34" charset="0"/>
            </a:rPr>
            <a:t>Collection</a:t>
          </a:r>
          <a:endParaRPr lang="en-AU" sz="1400" dirty="0">
            <a:latin typeface="Lato" panose="020F0502020204030203" pitchFamily="34" charset="0"/>
            <a:ea typeface="Lato" panose="020F0502020204030203" pitchFamily="34" charset="0"/>
            <a:cs typeface="Lato" panose="020F0502020204030203" pitchFamily="34" charset="0"/>
          </a:endParaRPr>
        </a:p>
      </dgm:t>
    </dgm:pt>
    <dgm:pt modelId="{890E10FD-A055-4F10-954C-E3766D8DDF90}" type="parTrans" cxnId="{77092021-0CB6-412E-8154-3023E78B287A}">
      <dgm:prSet/>
      <dgm:spPr/>
      <dgm:t>
        <a:bodyPr/>
        <a:lstStyle/>
        <a:p>
          <a:endParaRPr lang="en-AU"/>
        </a:p>
      </dgm:t>
    </dgm:pt>
    <dgm:pt modelId="{74ABD6F1-01BD-4792-92A4-958EE8355DFA}" type="sibTrans" cxnId="{77092021-0CB6-412E-8154-3023E78B287A}">
      <dgm:prSet/>
      <dgm:spPr/>
      <dgm:t>
        <a:bodyPr/>
        <a:lstStyle/>
        <a:p>
          <a:endParaRPr lang="en-AU"/>
        </a:p>
      </dgm:t>
    </dgm:pt>
    <dgm:pt modelId="{538653BC-E427-43A6-AE13-8EEC25FD7C3F}">
      <dgm:prSet phldrT="[Text]"/>
      <dgm:spPr>
        <a:solidFill>
          <a:srgbClr val="F47920"/>
        </a:solidFill>
      </dgm:spPr>
      <dgm:t>
        <a:bodyPr/>
        <a:lstStyle/>
        <a:p>
          <a:r>
            <a:rPr lang="en-AU" sz="1100" dirty="0">
              <a:latin typeface="Lato" panose="020F0502020204030203" pitchFamily="34" charset="0"/>
              <a:ea typeface="Lato" panose="020F0502020204030203" pitchFamily="34" charset="0"/>
              <a:cs typeface="Lato" panose="020F0502020204030203" pitchFamily="34" charset="0"/>
            </a:rPr>
            <a:t>Medicines</a:t>
          </a:r>
        </a:p>
      </dgm:t>
    </dgm:pt>
    <dgm:pt modelId="{7746FEAB-93BE-4B2A-AD4D-DC818FE83449}" type="parTrans" cxnId="{737C54CC-7B9F-47DD-B6EE-53D514740D03}">
      <dgm:prSet/>
      <dgm:spPr/>
      <dgm:t>
        <a:bodyPr/>
        <a:lstStyle/>
        <a:p>
          <a:endParaRPr lang="en-AU"/>
        </a:p>
      </dgm:t>
    </dgm:pt>
    <dgm:pt modelId="{BC8044B8-DF8C-475E-BD77-E2FFC8606873}" type="sibTrans" cxnId="{737C54CC-7B9F-47DD-B6EE-53D514740D03}">
      <dgm:prSet/>
      <dgm:spPr/>
      <dgm:t>
        <a:bodyPr/>
        <a:lstStyle/>
        <a:p>
          <a:endParaRPr lang="en-AU"/>
        </a:p>
      </dgm:t>
    </dgm:pt>
    <dgm:pt modelId="{68AD6888-8173-46BA-9555-0643294AD26B}">
      <dgm:prSet phldrT="[Text]"/>
      <dgm:spPr>
        <a:solidFill>
          <a:srgbClr val="F47920"/>
        </a:solidFill>
      </dgm:spPr>
      <dgm:t>
        <a:bodyPr/>
        <a:lstStyle/>
        <a:p>
          <a:r>
            <a:rPr lang="en-AU" sz="1100" dirty="0">
              <a:latin typeface="Lato" panose="020F0502020204030203" pitchFamily="34" charset="0"/>
              <a:ea typeface="Lato" panose="020F0502020204030203" pitchFamily="34" charset="0"/>
              <a:cs typeface="Lato" panose="020F0502020204030203" pitchFamily="34" charset="0"/>
            </a:rPr>
            <a:t>Cosmetics</a:t>
          </a:r>
        </a:p>
      </dgm:t>
    </dgm:pt>
    <dgm:pt modelId="{1765C9AF-E670-4D51-B8B1-AAFE06CCF400}" type="parTrans" cxnId="{2D0C817C-39FB-4926-91E6-543D56351EC3}">
      <dgm:prSet/>
      <dgm:spPr/>
      <dgm:t>
        <a:bodyPr/>
        <a:lstStyle/>
        <a:p>
          <a:endParaRPr lang="en-AU"/>
        </a:p>
      </dgm:t>
    </dgm:pt>
    <dgm:pt modelId="{DD8D3FA1-9193-49C1-8ABA-7CD88D903667}" type="sibTrans" cxnId="{2D0C817C-39FB-4926-91E6-543D56351EC3}">
      <dgm:prSet/>
      <dgm:spPr/>
      <dgm:t>
        <a:bodyPr/>
        <a:lstStyle/>
        <a:p>
          <a:endParaRPr lang="en-AU"/>
        </a:p>
      </dgm:t>
    </dgm:pt>
    <dgm:pt modelId="{C0451EB8-910F-49FF-BAC6-64E2ADCF789C}">
      <dgm:prSet phldrT="[Text]"/>
      <dgm:spPr>
        <a:solidFill>
          <a:srgbClr val="547133"/>
        </a:solidFill>
      </dgm:spPr>
      <dgm:t>
        <a:bodyPr/>
        <a:lstStyle/>
        <a:p>
          <a:r>
            <a:rPr lang="en-AU" sz="1100" dirty="0">
              <a:latin typeface="Lato" panose="020F0502020204030203" pitchFamily="34" charset="0"/>
              <a:ea typeface="Lato" panose="020F0502020204030203" pitchFamily="34" charset="0"/>
              <a:cs typeface="Lato" panose="020F0502020204030203" pitchFamily="34" charset="0"/>
            </a:rPr>
            <a:t>Animals</a:t>
          </a:r>
        </a:p>
      </dgm:t>
    </dgm:pt>
    <dgm:pt modelId="{7A1AB48B-07D1-452A-B037-3B40E7FCCC14}" type="parTrans" cxnId="{480487B2-AA39-4047-978E-CC6B6889B757}">
      <dgm:prSet/>
      <dgm:spPr/>
      <dgm:t>
        <a:bodyPr/>
        <a:lstStyle/>
        <a:p>
          <a:endParaRPr lang="en-AU"/>
        </a:p>
      </dgm:t>
    </dgm:pt>
    <dgm:pt modelId="{542AF557-2616-4DC1-9E4F-2827DDF9A2C1}" type="sibTrans" cxnId="{480487B2-AA39-4047-978E-CC6B6889B757}">
      <dgm:prSet/>
      <dgm:spPr/>
      <dgm:t>
        <a:bodyPr/>
        <a:lstStyle/>
        <a:p>
          <a:endParaRPr lang="en-AU"/>
        </a:p>
      </dgm:t>
    </dgm:pt>
    <dgm:pt modelId="{72728B5E-0FF8-4FE5-9F4E-7A0DCFF41672}">
      <dgm:prSet phldrT="[Text]"/>
      <dgm:spPr>
        <a:solidFill>
          <a:srgbClr val="547133"/>
        </a:solidFill>
      </dgm:spPr>
      <dgm:t>
        <a:bodyPr/>
        <a:lstStyle/>
        <a:p>
          <a:r>
            <a:rPr lang="en-AU" sz="1100" dirty="0">
              <a:latin typeface="Lato" panose="020F0502020204030203" pitchFamily="34" charset="0"/>
              <a:ea typeface="Lato" panose="020F0502020204030203" pitchFamily="34" charset="0"/>
              <a:cs typeface="Lato" panose="020F0502020204030203" pitchFamily="34" charset="0"/>
            </a:rPr>
            <a:t>Other organisms</a:t>
          </a:r>
        </a:p>
      </dgm:t>
    </dgm:pt>
    <dgm:pt modelId="{D38B103B-C80E-4B97-B069-57D402DC7FC7}" type="parTrans" cxnId="{4DF13BE3-2911-46E2-8089-C2D3FF61A36D}">
      <dgm:prSet/>
      <dgm:spPr/>
      <dgm:t>
        <a:bodyPr/>
        <a:lstStyle/>
        <a:p>
          <a:endParaRPr lang="en-AU"/>
        </a:p>
      </dgm:t>
    </dgm:pt>
    <dgm:pt modelId="{AE2F2F0D-1CA3-4331-841A-36608A00E0F8}" type="sibTrans" cxnId="{4DF13BE3-2911-46E2-8089-C2D3FF61A36D}">
      <dgm:prSet/>
      <dgm:spPr/>
      <dgm:t>
        <a:bodyPr/>
        <a:lstStyle/>
        <a:p>
          <a:endParaRPr lang="en-AU"/>
        </a:p>
      </dgm:t>
    </dgm:pt>
    <dgm:pt modelId="{76BD9888-4A45-439E-9A1E-D00BAEED9A8B}">
      <dgm:prSet phldrT="[Text]" custT="1"/>
      <dgm:spPr>
        <a:solidFill>
          <a:srgbClr val="232F42"/>
        </a:solidFill>
      </dgm:spPr>
      <dgm:t>
        <a:bodyPr/>
        <a:lstStyle/>
        <a:p>
          <a:r>
            <a:rPr lang="en-AU" sz="1600" dirty="0">
              <a:latin typeface="Lato" panose="020F0502020204030203" pitchFamily="34" charset="0"/>
              <a:ea typeface="Lato" panose="020F0502020204030203" pitchFamily="34" charset="0"/>
              <a:cs typeface="Lato" panose="020F0502020204030203" pitchFamily="34" charset="0"/>
            </a:rPr>
            <a:t>Research</a:t>
          </a:r>
          <a:endParaRPr lang="en-AU" sz="1400" dirty="0">
            <a:latin typeface="Lato" panose="020F0502020204030203" pitchFamily="34" charset="0"/>
            <a:ea typeface="Lato" panose="020F0502020204030203" pitchFamily="34" charset="0"/>
            <a:cs typeface="Lato" panose="020F0502020204030203" pitchFamily="34" charset="0"/>
          </a:endParaRPr>
        </a:p>
      </dgm:t>
    </dgm:pt>
    <dgm:pt modelId="{FE3FBE6F-C5FC-4504-8655-C12BCF5C3987}" type="parTrans" cxnId="{1C83494C-9BBE-4118-97AF-94DB944BA251}">
      <dgm:prSet/>
      <dgm:spPr/>
      <dgm:t>
        <a:bodyPr/>
        <a:lstStyle/>
        <a:p>
          <a:endParaRPr lang="en-AU"/>
        </a:p>
      </dgm:t>
    </dgm:pt>
    <dgm:pt modelId="{5CA65D0E-F26F-4855-8BCA-A91966C84C31}" type="sibTrans" cxnId="{1C83494C-9BBE-4118-97AF-94DB944BA251}">
      <dgm:prSet/>
      <dgm:spPr/>
      <dgm:t>
        <a:bodyPr/>
        <a:lstStyle/>
        <a:p>
          <a:endParaRPr lang="en-AU"/>
        </a:p>
      </dgm:t>
    </dgm:pt>
    <dgm:pt modelId="{6CC7FEE0-4948-40A2-8009-7CE914D20A30}">
      <dgm:prSet phldrT="[Text]" custT="1"/>
      <dgm:spPr>
        <a:solidFill>
          <a:srgbClr val="F47920"/>
        </a:solidFill>
      </dgm:spPr>
      <dgm:t>
        <a:bodyPr/>
        <a:lstStyle/>
        <a:p>
          <a:r>
            <a:rPr lang="en-AU" sz="1600" dirty="0">
              <a:latin typeface="Lato" panose="020F0502020204030203" pitchFamily="34" charset="0"/>
              <a:ea typeface="Lato" panose="020F0502020204030203" pitchFamily="34" charset="0"/>
              <a:cs typeface="Lato" panose="020F0502020204030203" pitchFamily="34" charset="0"/>
            </a:rPr>
            <a:t>Commercial application</a:t>
          </a:r>
        </a:p>
      </dgm:t>
    </dgm:pt>
    <dgm:pt modelId="{B08A2D15-37C6-4FFF-A487-E627FE15D5A0}" type="parTrans" cxnId="{DEC87170-B36D-4737-92E3-CE699710711D}">
      <dgm:prSet/>
      <dgm:spPr/>
      <dgm:t>
        <a:bodyPr/>
        <a:lstStyle/>
        <a:p>
          <a:endParaRPr lang="en-AU"/>
        </a:p>
      </dgm:t>
    </dgm:pt>
    <dgm:pt modelId="{8ACED28B-A070-455F-8822-5EF6E0091469}" type="sibTrans" cxnId="{DEC87170-B36D-4737-92E3-CE699710711D}">
      <dgm:prSet/>
      <dgm:spPr/>
      <dgm:t>
        <a:bodyPr/>
        <a:lstStyle/>
        <a:p>
          <a:endParaRPr lang="en-AU"/>
        </a:p>
      </dgm:t>
    </dgm:pt>
    <dgm:pt modelId="{CB0FE63C-29BE-4F92-AEFA-A2BB7E3EA30A}">
      <dgm:prSet phldrT="[Text]"/>
      <dgm:spPr>
        <a:solidFill>
          <a:srgbClr val="F47920"/>
        </a:solidFill>
      </dgm:spPr>
      <dgm:t>
        <a:bodyPr/>
        <a:lstStyle/>
        <a:p>
          <a:r>
            <a:rPr lang="en-AU" sz="1100" dirty="0">
              <a:latin typeface="Lato" panose="020F0502020204030203" pitchFamily="34" charset="0"/>
              <a:ea typeface="Lato" panose="020F0502020204030203" pitchFamily="34" charset="0"/>
              <a:cs typeface="Lato" panose="020F0502020204030203" pitchFamily="34" charset="0"/>
            </a:rPr>
            <a:t>Materials</a:t>
          </a:r>
        </a:p>
      </dgm:t>
    </dgm:pt>
    <dgm:pt modelId="{44F3147B-476C-4AC9-AADF-31341DC56175}" type="parTrans" cxnId="{8E53DC73-1BBD-40A8-9242-4CEBB7658729}">
      <dgm:prSet/>
      <dgm:spPr/>
      <dgm:t>
        <a:bodyPr/>
        <a:lstStyle/>
        <a:p>
          <a:endParaRPr lang="en-AU"/>
        </a:p>
      </dgm:t>
    </dgm:pt>
    <dgm:pt modelId="{0F8F940D-5BBB-4FEE-A61C-1E3798A48677}" type="sibTrans" cxnId="{8E53DC73-1BBD-40A8-9242-4CEBB7658729}">
      <dgm:prSet/>
      <dgm:spPr/>
      <dgm:t>
        <a:bodyPr/>
        <a:lstStyle/>
        <a:p>
          <a:endParaRPr lang="en-AU"/>
        </a:p>
      </dgm:t>
    </dgm:pt>
    <dgm:pt modelId="{9451BFFE-DE03-4280-A04F-C670BD56FE3C}" type="pres">
      <dgm:prSet presAssocID="{E0C46152-EADF-45AF-AE0D-E0BC07FD7900}" presName="linearFlow" presStyleCnt="0">
        <dgm:presLayoutVars>
          <dgm:dir/>
          <dgm:resizeHandles val="exact"/>
        </dgm:presLayoutVars>
      </dgm:prSet>
      <dgm:spPr/>
    </dgm:pt>
    <dgm:pt modelId="{5AE21898-A28A-45F9-8784-3C8E662AB8F0}" type="pres">
      <dgm:prSet presAssocID="{D187B297-5C74-4247-89A5-C1F867D2FCED}" presName="composite" presStyleCnt="0"/>
      <dgm:spPr/>
    </dgm:pt>
    <dgm:pt modelId="{8D10C8B9-0E2D-470E-A1CA-BB3E561A4647}" type="pres">
      <dgm:prSet presAssocID="{D187B297-5C74-4247-89A5-C1F867D2FCED}" presName="imgShp" presStyleLbl="fgImgPlace1" presStyleIdx="0" presStyleCnt="4"/>
      <dgm:spPr>
        <a:blipFill>
          <a:blip xmlns:r="http://schemas.openxmlformats.org/officeDocument/2006/relationships" r:embed="rId1"/>
          <a:srcRect/>
          <a:stretch>
            <a:fillRect l="-6000" r="-6000"/>
          </a:stretch>
        </a:blipFill>
        <a:ln w="57150">
          <a:solidFill>
            <a:srgbClr val="547133"/>
          </a:solidFill>
        </a:ln>
      </dgm:spPr>
    </dgm:pt>
    <dgm:pt modelId="{670707CD-AB6A-4833-A6FD-3219838A6021}" type="pres">
      <dgm:prSet presAssocID="{D187B297-5C74-4247-89A5-C1F867D2FCED}" presName="txShp" presStyleLbl="node1" presStyleIdx="0" presStyleCnt="4">
        <dgm:presLayoutVars>
          <dgm:bulletEnabled val="1"/>
        </dgm:presLayoutVars>
      </dgm:prSet>
      <dgm:spPr/>
    </dgm:pt>
    <dgm:pt modelId="{74BE6CD5-5D77-4D1D-B47E-64CCBD71D9CF}" type="pres">
      <dgm:prSet presAssocID="{69BE7366-C3B8-4D64-8DF5-834870C3CC1F}" presName="spacing" presStyleCnt="0"/>
      <dgm:spPr/>
    </dgm:pt>
    <dgm:pt modelId="{CC194EC0-3717-4722-B06C-17AF9367C3DC}" type="pres">
      <dgm:prSet presAssocID="{51A71DFC-2636-4A00-B245-5638BC600E82}" presName="composite" presStyleCnt="0"/>
      <dgm:spPr/>
    </dgm:pt>
    <dgm:pt modelId="{BC6AC6F5-2411-4BD8-8332-D0C91251E8BA}" type="pres">
      <dgm:prSet presAssocID="{51A71DFC-2636-4A00-B245-5638BC600E82}" presName="imgShp" presStyleLbl="fgImgPlace1" presStyleIdx="1" presStyleCnt="4"/>
      <dgm:spPr>
        <a:blipFill>
          <a:blip xmlns:r="http://schemas.openxmlformats.org/officeDocument/2006/relationships" r:embed="rId2"/>
          <a:srcRect/>
          <a:stretch>
            <a:fillRect l="-6000" r="-6000"/>
          </a:stretch>
        </a:blipFill>
        <a:ln w="57150">
          <a:solidFill>
            <a:srgbClr val="85381B"/>
          </a:solidFill>
        </a:ln>
      </dgm:spPr>
    </dgm:pt>
    <dgm:pt modelId="{46B6C6BF-B072-4C74-A3DA-CE1CDC026FD0}" type="pres">
      <dgm:prSet presAssocID="{51A71DFC-2636-4A00-B245-5638BC600E82}" presName="txShp" presStyleLbl="node1" presStyleIdx="1" presStyleCnt="4">
        <dgm:presLayoutVars>
          <dgm:bulletEnabled val="1"/>
        </dgm:presLayoutVars>
      </dgm:prSet>
      <dgm:spPr/>
    </dgm:pt>
    <dgm:pt modelId="{91078414-FB8C-4227-A522-1A9F1CF316AD}" type="pres">
      <dgm:prSet presAssocID="{74ABD6F1-01BD-4792-92A4-958EE8355DFA}" presName="spacing" presStyleCnt="0"/>
      <dgm:spPr/>
    </dgm:pt>
    <dgm:pt modelId="{3266633B-06F7-41B8-90CB-4FC4E2356E2A}" type="pres">
      <dgm:prSet presAssocID="{76BD9888-4A45-439E-9A1E-D00BAEED9A8B}" presName="composite" presStyleCnt="0"/>
      <dgm:spPr/>
    </dgm:pt>
    <dgm:pt modelId="{84758872-0B73-47BE-9129-9333FA439E28}" type="pres">
      <dgm:prSet presAssocID="{76BD9888-4A45-439E-9A1E-D00BAEED9A8B}" presName="imgShp" presStyleLbl="fgImgPlace1" presStyleIdx="2" presStyleCnt="4"/>
      <dgm:spPr>
        <a:blipFill>
          <a:blip xmlns:r="http://schemas.openxmlformats.org/officeDocument/2006/relationships" r:embed="rId3"/>
          <a:srcRect/>
          <a:stretch>
            <a:fillRect l="-25000" r="-25000"/>
          </a:stretch>
        </a:blipFill>
        <a:ln w="57150">
          <a:solidFill>
            <a:srgbClr val="232F42"/>
          </a:solidFill>
        </a:ln>
      </dgm:spPr>
      <dgm:extLst>
        <a:ext uri="{E40237B7-FDA0-4F09-8148-C483321AD2D9}">
          <dgm14:cNvPr xmlns:dgm14="http://schemas.microsoft.com/office/drawing/2010/diagram" id="0" name="" descr="Solution dispensed using electronic pipette"/>
        </a:ext>
      </dgm:extLst>
    </dgm:pt>
    <dgm:pt modelId="{EDD326F5-F6EB-42CE-98F0-D6ADBC125B69}" type="pres">
      <dgm:prSet presAssocID="{76BD9888-4A45-439E-9A1E-D00BAEED9A8B}" presName="txShp" presStyleLbl="node1" presStyleIdx="2" presStyleCnt="4">
        <dgm:presLayoutVars>
          <dgm:bulletEnabled val="1"/>
        </dgm:presLayoutVars>
      </dgm:prSet>
      <dgm:spPr/>
    </dgm:pt>
    <dgm:pt modelId="{354CA216-EE44-4001-BD75-14630BF6F40C}" type="pres">
      <dgm:prSet presAssocID="{5CA65D0E-F26F-4855-8BCA-A91966C84C31}" presName="spacing" presStyleCnt="0"/>
      <dgm:spPr/>
    </dgm:pt>
    <dgm:pt modelId="{8BB660D9-4C99-4C3E-A1B9-F118863DA66E}" type="pres">
      <dgm:prSet presAssocID="{6CC7FEE0-4948-40A2-8009-7CE914D20A30}" presName="composite" presStyleCnt="0"/>
      <dgm:spPr/>
    </dgm:pt>
    <dgm:pt modelId="{5ECF4C70-BFC0-44A1-BCCB-215DF3C4E764}" type="pres">
      <dgm:prSet presAssocID="{6CC7FEE0-4948-40A2-8009-7CE914D20A30}" presName="imgShp" presStyleLbl="fgImgPlace1" presStyleIdx="3" presStyleCnt="4"/>
      <dgm:spPr>
        <a:blipFill>
          <a:blip xmlns:r="http://schemas.openxmlformats.org/officeDocument/2006/relationships" r:embed="rId4"/>
          <a:srcRect/>
          <a:stretch>
            <a:fillRect l="-25000" r="-25000"/>
          </a:stretch>
        </a:blipFill>
        <a:ln w="57150">
          <a:solidFill>
            <a:srgbClr val="F47920"/>
          </a:solidFill>
        </a:ln>
      </dgm:spPr>
      <dgm:extLst>
        <a:ext uri="{E40237B7-FDA0-4F09-8148-C483321AD2D9}">
          <dgm14:cNvPr xmlns:dgm14="http://schemas.microsoft.com/office/drawing/2010/diagram" id="0" name="" descr="Medicine bottles on shelf"/>
        </a:ext>
      </dgm:extLst>
    </dgm:pt>
    <dgm:pt modelId="{4EE49453-6C2B-4E9C-BE9F-4444F68DEF09}" type="pres">
      <dgm:prSet presAssocID="{6CC7FEE0-4948-40A2-8009-7CE914D20A30}" presName="txShp" presStyleLbl="node1" presStyleIdx="3" presStyleCnt="4">
        <dgm:presLayoutVars>
          <dgm:bulletEnabled val="1"/>
        </dgm:presLayoutVars>
      </dgm:prSet>
      <dgm:spPr/>
    </dgm:pt>
  </dgm:ptLst>
  <dgm:cxnLst>
    <dgm:cxn modelId="{FB615C03-30B8-4BA0-A0F8-4E50DFE5063B}" type="presOf" srcId="{C0451EB8-910F-49FF-BAC6-64E2ADCF789C}" destId="{670707CD-AB6A-4833-A6FD-3219838A6021}" srcOrd="0" destOrd="2" presId="urn:microsoft.com/office/officeart/2005/8/layout/vList3"/>
    <dgm:cxn modelId="{83F3DA04-5A31-4C1D-AC45-56DC5213B5E0}" type="presOf" srcId="{CB0FE63C-29BE-4F92-AEFA-A2BB7E3EA30A}" destId="{4EE49453-6C2B-4E9C-BE9F-4444F68DEF09}" srcOrd="0" destOrd="3" presId="urn:microsoft.com/office/officeart/2005/8/layout/vList3"/>
    <dgm:cxn modelId="{020D530B-7447-411A-8C23-46C502AD712B}" type="presOf" srcId="{72728B5E-0FF8-4FE5-9F4E-7A0DCFF41672}" destId="{670707CD-AB6A-4833-A6FD-3219838A6021}" srcOrd="0" destOrd="3" presId="urn:microsoft.com/office/officeart/2005/8/layout/vList3"/>
    <dgm:cxn modelId="{3C1AF016-35CC-4EB1-93EE-CFAB0D3CC834}" type="presOf" srcId="{E0C46152-EADF-45AF-AE0D-E0BC07FD7900}" destId="{9451BFFE-DE03-4280-A04F-C670BD56FE3C}" srcOrd="0" destOrd="0" presId="urn:microsoft.com/office/officeart/2005/8/layout/vList3"/>
    <dgm:cxn modelId="{77092021-0CB6-412E-8154-3023E78B287A}" srcId="{E0C46152-EADF-45AF-AE0D-E0BC07FD7900}" destId="{51A71DFC-2636-4A00-B245-5638BC600E82}" srcOrd="1" destOrd="0" parTransId="{890E10FD-A055-4F10-954C-E3766D8DDF90}" sibTransId="{74ABD6F1-01BD-4792-92A4-958EE8355DFA}"/>
    <dgm:cxn modelId="{2DFA996B-9E02-4D2B-926B-9E24D445F33E}" srcId="{E0C46152-EADF-45AF-AE0D-E0BC07FD7900}" destId="{D187B297-5C74-4247-89A5-C1F867D2FCED}" srcOrd="0" destOrd="0" parTransId="{135C3A51-2B92-4863-A552-99081CDC44CD}" sibTransId="{69BE7366-C3B8-4D64-8DF5-834870C3CC1F}"/>
    <dgm:cxn modelId="{1C83494C-9BBE-4118-97AF-94DB944BA251}" srcId="{E0C46152-EADF-45AF-AE0D-E0BC07FD7900}" destId="{76BD9888-4A45-439E-9A1E-D00BAEED9A8B}" srcOrd="2" destOrd="0" parTransId="{FE3FBE6F-C5FC-4504-8655-C12BCF5C3987}" sibTransId="{5CA65D0E-F26F-4855-8BCA-A91966C84C31}"/>
    <dgm:cxn modelId="{DEC87170-B36D-4737-92E3-CE699710711D}" srcId="{E0C46152-EADF-45AF-AE0D-E0BC07FD7900}" destId="{6CC7FEE0-4948-40A2-8009-7CE914D20A30}" srcOrd="3" destOrd="0" parTransId="{B08A2D15-37C6-4FFF-A487-E627FE15D5A0}" sibTransId="{8ACED28B-A070-455F-8822-5EF6E0091469}"/>
    <dgm:cxn modelId="{8E53DC73-1BBD-40A8-9242-4CEBB7658729}" srcId="{6CC7FEE0-4948-40A2-8009-7CE914D20A30}" destId="{CB0FE63C-29BE-4F92-AEFA-A2BB7E3EA30A}" srcOrd="2" destOrd="0" parTransId="{44F3147B-476C-4AC9-AADF-31341DC56175}" sibTransId="{0F8F940D-5BBB-4FEE-A61C-1E3798A48677}"/>
    <dgm:cxn modelId="{2D0C817C-39FB-4926-91E6-543D56351EC3}" srcId="{6CC7FEE0-4948-40A2-8009-7CE914D20A30}" destId="{68AD6888-8173-46BA-9555-0643294AD26B}" srcOrd="1" destOrd="0" parTransId="{1765C9AF-E670-4D51-B8B1-AAFE06CCF400}" sibTransId="{DD8D3FA1-9193-49C1-8ABA-7CD88D903667}"/>
    <dgm:cxn modelId="{A251DC8B-B5F4-4FE0-AB89-D6800B8BE41A}" type="presOf" srcId="{76BD9888-4A45-439E-9A1E-D00BAEED9A8B}" destId="{EDD326F5-F6EB-42CE-98F0-D6ADBC125B69}" srcOrd="0" destOrd="0" presId="urn:microsoft.com/office/officeart/2005/8/layout/vList3"/>
    <dgm:cxn modelId="{D4E5EE9C-E7C5-49C6-9D78-037C7DB6C4B8}" type="presOf" srcId="{6CC7FEE0-4948-40A2-8009-7CE914D20A30}" destId="{4EE49453-6C2B-4E9C-BE9F-4444F68DEF09}" srcOrd="0" destOrd="0" presId="urn:microsoft.com/office/officeart/2005/8/layout/vList3"/>
    <dgm:cxn modelId="{D3F827A8-23EC-4B0C-9786-DFF6D19A4952}" srcId="{D187B297-5C74-4247-89A5-C1F867D2FCED}" destId="{605A42B7-924F-4D89-97BA-94FEA6C07C0D}" srcOrd="0" destOrd="0" parTransId="{001F6E99-A59D-484E-B61D-594C2FA64BFD}" sibTransId="{0919383E-336B-4D41-81A4-5BB9E9CD95EF}"/>
    <dgm:cxn modelId="{480487B2-AA39-4047-978E-CC6B6889B757}" srcId="{D187B297-5C74-4247-89A5-C1F867D2FCED}" destId="{C0451EB8-910F-49FF-BAC6-64E2ADCF789C}" srcOrd="1" destOrd="0" parTransId="{7A1AB48B-07D1-452A-B037-3B40E7FCCC14}" sibTransId="{542AF557-2616-4DC1-9E4F-2827DDF9A2C1}"/>
    <dgm:cxn modelId="{737C54CC-7B9F-47DD-B6EE-53D514740D03}" srcId="{6CC7FEE0-4948-40A2-8009-7CE914D20A30}" destId="{538653BC-E427-43A6-AE13-8EEC25FD7C3F}" srcOrd="0" destOrd="0" parTransId="{7746FEAB-93BE-4B2A-AD4D-DC818FE83449}" sibTransId="{BC8044B8-DF8C-475E-BD77-E2FFC8606873}"/>
    <dgm:cxn modelId="{AF2565CD-6E5B-40F1-BAC0-4C6017A2E6D5}" type="presOf" srcId="{D187B297-5C74-4247-89A5-C1F867D2FCED}" destId="{670707CD-AB6A-4833-A6FD-3219838A6021}" srcOrd="0" destOrd="0" presId="urn:microsoft.com/office/officeart/2005/8/layout/vList3"/>
    <dgm:cxn modelId="{B47A23CF-B6F9-4D47-8B82-3495FEE85A43}" type="presOf" srcId="{68AD6888-8173-46BA-9555-0643294AD26B}" destId="{4EE49453-6C2B-4E9C-BE9F-4444F68DEF09}" srcOrd="0" destOrd="2" presId="urn:microsoft.com/office/officeart/2005/8/layout/vList3"/>
    <dgm:cxn modelId="{4DF13BE3-2911-46E2-8089-C2D3FF61A36D}" srcId="{D187B297-5C74-4247-89A5-C1F867D2FCED}" destId="{72728B5E-0FF8-4FE5-9F4E-7A0DCFF41672}" srcOrd="2" destOrd="0" parTransId="{D38B103B-C80E-4B97-B069-57D402DC7FC7}" sibTransId="{AE2F2F0D-1CA3-4331-841A-36608A00E0F8}"/>
    <dgm:cxn modelId="{90DBC3E6-AD8C-4E93-AD73-888B2FAD4E0D}" type="presOf" srcId="{51A71DFC-2636-4A00-B245-5638BC600E82}" destId="{46B6C6BF-B072-4C74-A3DA-CE1CDC026FD0}" srcOrd="0" destOrd="0" presId="urn:microsoft.com/office/officeart/2005/8/layout/vList3"/>
    <dgm:cxn modelId="{464EB4EF-5E08-41CB-B352-83D4C3E43A5A}" type="presOf" srcId="{605A42B7-924F-4D89-97BA-94FEA6C07C0D}" destId="{670707CD-AB6A-4833-A6FD-3219838A6021}" srcOrd="0" destOrd="1" presId="urn:microsoft.com/office/officeart/2005/8/layout/vList3"/>
    <dgm:cxn modelId="{0D7535FB-B232-40BD-AF7F-93E9282E4693}" type="presOf" srcId="{538653BC-E427-43A6-AE13-8EEC25FD7C3F}" destId="{4EE49453-6C2B-4E9C-BE9F-4444F68DEF09}" srcOrd="0" destOrd="1" presId="urn:microsoft.com/office/officeart/2005/8/layout/vList3"/>
    <dgm:cxn modelId="{60ABD63E-59E4-4584-9C53-C4B71BBAC341}" type="presParOf" srcId="{9451BFFE-DE03-4280-A04F-C670BD56FE3C}" destId="{5AE21898-A28A-45F9-8784-3C8E662AB8F0}" srcOrd="0" destOrd="0" presId="urn:microsoft.com/office/officeart/2005/8/layout/vList3"/>
    <dgm:cxn modelId="{EC3FA54F-CD8E-49AA-9561-C0D169F5614F}" type="presParOf" srcId="{5AE21898-A28A-45F9-8784-3C8E662AB8F0}" destId="{8D10C8B9-0E2D-470E-A1CA-BB3E561A4647}" srcOrd="0" destOrd="0" presId="urn:microsoft.com/office/officeart/2005/8/layout/vList3"/>
    <dgm:cxn modelId="{3F1E4A10-D3EB-44EB-B6B2-79BFA124768D}" type="presParOf" srcId="{5AE21898-A28A-45F9-8784-3C8E662AB8F0}" destId="{670707CD-AB6A-4833-A6FD-3219838A6021}" srcOrd="1" destOrd="0" presId="urn:microsoft.com/office/officeart/2005/8/layout/vList3"/>
    <dgm:cxn modelId="{B25A32F7-A863-44FF-B352-6060B97C094F}" type="presParOf" srcId="{9451BFFE-DE03-4280-A04F-C670BD56FE3C}" destId="{74BE6CD5-5D77-4D1D-B47E-64CCBD71D9CF}" srcOrd="1" destOrd="0" presId="urn:microsoft.com/office/officeart/2005/8/layout/vList3"/>
    <dgm:cxn modelId="{0175295B-54A0-43D5-B4C4-B3716403181A}" type="presParOf" srcId="{9451BFFE-DE03-4280-A04F-C670BD56FE3C}" destId="{CC194EC0-3717-4722-B06C-17AF9367C3DC}" srcOrd="2" destOrd="0" presId="urn:microsoft.com/office/officeart/2005/8/layout/vList3"/>
    <dgm:cxn modelId="{FDB3A811-E197-4060-B933-D0EE84494D2A}" type="presParOf" srcId="{CC194EC0-3717-4722-B06C-17AF9367C3DC}" destId="{BC6AC6F5-2411-4BD8-8332-D0C91251E8BA}" srcOrd="0" destOrd="0" presId="urn:microsoft.com/office/officeart/2005/8/layout/vList3"/>
    <dgm:cxn modelId="{4C8D46E1-3FF1-4D6D-90F6-B880F06D7B8C}" type="presParOf" srcId="{CC194EC0-3717-4722-B06C-17AF9367C3DC}" destId="{46B6C6BF-B072-4C74-A3DA-CE1CDC026FD0}" srcOrd="1" destOrd="0" presId="urn:microsoft.com/office/officeart/2005/8/layout/vList3"/>
    <dgm:cxn modelId="{DAD86655-2304-4227-9619-08B77B7CE5C8}" type="presParOf" srcId="{9451BFFE-DE03-4280-A04F-C670BD56FE3C}" destId="{91078414-FB8C-4227-A522-1A9F1CF316AD}" srcOrd="3" destOrd="0" presId="urn:microsoft.com/office/officeart/2005/8/layout/vList3"/>
    <dgm:cxn modelId="{CACE4414-6E6F-426B-9076-339DCD0B30FD}" type="presParOf" srcId="{9451BFFE-DE03-4280-A04F-C670BD56FE3C}" destId="{3266633B-06F7-41B8-90CB-4FC4E2356E2A}" srcOrd="4" destOrd="0" presId="urn:microsoft.com/office/officeart/2005/8/layout/vList3"/>
    <dgm:cxn modelId="{30A575F9-81C6-45B4-8E50-4B3732667B87}" type="presParOf" srcId="{3266633B-06F7-41B8-90CB-4FC4E2356E2A}" destId="{84758872-0B73-47BE-9129-9333FA439E28}" srcOrd="0" destOrd="0" presId="urn:microsoft.com/office/officeart/2005/8/layout/vList3"/>
    <dgm:cxn modelId="{4BD3195A-DF3B-4F71-BD59-A19C5A29CF1E}" type="presParOf" srcId="{3266633B-06F7-41B8-90CB-4FC4E2356E2A}" destId="{EDD326F5-F6EB-42CE-98F0-D6ADBC125B69}" srcOrd="1" destOrd="0" presId="urn:microsoft.com/office/officeart/2005/8/layout/vList3"/>
    <dgm:cxn modelId="{3B37B8BD-1D66-421C-B4CE-DFCE1F79DE52}" type="presParOf" srcId="{9451BFFE-DE03-4280-A04F-C670BD56FE3C}" destId="{354CA216-EE44-4001-BD75-14630BF6F40C}" srcOrd="5" destOrd="0" presId="urn:microsoft.com/office/officeart/2005/8/layout/vList3"/>
    <dgm:cxn modelId="{F91A08AD-D951-4B72-A889-E54A6AC5AE29}" type="presParOf" srcId="{9451BFFE-DE03-4280-A04F-C670BD56FE3C}" destId="{8BB660D9-4C99-4C3E-A1B9-F118863DA66E}" srcOrd="6" destOrd="0" presId="urn:microsoft.com/office/officeart/2005/8/layout/vList3"/>
    <dgm:cxn modelId="{F8DA3658-05E6-4C90-BA1B-7B369B51BB9C}" type="presParOf" srcId="{8BB660D9-4C99-4C3E-A1B9-F118863DA66E}" destId="{5ECF4C70-BFC0-44A1-BCCB-215DF3C4E764}" srcOrd="0" destOrd="0" presId="urn:microsoft.com/office/officeart/2005/8/layout/vList3"/>
    <dgm:cxn modelId="{77B53FE4-837A-49CF-9A56-635E2C68BD40}" type="presParOf" srcId="{8BB660D9-4C99-4C3E-A1B9-F118863DA66E}" destId="{4EE49453-6C2B-4E9C-BE9F-4444F68DEF09}" srcOrd="1" destOrd="0" presId="urn:microsoft.com/office/officeart/2005/8/layout/vList3"/>
  </dgm:cxnLst>
  <dgm:bg/>
  <dgm:whole/>
  <dgm:extLst>
    <a:ext uri="http://schemas.microsoft.com/office/drawing/2008/diagram">
      <dsp:dataModelExt xmlns:dsp="http://schemas.microsoft.com/office/drawing/2008/diagram" relId="rId10" minVer="http://schemas.openxmlformats.org/drawingml/2006/diagram"/>
    </a:ext>
  </dgm:extLst>
</dgm:dataModel>
</file>

<file path=ppt/diagrams/data2.xml><?xml version="1.0" encoding="utf-8"?>
<dgm:dataModel xmlns:dgm="http://schemas.openxmlformats.org/drawingml/2006/diagram" xmlns:a="http://schemas.openxmlformats.org/drawingml/2006/main">
  <dgm:ptLst>
    <dgm:pt modelId="{B4FADFB6-61CC-46C7-B182-F9E6F1375B44}" type="doc">
      <dgm:prSet loTypeId="urn:microsoft.com/office/officeart/2005/8/layout/pyramid3" loCatId="pyramid" qsTypeId="urn:microsoft.com/office/officeart/2005/8/quickstyle/simple1" qsCatId="simple" csTypeId="urn:microsoft.com/office/officeart/2005/8/colors/accent1_2" csCatId="accent1" phldr="1"/>
      <dgm:spPr/>
    </dgm:pt>
    <dgm:pt modelId="{B6E3CA01-E05D-4542-A345-086AA0921B04}">
      <dgm:prSet phldrT="[Text]"/>
      <dgm:spPr>
        <a:solidFill>
          <a:srgbClr val="1B6B34"/>
        </a:solidFill>
        <a:effectLst/>
        <a:scene3d>
          <a:camera prst="orthographicFront"/>
          <a:lightRig rig="threePt" dir="t"/>
        </a:scene3d>
        <a:sp3d>
          <a:bevelT/>
        </a:sp3d>
      </dgm:spPr>
      <dgm:t>
        <a:bodyPr/>
        <a:lstStyle/>
        <a:p>
          <a:r>
            <a:rPr lang="en-AU" dirty="0"/>
            <a:t>International developments</a:t>
          </a:r>
        </a:p>
      </dgm:t>
    </dgm:pt>
    <dgm:pt modelId="{476EC018-9FBA-4E87-892A-3AC0875B2BD2}" type="parTrans" cxnId="{0234F579-D06E-4672-B39E-41B6BE761F01}">
      <dgm:prSet/>
      <dgm:spPr/>
      <dgm:t>
        <a:bodyPr/>
        <a:lstStyle/>
        <a:p>
          <a:endParaRPr lang="en-AU"/>
        </a:p>
      </dgm:t>
    </dgm:pt>
    <dgm:pt modelId="{96BC707C-BFE3-49C5-A527-1C88A61054CE}" type="sibTrans" cxnId="{0234F579-D06E-4672-B39E-41B6BE761F01}">
      <dgm:prSet/>
      <dgm:spPr/>
      <dgm:t>
        <a:bodyPr/>
        <a:lstStyle/>
        <a:p>
          <a:endParaRPr lang="en-AU"/>
        </a:p>
      </dgm:t>
    </dgm:pt>
    <dgm:pt modelId="{2F04208E-D2D5-482E-80D2-1A8B14E6E5CD}">
      <dgm:prSet phldrT="[Text]"/>
      <dgm:spPr>
        <a:solidFill>
          <a:srgbClr val="2C8646"/>
        </a:solidFill>
        <a:effectLst/>
        <a:scene3d>
          <a:camera prst="orthographicFront"/>
          <a:lightRig rig="threePt" dir="t"/>
        </a:scene3d>
        <a:sp3d>
          <a:bevelT/>
        </a:sp3d>
      </dgm:spPr>
      <dgm:t>
        <a:bodyPr/>
        <a:lstStyle/>
        <a:p>
          <a:r>
            <a:rPr lang="en-AU" dirty="0"/>
            <a:t>Review of Act</a:t>
          </a:r>
        </a:p>
      </dgm:t>
    </dgm:pt>
    <dgm:pt modelId="{CCE13303-3273-4CBB-86BD-661DD8884FE7}" type="parTrans" cxnId="{35A67028-0B61-4CEF-910F-A2269CA9D975}">
      <dgm:prSet/>
      <dgm:spPr/>
      <dgm:t>
        <a:bodyPr/>
        <a:lstStyle/>
        <a:p>
          <a:endParaRPr lang="en-AU"/>
        </a:p>
      </dgm:t>
    </dgm:pt>
    <dgm:pt modelId="{CCE67855-C640-44E8-A0F8-4AF3A3E9E34E}" type="sibTrans" cxnId="{35A67028-0B61-4CEF-910F-A2269CA9D975}">
      <dgm:prSet/>
      <dgm:spPr/>
      <dgm:t>
        <a:bodyPr/>
        <a:lstStyle/>
        <a:p>
          <a:endParaRPr lang="en-AU"/>
        </a:p>
      </dgm:t>
    </dgm:pt>
    <dgm:pt modelId="{77BF812C-7E3D-4BAE-981D-225238D4AC4E}">
      <dgm:prSet phldrT="[Text]"/>
      <dgm:spPr>
        <a:solidFill>
          <a:srgbClr val="36A455"/>
        </a:solidFill>
        <a:effectLst/>
        <a:scene3d>
          <a:camera prst="orthographicFront"/>
          <a:lightRig rig="threePt" dir="t"/>
        </a:scene3d>
        <a:sp3d>
          <a:bevelT/>
        </a:sp3d>
      </dgm:spPr>
      <dgm:t>
        <a:bodyPr/>
        <a:lstStyle/>
        <a:p>
          <a:r>
            <a:rPr lang="en-AU" dirty="0"/>
            <a:t>Options paper</a:t>
          </a:r>
        </a:p>
      </dgm:t>
    </dgm:pt>
    <dgm:pt modelId="{809CA716-F348-46F8-9D03-BCF0A9CA6A74}" type="parTrans" cxnId="{C29A6AD9-9265-43A9-8194-1FDAC0B286D6}">
      <dgm:prSet/>
      <dgm:spPr/>
      <dgm:t>
        <a:bodyPr/>
        <a:lstStyle/>
        <a:p>
          <a:endParaRPr lang="en-AU"/>
        </a:p>
      </dgm:t>
    </dgm:pt>
    <dgm:pt modelId="{4F58BCA2-E32A-4C03-92EF-792B2682918E}" type="sibTrans" cxnId="{C29A6AD9-9265-43A9-8194-1FDAC0B286D6}">
      <dgm:prSet/>
      <dgm:spPr/>
      <dgm:t>
        <a:bodyPr/>
        <a:lstStyle/>
        <a:p>
          <a:endParaRPr lang="en-AU"/>
        </a:p>
      </dgm:t>
    </dgm:pt>
    <dgm:pt modelId="{7C820B87-0296-4472-A97D-3A79ED24D4F5}">
      <dgm:prSet phldrT="[Text]"/>
      <dgm:spPr>
        <a:solidFill>
          <a:srgbClr val="55C776"/>
        </a:solidFill>
        <a:effectLst/>
        <a:scene3d>
          <a:camera prst="orthographicFront"/>
          <a:lightRig rig="threePt" dir="t"/>
        </a:scene3d>
        <a:sp3d>
          <a:bevelT/>
        </a:sp3d>
      </dgm:spPr>
      <dgm:t>
        <a:bodyPr/>
        <a:lstStyle/>
        <a:p>
          <a:r>
            <a:rPr lang="en-AU" dirty="0"/>
            <a:t>Legislative amendments</a:t>
          </a:r>
        </a:p>
      </dgm:t>
    </dgm:pt>
    <dgm:pt modelId="{C32F6B99-9C67-48CC-A5B3-AC7D37FF34C5}" type="parTrans" cxnId="{602D5616-C73D-4592-8CA2-238C352ADBDD}">
      <dgm:prSet/>
      <dgm:spPr/>
      <dgm:t>
        <a:bodyPr/>
        <a:lstStyle/>
        <a:p>
          <a:endParaRPr lang="en-AU"/>
        </a:p>
      </dgm:t>
    </dgm:pt>
    <dgm:pt modelId="{0313F82B-690E-4733-99D7-60137FF04FF0}" type="sibTrans" cxnId="{602D5616-C73D-4592-8CA2-238C352ADBDD}">
      <dgm:prSet/>
      <dgm:spPr/>
      <dgm:t>
        <a:bodyPr/>
        <a:lstStyle/>
        <a:p>
          <a:endParaRPr lang="en-AU"/>
        </a:p>
      </dgm:t>
    </dgm:pt>
    <dgm:pt modelId="{EF589EFC-A987-404B-A8E1-D61BCA47BF9E}">
      <dgm:prSet phldrT="[Text]"/>
      <dgm:spPr>
        <a:solidFill>
          <a:srgbClr val="88D89F"/>
        </a:solidFill>
        <a:effectLst/>
        <a:scene3d>
          <a:camera prst="orthographicFront"/>
          <a:lightRig rig="threePt" dir="t"/>
        </a:scene3d>
        <a:sp3d>
          <a:bevelT/>
        </a:sp3d>
      </dgm:spPr>
      <dgm:t>
        <a:bodyPr/>
        <a:lstStyle/>
        <a:p>
          <a:r>
            <a:rPr lang="en-AU" dirty="0"/>
            <a:t>Code of Practice and Guidelines</a:t>
          </a:r>
        </a:p>
      </dgm:t>
    </dgm:pt>
    <dgm:pt modelId="{25240EEC-F10A-442A-B246-0C3B4795886E}" type="parTrans" cxnId="{50B29A44-F097-4922-A166-375FBA395C76}">
      <dgm:prSet/>
      <dgm:spPr/>
      <dgm:t>
        <a:bodyPr/>
        <a:lstStyle/>
        <a:p>
          <a:endParaRPr lang="en-AU"/>
        </a:p>
      </dgm:t>
    </dgm:pt>
    <dgm:pt modelId="{BAC94579-2D6A-4D05-AE7E-BD94B2C0FCF4}" type="sibTrans" cxnId="{50B29A44-F097-4922-A166-375FBA395C76}">
      <dgm:prSet/>
      <dgm:spPr/>
      <dgm:t>
        <a:bodyPr/>
        <a:lstStyle/>
        <a:p>
          <a:endParaRPr lang="en-AU"/>
        </a:p>
      </dgm:t>
    </dgm:pt>
    <dgm:pt modelId="{F517E837-31FE-47F8-A994-18094F1D27A7}">
      <dgm:prSet phldrT="[Text]"/>
      <dgm:spPr>
        <a:solidFill>
          <a:srgbClr val="BAE8C7"/>
        </a:solidFill>
        <a:effectLst/>
        <a:scene3d>
          <a:camera prst="orthographicFront"/>
          <a:lightRig rig="threePt" dir="t"/>
        </a:scene3d>
        <a:sp3d>
          <a:bevelT/>
        </a:sp3d>
      </dgm:spPr>
      <dgm:t>
        <a:bodyPr/>
        <a:lstStyle/>
        <a:p>
          <a:r>
            <a:rPr lang="en-AU" dirty="0"/>
            <a:t>Implementation and capacity strengthening</a:t>
          </a:r>
        </a:p>
      </dgm:t>
    </dgm:pt>
    <dgm:pt modelId="{CCAF500C-9046-4C6E-80AA-D0E7EEDECF42}" type="parTrans" cxnId="{CFF2E797-EB52-49CA-88A1-B19B5FFEC9D9}">
      <dgm:prSet/>
      <dgm:spPr/>
      <dgm:t>
        <a:bodyPr/>
        <a:lstStyle/>
        <a:p>
          <a:endParaRPr lang="en-AU"/>
        </a:p>
      </dgm:t>
    </dgm:pt>
    <dgm:pt modelId="{58EBEF22-CC66-4598-A2E2-39A3AA4B73C3}" type="sibTrans" cxnId="{CFF2E797-EB52-49CA-88A1-B19B5FFEC9D9}">
      <dgm:prSet/>
      <dgm:spPr/>
      <dgm:t>
        <a:bodyPr/>
        <a:lstStyle/>
        <a:p>
          <a:endParaRPr lang="en-AU"/>
        </a:p>
      </dgm:t>
    </dgm:pt>
    <dgm:pt modelId="{05D3B7D7-BD80-47A0-8BDB-2D00313D2332}" type="pres">
      <dgm:prSet presAssocID="{B4FADFB6-61CC-46C7-B182-F9E6F1375B44}" presName="Name0" presStyleCnt="0">
        <dgm:presLayoutVars>
          <dgm:dir/>
          <dgm:animLvl val="lvl"/>
          <dgm:resizeHandles val="exact"/>
        </dgm:presLayoutVars>
      </dgm:prSet>
      <dgm:spPr/>
    </dgm:pt>
    <dgm:pt modelId="{4BC322B8-FD9A-4190-80B3-6F7EF0979787}" type="pres">
      <dgm:prSet presAssocID="{B6E3CA01-E05D-4542-A345-086AA0921B04}" presName="Name8" presStyleCnt="0"/>
      <dgm:spPr/>
    </dgm:pt>
    <dgm:pt modelId="{CA3B8596-A1F7-4A00-B220-A4024F044164}" type="pres">
      <dgm:prSet presAssocID="{B6E3CA01-E05D-4542-A345-086AA0921B04}" presName="level" presStyleLbl="node1" presStyleIdx="0" presStyleCnt="6">
        <dgm:presLayoutVars>
          <dgm:chMax val="1"/>
          <dgm:bulletEnabled val="1"/>
        </dgm:presLayoutVars>
      </dgm:prSet>
      <dgm:spPr/>
    </dgm:pt>
    <dgm:pt modelId="{3D545176-003A-49BB-9124-1521A74D17A0}" type="pres">
      <dgm:prSet presAssocID="{B6E3CA01-E05D-4542-A345-086AA0921B04}" presName="levelTx" presStyleLbl="revTx" presStyleIdx="0" presStyleCnt="0">
        <dgm:presLayoutVars>
          <dgm:chMax val="1"/>
          <dgm:bulletEnabled val="1"/>
        </dgm:presLayoutVars>
      </dgm:prSet>
      <dgm:spPr/>
    </dgm:pt>
    <dgm:pt modelId="{5A2D6CD3-64C6-4157-94BA-BE1816B2FCC8}" type="pres">
      <dgm:prSet presAssocID="{2F04208E-D2D5-482E-80D2-1A8B14E6E5CD}" presName="Name8" presStyleCnt="0"/>
      <dgm:spPr/>
    </dgm:pt>
    <dgm:pt modelId="{7A1C2579-F53A-4FA6-A877-41A496961556}" type="pres">
      <dgm:prSet presAssocID="{2F04208E-D2D5-482E-80D2-1A8B14E6E5CD}" presName="level" presStyleLbl="node1" presStyleIdx="1" presStyleCnt="6">
        <dgm:presLayoutVars>
          <dgm:chMax val="1"/>
          <dgm:bulletEnabled val="1"/>
        </dgm:presLayoutVars>
      </dgm:prSet>
      <dgm:spPr/>
    </dgm:pt>
    <dgm:pt modelId="{3A3F6C3F-4E92-4E3E-9EBF-ED36E1926EDA}" type="pres">
      <dgm:prSet presAssocID="{2F04208E-D2D5-482E-80D2-1A8B14E6E5CD}" presName="levelTx" presStyleLbl="revTx" presStyleIdx="0" presStyleCnt="0">
        <dgm:presLayoutVars>
          <dgm:chMax val="1"/>
          <dgm:bulletEnabled val="1"/>
        </dgm:presLayoutVars>
      </dgm:prSet>
      <dgm:spPr/>
    </dgm:pt>
    <dgm:pt modelId="{1CA0B953-12BC-4CEA-A66C-2DBCD18C5F86}" type="pres">
      <dgm:prSet presAssocID="{77BF812C-7E3D-4BAE-981D-225238D4AC4E}" presName="Name8" presStyleCnt="0"/>
      <dgm:spPr/>
    </dgm:pt>
    <dgm:pt modelId="{8EF8EB20-01C3-472B-AE6E-795059C1A2A6}" type="pres">
      <dgm:prSet presAssocID="{77BF812C-7E3D-4BAE-981D-225238D4AC4E}" presName="level" presStyleLbl="node1" presStyleIdx="2" presStyleCnt="6">
        <dgm:presLayoutVars>
          <dgm:chMax val="1"/>
          <dgm:bulletEnabled val="1"/>
        </dgm:presLayoutVars>
      </dgm:prSet>
      <dgm:spPr/>
    </dgm:pt>
    <dgm:pt modelId="{E1F7C3C3-D8C2-4C37-90C2-132DEFB06BE0}" type="pres">
      <dgm:prSet presAssocID="{77BF812C-7E3D-4BAE-981D-225238D4AC4E}" presName="levelTx" presStyleLbl="revTx" presStyleIdx="0" presStyleCnt="0">
        <dgm:presLayoutVars>
          <dgm:chMax val="1"/>
          <dgm:bulletEnabled val="1"/>
        </dgm:presLayoutVars>
      </dgm:prSet>
      <dgm:spPr/>
    </dgm:pt>
    <dgm:pt modelId="{499D7352-1A04-456F-A94A-90C1D3448260}" type="pres">
      <dgm:prSet presAssocID="{7C820B87-0296-4472-A97D-3A79ED24D4F5}" presName="Name8" presStyleCnt="0"/>
      <dgm:spPr/>
    </dgm:pt>
    <dgm:pt modelId="{EE17F9E7-F25D-4FFC-AFEF-CAAB98A7352E}" type="pres">
      <dgm:prSet presAssocID="{7C820B87-0296-4472-A97D-3A79ED24D4F5}" presName="level" presStyleLbl="node1" presStyleIdx="3" presStyleCnt="6">
        <dgm:presLayoutVars>
          <dgm:chMax val="1"/>
          <dgm:bulletEnabled val="1"/>
        </dgm:presLayoutVars>
      </dgm:prSet>
      <dgm:spPr/>
    </dgm:pt>
    <dgm:pt modelId="{B49569CD-2F23-48EE-AD66-3C5A3DC4F51D}" type="pres">
      <dgm:prSet presAssocID="{7C820B87-0296-4472-A97D-3A79ED24D4F5}" presName="levelTx" presStyleLbl="revTx" presStyleIdx="0" presStyleCnt="0">
        <dgm:presLayoutVars>
          <dgm:chMax val="1"/>
          <dgm:bulletEnabled val="1"/>
        </dgm:presLayoutVars>
      </dgm:prSet>
      <dgm:spPr/>
    </dgm:pt>
    <dgm:pt modelId="{F4D4E174-10AE-466F-B8E5-09C28C146A41}" type="pres">
      <dgm:prSet presAssocID="{EF589EFC-A987-404B-A8E1-D61BCA47BF9E}" presName="Name8" presStyleCnt="0"/>
      <dgm:spPr/>
    </dgm:pt>
    <dgm:pt modelId="{5E22E6F9-D9A5-449F-9551-BCD06651011A}" type="pres">
      <dgm:prSet presAssocID="{EF589EFC-A987-404B-A8E1-D61BCA47BF9E}" presName="level" presStyleLbl="node1" presStyleIdx="4" presStyleCnt="6">
        <dgm:presLayoutVars>
          <dgm:chMax val="1"/>
          <dgm:bulletEnabled val="1"/>
        </dgm:presLayoutVars>
      </dgm:prSet>
      <dgm:spPr/>
    </dgm:pt>
    <dgm:pt modelId="{CA4A5E5A-9A82-42D4-926A-5307791EBF26}" type="pres">
      <dgm:prSet presAssocID="{EF589EFC-A987-404B-A8E1-D61BCA47BF9E}" presName="levelTx" presStyleLbl="revTx" presStyleIdx="0" presStyleCnt="0">
        <dgm:presLayoutVars>
          <dgm:chMax val="1"/>
          <dgm:bulletEnabled val="1"/>
        </dgm:presLayoutVars>
      </dgm:prSet>
      <dgm:spPr/>
    </dgm:pt>
    <dgm:pt modelId="{E6A63A39-CD82-4490-8717-F4BF234B600F}" type="pres">
      <dgm:prSet presAssocID="{F517E837-31FE-47F8-A994-18094F1D27A7}" presName="Name8" presStyleCnt="0"/>
      <dgm:spPr/>
    </dgm:pt>
    <dgm:pt modelId="{967FA11A-2ECA-40DD-8CAA-194CFBC88F40}" type="pres">
      <dgm:prSet presAssocID="{F517E837-31FE-47F8-A994-18094F1D27A7}" presName="level" presStyleLbl="node1" presStyleIdx="5" presStyleCnt="6">
        <dgm:presLayoutVars>
          <dgm:chMax val="1"/>
          <dgm:bulletEnabled val="1"/>
        </dgm:presLayoutVars>
      </dgm:prSet>
      <dgm:spPr/>
    </dgm:pt>
    <dgm:pt modelId="{F3F1AC72-7726-4DD6-B07A-41B1982B7EB2}" type="pres">
      <dgm:prSet presAssocID="{F517E837-31FE-47F8-A994-18094F1D27A7}" presName="levelTx" presStyleLbl="revTx" presStyleIdx="0" presStyleCnt="0">
        <dgm:presLayoutVars>
          <dgm:chMax val="1"/>
          <dgm:bulletEnabled val="1"/>
        </dgm:presLayoutVars>
      </dgm:prSet>
      <dgm:spPr/>
    </dgm:pt>
  </dgm:ptLst>
  <dgm:cxnLst>
    <dgm:cxn modelId="{B12F000B-8899-45BA-8205-0140DBBE5C34}" type="presOf" srcId="{F517E837-31FE-47F8-A994-18094F1D27A7}" destId="{F3F1AC72-7726-4DD6-B07A-41B1982B7EB2}" srcOrd="1" destOrd="0" presId="urn:microsoft.com/office/officeart/2005/8/layout/pyramid3"/>
    <dgm:cxn modelId="{602D5616-C73D-4592-8CA2-238C352ADBDD}" srcId="{B4FADFB6-61CC-46C7-B182-F9E6F1375B44}" destId="{7C820B87-0296-4472-A97D-3A79ED24D4F5}" srcOrd="3" destOrd="0" parTransId="{C32F6B99-9C67-48CC-A5B3-AC7D37FF34C5}" sibTransId="{0313F82B-690E-4733-99D7-60137FF04FF0}"/>
    <dgm:cxn modelId="{6F270D19-BA2B-4355-903B-BBFB273E00DF}" type="presOf" srcId="{2F04208E-D2D5-482E-80D2-1A8B14E6E5CD}" destId="{7A1C2579-F53A-4FA6-A877-41A496961556}" srcOrd="0" destOrd="0" presId="urn:microsoft.com/office/officeart/2005/8/layout/pyramid3"/>
    <dgm:cxn modelId="{B438FC26-35B4-4597-A6F3-A5DC55A6521E}" type="presOf" srcId="{7C820B87-0296-4472-A97D-3A79ED24D4F5}" destId="{B49569CD-2F23-48EE-AD66-3C5A3DC4F51D}" srcOrd="1" destOrd="0" presId="urn:microsoft.com/office/officeart/2005/8/layout/pyramid3"/>
    <dgm:cxn modelId="{35A67028-0B61-4CEF-910F-A2269CA9D975}" srcId="{B4FADFB6-61CC-46C7-B182-F9E6F1375B44}" destId="{2F04208E-D2D5-482E-80D2-1A8B14E6E5CD}" srcOrd="1" destOrd="0" parTransId="{CCE13303-3273-4CBB-86BD-661DD8884FE7}" sibTransId="{CCE67855-C640-44E8-A0F8-4AF3A3E9E34E}"/>
    <dgm:cxn modelId="{F877A934-C28D-4671-865E-F95C9A6CCC21}" type="presOf" srcId="{7C820B87-0296-4472-A97D-3A79ED24D4F5}" destId="{EE17F9E7-F25D-4FFC-AFEF-CAAB98A7352E}" srcOrd="0" destOrd="0" presId="urn:microsoft.com/office/officeart/2005/8/layout/pyramid3"/>
    <dgm:cxn modelId="{50B29A44-F097-4922-A166-375FBA395C76}" srcId="{B4FADFB6-61CC-46C7-B182-F9E6F1375B44}" destId="{EF589EFC-A987-404B-A8E1-D61BCA47BF9E}" srcOrd="4" destOrd="0" parTransId="{25240EEC-F10A-442A-B246-0C3B4795886E}" sibTransId="{BAC94579-2D6A-4D05-AE7E-BD94B2C0FCF4}"/>
    <dgm:cxn modelId="{C3E67B71-8E79-4F59-858B-3383DE444698}" type="presOf" srcId="{77BF812C-7E3D-4BAE-981D-225238D4AC4E}" destId="{8EF8EB20-01C3-472B-AE6E-795059C1A2A6}" srcOrd="0" destOrd="0" presId="urn:microsoft.com/office/officeart/2005/8/layout/pyramid3"/>
    <dgm:cxn modelId="{0234F579-D06E-4672-B39E-41B6BE761F01}" srcId="{B4FADFB6-61CC-46C7-B182-F9E6F1375B44}" destId="{B6E3CA01-E05D-4542-A345-086AA0921B04}" srcOrd="0" destOrd="0" parTransId="{476EC018-9FBA-4E87-892A-3AC0875B2BD2}" sibTransId="{96BC707C-BFE3-49C5-A527-1C88A61054CE}"/>
    <dgm:cxn modelId="{0060838D-27A6-48F8-BCDC-58705A8725C9}" type="presOf" srcId="{EF589EFC-A987-404B-A8E1-D61BCA47BF9E}" destId="{5E22E6F9-D9A5-449F-9551-BCD06651011A}" srcOrd="0" destOrd="0" presId="urn:microsoft.com/office/officeart/2005/8/layout/pyramid3"/>
    <dgm:cxn modelId="{CFF2E797-EB52-49CA-88A1-B19B5FFEC9D9}" srcId="{B4FADFB6-61CC-46C7-B182-F9E6F1375B44}" destId="{F517E837-31FE-47F8-A994-18094F1D27A7}" srcOrd="5" destOrd="0" parTransId="{CCAF500C-9046-4C6E-80AA-D0E7EEDECF42}" sibTransId="{58EBEF22-CC66-4598-A2E2-39A3AA4B73C3}"/>
    <dgm:cxn modelId="{3A6A9D9E-DF97-4833-BD80-791296E87A15}" type="presOf" srcId="{77BF812C-7E3D-4BAE-981D-225238D4AC4E}" destId="{E1F7C3C3-D8C2-4C37-90C2-132DEFB06BE0}" srcOrd="1" destOrd="0" presId="urn:microsoft.com/office/officeart/2005/8/layout/pyramid3"/>
    <dgm:cxn modelId="{7EF427A5-3B70-4B4E-9A33-1204D5D7A5E4}" type="presOf" srcId="{2F04208E-D2D5-482E-80D2-1A8B14E6E5CD}" destId="{3A3F6C3F-4E92-4E3E-9EBF-ED36E1926EDA}" srcOrd="1" destOrd="0" presId="urn:microsoft.com/office/officeart/2005/8/layout/pyramid3"/>
    <dgm:cxn modelId="{1069E2A8-F250-4242-ACF6-2BDA24191F61}" type="presOf" srcId="{EF589EFC-A987-404B-A8E1-D61BCA47BF9E}" destId="{CA4A5E5A-9A82-42D4-926A-5307791EBF26}" srcOrd="1" destOrd="0" presId="urn:microsoft.com/office/officeart/2005/8/layout/pyramid3"/>
    <dgm:cxn modelId="{AFE202BE-BE2F-47BA-8781-D984F9AF1078}" type="presOf" srcId="{F517E837-31FE-47F8-A994-18094F1D27A7}" destId="{967FA11A-2ECA-40DD-8CAA-194CFBC88F40}" srcOrd="0" destOrd="0" presId="urn:microsoft.com/office/officeart/2005/8/layout/pyramid3"/>
    <dgm:cxn modelId="{58ADB7C7-BEAC-47FE-942D-8467FBF6AFE4}" type="presOf" srcId="{B4FADFB6-61CC-46C7-B182-F9E6F1375B44}" destId="{05D3B7D7-BD80-47A0-8BDB-2D00313D2332}" srcOrd="0" destOrd="0" presId="urn:microsoft.com/office/officeart/2005/8/layout/pyramid3"/>
    <dgm:cxn modelId="{C29A6AD9-9265-43A9-8194-1FDAC0B286D6}" srcId="{B4FADFB6-61CC-46C7-B182-F9E6F1375B44}" destId="{77BF812C-7E3D-4BAE-981D-225238D4AC4E}" srcOrd="2" destOrd="0" parTransId="{809CA716-F348-46F8-9D03-BCF0A9CA6A74}" sibTransId="{4F58BCA2-E32A-4C03-92EF-792B2682918E}"/>
    <dgm:cxn modelId="{D1DC66DA-42A2-47F8-BE92-629ED11C80CD}" type="presOf" srcId="{B6E3CA01-E05D-4542-A345-086AA0921B04}" destId="{CA3B8596-A1F7-4A00-B220-A4024F044164}" srcOrd="0" destOrd="0" presId="urn:microsoft.com/office/officeart/2005/8/layout/pyramid3"/>
    <dgm:cxn modelId="{B4F54CE2-5F4D-4EAF-A24A-D71AA1EF62F2}" type="presOf" srcId="{B6E3CA01-E05D-4542-A345-086AA0921B04}" destId="{3D545176-003A-49BB-9124-1521A74D17A0}" srcOrd="1" destOrd="0" presId="urn:microsoft.com/office/officeart/2005/8/layout/pyramid3"/>
    <dgm:cxn modelId="{E50197E4-BF9C-4569-BB15-5665A283FBCE}" type="presParOf" srcId="{05D3B7D7-BD80-47A0-8BDB-2D00313D2332}" destId="{4BC322B8-FD9A-4190-80B3-6F7EF0979787}" srcOrd="0" destOrd="0" presId="urn:microsoft.com/office/officeart/2005/8/layout/pyramid3"/>
    <dgm:cxn modelId="{E345D831-A48B-4C36-9371-2E4128DF4187}" type="presParOf" srcId="{4BC322B8-FD9A-4190-80B3-6F7EF0979787}" destId="{CA3B8596-A1F7-4A00-B220-A4024F044164}" srcOrd="0" destOrd="0" presId="urn:microsoft.com/office/officeart/2005/8/layout/pyramid3"/>
    <dgm:cxn modelId="{A1D9F178-4E73-4942-AE9D-99A04CDCFAF1}" type="presParOf" srcId="{4BC322B8-FD9A-4190-80B3-6F7EF0979787}" destId="{3D545176-003A-49BB-9124-1521A74D17A0}" srcOrd="1" destOrd="0" presId="urn:microsoft.com/office/officeart/2005/8/layout/pyramid3"/>
    <dgm:cxn modelId="{D21AB708-11CF-48A9-81D7-65AE3CC7889D}" type="presParOf" srcId="{05D3B7D7-BD80-47A0-8BDB-2D00313D2332}" destId="{5A2D6CD3-64C6-4157-94BA-BE1816B2FCC8}" srcOrd="1" destOrd="0" presId="urn:microsoft.com/office/officeart/2005/8/layout/pyramid3"/>
    <dgm:cxn modelId="{0BCC6BD9-689C-4435-BF45-48C0501B2114}" type="presParOf" srcId="{5A2D6CD3-64C6-4157-94BA-BE1816B2FCC8}" destId="{7A1C2579-F53A-4FA6-A877-41A496961556}" srcOrd="0" destOrd="0" presId="urn:microsoft.com/office/officeart/2005/8/layout/pyramid3"/>
    <dgm:cxn modelId="{EA43977A-4DC6-4426-885B-ADA0A95D12A9}" type="presParOf" srcId="{5A2D6CD3-64C6-4157-94BA-BE1816B2FCC8}" destId="{3A3F6C3F-4E92-4E3E-9EBF-ED36E1926EDA}" srcOrd="1" destOrd="0" presId="urn:microsoft.com/office/officeart/2005/8/layout/pyramid3"/>
    <dgm:cxn modelId="{94CB3BB9-8CF5-4A5B-9AD7-D75FDA7BCCE4}" type="presParOf" srcId="{05D3B7D7-BD80-47A0-8BDB-2D00313D2332}" destId="{1CA0B953-12BC-4CEA-A66C-2DBCD18C5F86}" srcOrd="2" destOrd="0" presId="urn:microsoft.com/office/officeart/2005/8/layout/pyramid3"/>
    <dgm:cxn modelId="{F25C1538-E85F-44E0-9905-5D2D3ECB1150}" type="presParOf" srcId="{1CA0B953-12BC-4CEA-A66C-2DBCD18C5F86}" destId="{8EF8EB20-01C3-472B-AE6E-795059C1A2A6}" srcOrd="0" destOrd="0" presId="urn:microsoft.com/office/officeart/2005/8/layout/pyramid3"/>
    <dgm:cxn modelId="{529336BF-B432-478F-9C5B-DAB7DA108FA5}" type="presParOf" srcId="{1CA0B953-12BC-4CEA-A66C-2DBCD18C5F86}" destId="{E1F7C3C3-D8C2-4C37-90C2-132DEFB06BE0}" srcOrd="1" destOrd="0" presId="urn:microsoft.com/office/officeart/2005/8/layout/pyramid3"/>
    <dgm:cxn modelId="{B32D65B5-8B61-4D36-89BE-BF0E04F2816C}" type="presParOf" srcId="{05D3B7D7-BD80-47A0-8BDB-2D00313D2332}" destId="{499D7352-1A04-456F-A94A-90C1D3448260}" srcOrd="3" destOrd="0" presId="urn:microsoft.com/office/officeart/2005/8/layout/pyramid3"/>
    <dgm:cxn modelId="{5A94FBD0-F887-450A-9CF9-D221AE8CBB4C}" type="presParOf" srcId="{499D7352-1A04-456F-A94A-90C1D3448260}" destId="{EE17F9E7-F25D-4FFC-AFEF-CAAB98A7352E}" srcOrd="0" destOrd="0" presId="urn:microsoft.com/office/officeart/2005/8/layout/pyramid3"/>
    <dgm:cxn modelId="{CBF79120-3DDF-4C20-BB8E-D419D4AF2D42}" type="presParOf" srcId="{499D7352-1A04-456F-A94A-90C1D3448260}" destId="{B49569CD-2F23-48EE-AD66-3C5A3DC4F51D}" srcOrd="1" destOrd="0" presId="urn:microsoft.com/office/officeart/2005/8/layout/pyramid3"/>
    <dgm:cxn modelId="{48AA579C-DCC2-4B6D-A9FF-D936C49C17E9}" type="presParOf" srcId="{05D3B7D7-BD80-47A0-8BDB-2D00313D2332}" destId="{F4D4E174-10AE-466F-B8E5-09C28C146A41}" srcOrd="4" destOrd="0" presId="urn:microsoft.com/office/officeart/2005/8/layout/pyramid3"/>
    <dgm:cxn modelId="{7F99FF98-F650-4896-8547-ABDA1DD481E5}" type="presParOf" srcId="{F4D4E174-10AE-466F-B8E5-09C28C146A41}" destId="{5E22E6F9-D9A5-449F-9551-BCD06651011A}" srcOrd="0" destOrd="0" presId="urn:microsoft.com/office/officeart/2005/8/layout/pyramid3"/>
    <dgm:cxn modelId="{EFD8700A-B031-4512-827E-261E855B1C10}" type="presParOf" srcId="{F4D4E174-10AE-466F-B8E5-09C28C146A41}" destId="{CA4A5E5A-9A82-42D4-926A-5307791EBF26}" srcOrd="1" destOrd="0" presId="urn:microsoft.com/office/officeart/2005/8/layout/pyramid3"/>
    <dgm:cxn modelId="{1BE1426D-F473-419D-A757-15A16A933A42}" type="presParOf" srcId="{05D3B7D7-BD80-47A0-8BDB-2D00313D2332}" destId="{E6A63A39-CD82-4490-8717-F4BF234B600F}" srcOrd="5" destOrd="0" presId="urn:microsoft.com/office/officeart/2005/8/layout/pyramid3"/>
    <dgm:cxn modelId="{AEE02AF2-902B-4F98-8875-3D4D55313B0E}" type="presParOf" srcId="{E6A63A39-CD82-4490-8717-F4BF234B600F}" destId="{967FA11A-2ECA-40DD-8CAA-194CFBC88F40}" srcOrd="0" destOrd="0" presId="urn:microsoft.com/office/officeart/2005/8/layout/pyramid3"/>
    <dgm:cxn modelId="{9D97F1FC-5353-4F08-85EA-07E08779A7F8}" type="presParOf" srcId="{E6A63A39-CD82-4490-8717-F4BF234B600F}" destId="{F3F1AC72-7726-4DD6-B07A-41B1982B7EB2}" srcOrd="1" destOrd="0" presId="urn:microsoft.com/office/officeart/2005/8/layout/pyramid3"/>
  </dgm:cxnLst>
  <dgm:bg/>
  <dgm:whole/>
  <dgm:extLst>
    <a:ext uri="http://schemas.microsoft.com/office/drawing/2008/diagram">
      <dsp:dataModelExt xmlns:dsp="http://schemas.microsoft.com/office/drawing/2008/diagram" relId="rId8" minVer="http://schemas.openxmlformats.org/drawingml/2006/diagram"/>
    </a:ext>
  </dgm:extLst>
</dgm:dataModel>
</file>

<file path=ppt/diagrams/drawing1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670707CD-AB6A-4833-A6FD-3219838A6021}">
      <dsp:nvSpPr>
        <dsp:cNvPr id="0" name=""/>
        <dsp:cNvSpPr/>
      </dsp:nvSpPr>
      <dsp:spPr>
        <a:xfrm rot="10800000">
          <a:off x="888733" y="2433"/>
          <a:ext cx="2420827" cy="1115903"/>
        </a:xfrm>
        <a:prstGeom prst="homePlate">
          <a:avLst/>
        </a:prstGeom>
        <a:solidFill>
          <a:srgbClr val="547133"/>
        </a:solidFill>
        <a:ln>
          <a:noFill/>
        </a:ln>
        <a:effectLst/>
        <a:scene3d>
          <a:camera prst="orthographicFront"/>
          <a:lightRig rig="threePt" dir="t">
            <a:rot lat="0" lon="0" rev="7500000"/>
          </a:lightRig>
        </a:scene3d>
        <a:sp3d prstMaterial="plastic">
          <a:bevelT w="127000" h="25400" prst="relaxedInset"/>
        </a:sp3d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492082" tIns="60960" rIns="113792" bIns="60960" numCol="1" spcCol="1270" anchor="t" anchorCtr="0">
          <a:noAutofit/>
        </a:bodyPr>
        <a:lstStyle/>
        <a:p>
          <a:pPr marL="0" lvl="0" indent="0" algn="l" defTabSz="7112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AU" sz="1600" kern="1200" dirty="0">
              <a:latin typeface="Lato" panose="020F0502020204030203" pitchFamily="34" charset="0"/>
              <a:ea typeface="Lato" panose="020F0502020204030203" pitchFamily="34" charset="0"/>
              <a:cs typeface="Lato" panose="020F0502020204030203" pitchFamily="34" charset="0"/>
            </a:rPr>
            <a:t>Native biological material</a:t>
          </a:r>
        </a:p>
        <a:p>
          <a:pPr marL="57150" lvl="1" indent="-57150" algn="l" defTabSz="48895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"/>
          </a:pPr>
          <a:r>
            <a:rPr lang="en-AU" sz="1100" kern="1200" dirty="0">
              <a:latin typeface="Lato" panose="020F0502020204030203" pitchFamily="34" charset="0"/>
              <a:ea typeface="Lato" panose="020F0502020204030203" pitchFamily="34" charset="0"/>
              <a:cs typeface="Lato" panose="020F0502020204030203" pitchFamily="34" charset="0"/>
            </a:rPr>
            <a:t>Plants</a:t>
          </a:r>
        </a:p>
        <a:p>
          <a:pPr marL="57150" lvl="1" indent="-57150" algn="l" defTabSz="48895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"/>
          </a:pPr>
          <a:r>
            <a:rPr lang="en-AU" sz="1100" kern="1200" dirty="0">
              <a:latin typeface="Lato" panose="020F0502020204030203" pitchFamily="34" charset="0"/>
              <a:ea typeface="Lato" panose="020F0502020204030203" pitchFamily="34" charset="0"/>
              <a:cs typeface="Lato" panose="020F0502020204030203" pitchFamily="34" charset="0"/>
            </a:rPr>
            <a:t>Animals</a:t>
          </a:r>
        </a:p>
        <a:p>
          <a:pPr marL="57150" lvl="1" indent="-57150" algn="l" defTabSz="48895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"/>
          </a:pPr>
          <a:r>
            <a:rPr lang="en-AU" sz="1100" kern="1200" dirty="0">
              <a:latin typeface="Lato" panose="020F0502020204030203" pitchFamily="34" charset="0"/>
              <a:ea typeface="Lato" panose="020F0502020204030203" pitchFamily="34" charset="0"/>
              <a:cs typeface="Lato" panose="020F0502020204030203" pitchFamily="34" charset="0"/>
            </a:rPr>
            <a:t>Other organisms</a:t>
          </a:r>
        </a:p>
      </dsp:txBody>
      <dsp:txXfrm rot="10800000">
        <a:off x="1167709" y="2433"/>
        <a:ext cx="2141851" cy="1115903"/>
      </dsp:txXfrm>
    </dsp:sp>
    <dsp:sp modelId="{8D10C8B9-0E2D-470E-A1CA-BB3E561A4647}">
      <dsp:nvSpPr>
        <dsp:cNvPr id="0" name=""/>
        <dsp:cNvSpPr/>
      </dsp:nvSpPr>
      <dsp:spPr>
        <a:xfrm>
          <a:off x="330781" y="2433"/>
          <a:ext cx="1115903" cy="1115903"/>
        </a:xfrm>
        <a:prstGeom prst="ellipse">
          <a:avLst/>
        </a:prstGeom>
        <a:blipFill>
          <a:blip xmlns:r="http://schemas.openxmlformats.org/officeDocument/2006/relationships" r:embed="rId1"/>
          <a:srcRect/>
          <a:stretch>
            <a:fillRect l="-6000" r="-6000"/>
          </a:stretch>
        </a:blipFill>
        <a:ln w="57150">
          <a:solidFill>
            <a:srgbClr val="547133"/>
          </a:solidFill>
        </a:ln>
        <a:effectLst/>
        <a:scene3d>
          <a:camera prst="orthographicFront"/>
          <a:lightRig rig="threePt" dir="t">
            <a:rot lat="0" lon="0" rev="7500000"/>
          </a:lightRig>
        </a:scene3d>
        <a:sp3d z="152400" extrusionH="63500" prstMaterial="matte">
          <a:bevelT w="50800" h="19050" prst="relaxedInset"/>
          <a:contourClr>
            <a:schemeClr val="bg1"/>
          </a:contourClr>
        </a:sp3d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46B6C6BF-B072-4C74-A3DA-CE1CDC026FD0}">
      <dsp:nvSpPr>
        <dsp:cNvPr id="0" name=""/>
        <dsp:cNvSpPr/>
      </dsp:nvSpPr>
      <dsp:spPr>
        <a:xfrm rot="10800000">
          <a:off x="888733" y="1451442"/>
          <a:ext cx="2420827" cy="1115903"/>
        </a:xfrm>
        <a:prstGeom prst="homePlate">
          <a:avLst/>
        </a:prstGeom>
        <a:solidFill>
          <a:srgbClr val="85381B"/>
        </a:solidFill>
        <a:ln>
          <a:noFill/>
        </a:ln>
        <a:effectLst/>
        <a:scene3d>
          <a:camera prst="orthographicFront"/>
          <a:lightRig rig="threePt" dir="t">
            <a:rot lat="0" lon="0" rev="7500000"/>
          </a:lightRig>
        </a:scene3d>
        <a:sp3d prstMaterial="plastic">
          <a:bevelT w="127000" h="25400" prst="relaxedInset"/>
        </a:sp3d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492082" tIns="60960" rIns="113792" bIns="60960" numCol="1" spcCol="1270" anchor="ctr" anchorCtr="0">
          <a:noAutofit/>
        </a:bodyPr>
        <a:lstStyle/>
        <a:p>
          <a:pPr marL="0" lvl="0" indent="0" algn="ctr" defTabSz="7112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AU" sz="1600" kern="1200" dirty="0">
              <a:latin typeface="Lato" panose="020F0502020204030203" pitchFamily="34" charset="0"/>
              <a:ea typeface="Lato" panose="020F0502020204030203" pitchFamily="34" charset="0"/>
              <a:cs typeface="Lato" panose="020F0502020204030203" pitchFamily="34" charset="0"/>
            </a:rPr>
            <a:t>Collection</a:t>
          </a:r>
          <a:endParaRPr lang="en-AU" sz="1400" kern="1200" dirty="0">
            <a:latin typeface="Lato" panose="020F0502020204030203" pitchFamily="34" charset="0"/>
            <a:ea typeface="Lato" panose="020F0502020204030203" pitchFamily="34" charset="0"/>
            <a:cs typeface="Lato" panose="020F0502020204030203" pitchFamily="34" charset="0"/>
          </a:endParaRPr>
        </a:p>
      </dsp:txBody>
      <dsp:txXfrm rot="10800000">
        <a:off x="1167709" y="1451442"/>
        <a:ext cx="2141851" cy="1115903"/>
      </dsp:txXfrm>
    </dsp:sp>
    <dsp:sp modelId="{BC6AC6F5-2411-4BD8-8332-D0C91251E8BA}">
      <dsp:nvSpPr>
        <dsp:cNvPr id="0" name=""/>
        <dsp:cNvSpPr/>
      </dsp:nvSpPr>
      <dsp:spPr>
        <a:xfrm>
          <a:off x="330781" y="1451442"/>
          <a:ext cx="1115903" cy="1115903"/>
        </a:xfrm>
        <a:prstGeom prst="ellipse">
          <a:avLst/>
        </a:prstGeom>
        <a:blipFill>
          <a:blip xmlns:r="http://schemas.openxmlformats.org/officeDocument/2006/relationships" r:embed="rId2"/>
          <a:srcRect/>
          <a:stretch>
            <a:fillRect l="-6000" r="-6000"/>
          </a:stretch>
        </a:blipFill>
        <a:ln w="57150">
          <a:solidFill>
            <a:srgbClr val="85381B"/>
          </a:solidFill>
        </a:ln>
        <a:effectLst/>
        <a:scene3d>
          <a:camera prst="orthographicFront"/>
          <a:lightRig rig="threePt" dir="t">
            <a:rot lat="0" lon="0" rev="7500000"/>
          </a:lightRig>
        </a:scene3d>
        <a:sp3d z="152400" extrusionH="63500" prstMaterial="matte">
          <a:bevelT w="50800" h="19050" prst="relaxedInset"/>
          <a:contourClr>
            <a:schemeClr val="bg1"/>
          </a:contourClr>
        </a:sp3d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EDD326F5-F6EB-42CE-98F0-D6ADBC125B69}">
      <dsp:nvSpPr>
        <dsp:cNvPr id="0" name=""/>
        <dsp:cNvSpPr/>
      </dsp:nvSpPr>
      <dsp:spPr>
        <a:xfrm rot="10800000">
          <a:off x="888733" y="2900451"/>
          <a:ext cx="2420827" cy="1115903"/>
        </a:xfrm>
        <a:prstGeom prst="homePlate">
          <a:avLst/>
        </a:prstGeom>
        <a:solidFill>
          <a:srgbClr val="232F42"/>
        </a:solidFill>
        <a:ln>
          <a:noFill/>
        </a:ln>
        <a:effectLst/>
        <a:scene3d>
          <a:camera prst="orthographicFront"/>
          <a:lightRig rig="threePt" dir="t">
            <a:rot lat="0" lon="0" rev="7500000"/>
          </a:lightRig>
        </a:scene3d>
        <a:sp3d prstMaterial="plastic">
          <a:bevelT w="127000" h="25400" prst="relaxedInset"/>
        </a:sp3d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492082" tIns="60960" rIns="113792" bIns="60960" numCol="1" spcCol="1270" anchor="ctr" anchorCtr="0">
          <a:noAutofit/>
        </a:bodyPr>
        <a:lstStyle/>
        <a:p>
          <a:pPr marL="0" lvl="0" indent="0" algn="ctr" defTabSz="7112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AU" sz="1600" kern="1200" dirty="0">
              <a:latin typeface="Lato" panose="020F0502020204030203" pitchFamily="34" charset="0"/>
              <a:ea typeface="Lato" panose="020F0502020204030203" pitchFamily="34" charset="0"/>
              <a:cs typeface="Lato" panose="020F0502020204030203" pitchFamily="34" charset="0"/>
            </a:rPr>
            <a:t>Research</a:t>
          </a:r>
          <a:endParaRPr lang="en-AU" sz="1400" kern="1200" dirty="0">
            <a:latin typeface="Lato" panose="020F0502020204030203" pitchFamily="34" charset="0"/>
            <a:ea typeface="Lato" panose="020F0502020204030203" pitchFamily="34" charset="0"/>
            <a:cs typeface="Lato" panose="020F0502020204030203" pitchFamily="34" charset="0"/>
          </a:endParaRPr>
        </a:p>
      </dsp:txBody>
      <dsp:txXfrm rot="10800000">
        <a:off x="1167709" y="2900451"/>
        <a:ext cx="2141851" cy="1115903"/>
      </dsp:txXfrm>
    </dsp:sp>
    <dsp:sp modelId="{84758872-0B73-47BE-9129-9333FA439E28}">
      <dsp:nvSpPr>
        <dsp:cNvPr id="0" name=""/>
        <dsp:cNvSpPr/>
      </dsp:nvSpPr>
      <dsp:spPr>
        <a:xfrm>
          <a:off x="330781" y="2900451"/>
          <a:ext cx="1115903" cy="1115903"/>
        </a:xfrm>
        <a:prstGeom prst="ellipse">
          <a:avLst/>
        </a:prstGeom>
        <a:blipFill>
          <a:blip xmlns:r="http://schemas.openxmlformats.org/officeDocument/2006/relationships" r:embed="rId3"/>
          <a:srcRect/>
          <a:stretch>
            <a:fillRect l="-25000" r="-25000"/>
          </a:stretch>
        </a:blipFill>
        <a:ln w="57150">
          <a:solidFill>
            <a:srgbClr val="232F42"/>
          </a:solidFill>
        </a:ln>
        <a:effectLst/>
        <a:scene3d>
          <a:camera prst="orthographicFront"/>
          <a:lightRig rig="threePt" dir="t">
            <a:rot lat="0" lon="0" rev="7500000"/>
          </a:lightRig>
        </a:scene3d>
        <a:sp3d z="152400" extrusionH="63500" prstMaterial="matte">
          <a:bevelT w="50800" h="19050" prst="relaxedInset"/>
          <a:contourClr>
            <a:schemeClr val="bg1"/>
          </a:contourClr>
        </a:sp3d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4EE49453-6C2B-4E9C-BE9F-4444F68DEF09}">
      <dsp:nvSpPr>
        <dsp:cNvPr id="0" name=""/>
        <dsp:cNvSpPr/>
      </dsp:nvSpPr>
      <dsp:spPr>
        <a:xfrm rot="10800000">
          <a:off x="888733" y="4349460"/>
          <a:ext cx="2420827" cy="1115903"/>
        </a:xfrm>
        <a:prstGeom prst="homePlate">
          <a:avLst/>
        </a:prstGeom>
        <a:solidFill>
          <a:srgbClr val="F47920"/>
        </a:solidFill>
        <a:ln>
          <a:noFill/>
        </a:ln>
        <a:effectLst/>
        <a:scene3d>
          <a:camera prst="orthographicFront"/>
          <a:lightRig rig="threePt" dir="t">
            <a:rot lat="0" lon="0" rev="7500000"/>
          </a:lightRig>
        </a:scene3d>
        <a:sp3d prstMaterial="plastic">
          <a:bevelT w="127000" h="25400" prst="relaxedInset"/>
        </a:sp3d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492082" tIns="60960" rIns="113792" bIns="60960" numCol="1" spcCol="1270" anchor="t" anchorCtr="0">
          <a:noAutofit/>
        </a:bodyPr>
        <a:lstStyle/>
        <a:p>
          <a:pPr marL="0" lvl="0" indent="0" algn="l" defTabSz="7112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AU" sz="1600" kern="1200" dirty="0">
              <a:latin typeface="Lato" panose="020F0502020204030203" pitchFamily="34" charset="0"/>
              <a:ea typeface="Lato" panose="020F0502020204030203" pitchFamily="34" charset="0"/>
              <a:cs typeface="Lato" panose="020F0502020204030203" pitchFamily="34" charset="0"/>
            </a:rPr>
            <a:t>Commercial application</a:t>
          </a:r>
        </a:p>
        <a:p>
          <a:pPr marL="57150" lvl="1" indent="-57150" algn="l" defTabSz="48895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"/>
          </a:pPr>
          <a:r>
            <a:rPr lang="en-AU" sz="1100" kern="1200" dirty="0">
              <a:latin typeface="Lato" panose="020F0502020204030203" pitchFamily="34" charset="0"/>
              <a:ea typeface="Lato" panose="020F0502020204030203" pitchFamily="34" charset="0"/>
              <a:cs typeface="Lato" panose="020F0502020204030203" pitchFamily="34" charset="0"/>
            </a:rPr>
            <a:t>Medicines</a:t>
          </a:r>
        </a:p>
        <a:p>
          <a:pPr marL="57150" lvl="1" indent="-57150" algn="l" defTabSz="48895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"/>
          </a:pPr>
          <a:r>
            <a:rPr lang="en-AU" sz="1100" kern="1200" dirty="0">
              <a:latin typeface="Lato" panose="020F0502020204030203" pitchFamily="34" charset="0"/>
              <a:ea typeface="Lato" panose="020F0502020204030203" pitchFamily="34" charset="0"/>
              <a:cs typeface="Lato" panose="020F0502020204030203" pitchFamily="34" charset="0"/>
            </a:rPr>
            <a:t>Cosmetics</a:t>
          </a:r>
        </a:p>
        <a:p>
          <a:pPr marL="57150" lvl="1" indent="-57150" algn="l" defTabSz="48895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"/>
          </a:pPr>
          <a:r>
            <a:rPr lang="en-AU" sz="1100" kern="1200" dirty="0">
              <a:latin typeface="Lato" panose="020F0502020204030203" pitchFamily="34" charset="0"/>
              <a:ea typeface="Lato" panose="020F0502020204030203" pitchFamily="34" charset="0"/>
              <a:cs typeface="Lato" panose="020F0502020204030203" pitchFamily="34" charset="0"/>
            </a:rPr>
            <a:t>Materials</a:t>
          </a:r>
        </a:p>
      </dsp:txBody>
      <dsp:txXfrm rot="10800000">
        <a:off x="1167709" y="4349460"/>
        <a:ext cx="2141851" cy="1115903"/>
      </dsp:txXfrm>
    </dsp:sp>
    <dsp:sp modelId="{5ECF4C70-BFC0-44A1-BCCB-215DF3C4E764}">
      <dsp:nvSpPr>
        <dsp:cNvPr id="0" name=""/>
        <dsp:cNvSpPr/>
      </dsp:nvSpPr>
      <dsp:spPr>
        <a:xfrm>
          <a:off x="330781" y="4349460"/>
          <a:ext cx="1115903" cy="1115903"/>
        </a:xfrm>
        <a:prstGeom prst="ellipse">
          <a:avLst/>
        </a:prstGeom>
        <a:blipFill>
          <a:blip xmlns:r="http://schemas.openxmlformats.org/officeDocument/2006/relationships" r:embed="rId4"/>
          <a:srcRect/>
          <a:stretch>
            <a:fillRect l="-25000" r="-25000"/>
          </a:stretch>
        </a:blipFill>
        <a:ln w="57150">
          <a:solidFill>
            <a:srgbClr val="F47920"/>
          </a:solidFill>
        </a:ln>
        <a:effectLst/>
        <a:scene3d>
          <a:camera prst="orthographicFront"/>
          <a:lightRig rig="threePt" dir="t">
            <a:rot lat="0" lon="0" rev="7500000"/>
          </a:lightRig>
        </a:scene3d>
        <a:sp3d z="152400" extrusionH="63500" prstMaterial="matte">
          <a:bevelT w="50800" h="19050" prst="relaxedInset"/>
          <a:contourClr>
            <a:schemeClr val="bg1"/>
          </a:contourClr>
        </a:sp3d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</dsp:spTree>
</dsp:drawing>
</file>

<file path=ppt/diagrams/drawing2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CA3B8596-A1F7-4A00-B220-A4024F044164}">
      <dsp:nvSpPr>
        <dsp:cNvPr id="0" name=""/>
        <dsp:cNvSpPr/>
      </dsp:nvSpPr>
      <dsp:spPr>
        <a:xfrm rot="10800000">
          <a:off x="0" y="0"/>
          <a:ext cx="6372697" cy="804125"/>
        </a:xfrm>
        <a:prstGeom prst="trapezoid">
          <a:avLst>
            <a:gd name="adj" fmla="val 66042"/>
          </a:avLst>
        </a:prstGeom>
        <a:solidFill>
          <a:srgbClr val="1B6B34"/>
        </a:solidFill>
        <a:ln w="12700" cap="sq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  <a:scene3d>
          <a:camera prst="orthographicFront"/>
          <a:lightRig rig="threePt" dir="t"/>
        </a:scene3d>
        <a:sp3d>
          <a:bevelT/>
        </a:sp3d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3970" tIns="13970" rIns="13970" bIns="13970" numCol="1" spcCol="1270" anchor="ctr" anchorCtr="0">
          <a:noAutofit/>
        </a:bodyPr>
        <a:lstStyle/>
        <a:p>
          <a:pPr marL="0" lvl="0" indent="0" algn="ctr" defTabSz="4889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AU" sz="1100" kern="1200" dirty="0"/>
            <a:t>International developments</a:t>
          </a:r>
        </a:p>
      </dsp:txBody>
      <dsp:txXfrm rot="-10800000">
        <a:off x="1115221" y="0"/>
        <a:ext cx="4142253" cy="804125"/>
      </dsp:txXfrm>
    </dsp:sp>
    <dsp:sp modelId="{7A1C2579-F53A-4FA6-A877-41A496961556}">
      <dsp:nvSpPr>
        <dsp:cNvPr id="0" name=""/>
        <dsp:cNvSpPr/>
      </dsp:nvSpPr>
      <dsp:spPr>
        <a:xfrm rot="10800000">
          <a:off x="531058" y="804125"/>
          <a:ext cx="5310580" cy="804125"/>
        </a:xfrm>
        <a:prstGeom prst="trapezoid">
          <a:avLst>
            <a:gd name="adj" fmla="val 66042"/>
          </a:avLst>
        </a:prstGeom>
        <a:solidFill>
          <a:srgbClr val="2C8646"/>
        </a:solidFill>
        <a:ln w="12700" cap="sq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  <a:scene3d>
          <a:camera prst="orthographicFront"/>
          <a:lightRig rig="threePt" dir="t"/>
        </a:scene3d>
        <a:sp3d>
          <a:bevelT/>
        </a:sp3d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3970" tIns="13970" rIns="13970" bIns="13970" numCol="1" spcCol="1270" anchor="ctr" anchorCtr="0">
          <a:noAutofit/>
        </a:bodyPr>
        <a:lstStyle/>
        <a:p>
          <a:pPr marL="0" lvl="0" indent="0" algn="ctr" defTabSz="4889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AU" sz="1100" kern="1200" dirty="0"/>
            <a:t>Review of Act</a:t>
          </a:r>
        </a:p>
      </dsp:txBody>
      <dsp:txXfrm rot="-10800000">
        <a:off x="1460409" y="804125"/>
        <a:ext cx="3451877" cy="804125"/>
      </dsp:txXfrm>
    </dsp:sp>
    <dsp:sp modelId="{8EF8EB20-01C3-472B-AE6E-795059C1A2A6}">
      <dsp:nvSpPr>
        <dsp:cNvPr id="0" name=""/>
        <dsp:cNvSpPr/>
      </dsp:nvSpPr>
      <dsp:spPr>
        <a:xfrm rot="10800000">
          <a:off x="1062116" y="1608251"/>
          <a:ext cx="4248464" cy="804125"/>
        </a:xfrm>
        <a:prstGeom prst="trapezoid">
          <a:avLst>
            <a:gd name="adj" fmla="val 66042"/>
          </a:avLst>
        </a:prstGeom>
        <a:solidFill>
          <a:srgbClr val="36A455"/>
        </a:solidFill>
        <a:ln w="12700" cap="sq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  <a:scene3d>
          <a:camera prst="orthographicFront"/>
          <a:lightRig rig="threePt" dir="t"/>
        </a:scene3d>
        <a:sp3d>
          <a:bevelT/>
        </a:sp3d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3970" tIns="13970" rIns="13970" bIns="13970" numCol="1" spcCol="1270" anchor="ctr" anchorCtr="0">
          <a:noAutofit/>
        </a:bodyPr>
        <a:lstStyle/>
        <a:p>
          <a:pPr marL="0" lvl="0" indent="0" algn="ctr" defTabSz="4889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AU" sz="1100" kern="1200" dirty="0"/>
            <a:t>Options paper</a:t>
          </a:r>
        </a:p>
      </dsp:txBody>
      <dsp:txXfrm rot="-10800000">
        <a:off x="1805597" y="1608251"/>
        <a:ext cx="2761502" cy="804125"/>
      </dsp:txXfrm>
    </dsp:sp>
    <dsp:sp modelId="{EE17F9E7-F25D-4FFC-AFEF-CAAB98A7352E}">
      <dsp:nvSpPr>
        <dsp:cNvPr id="0" name=""/>
        <dsp:cNvSpPr/>
      </dsp:nvSpPr>
      <dsp:spPr>
        <a:xfrm rot="10800000">
          <a:off x="1593174" y="2412377"/>
          <a:ext cx="3186348" cy="804125"/>
        </a:xfrm>
        <a:prstGeom prst="trapezoid">
          <a:avLst>
            <a:gd name="adj" fmla="val 66042"/>
          </a:avLst>
        </a:prstGeom>
        <a:solidFill>
          <a:srgbClr val="55C776"/>
        </a:solidFill>
        <a:ln w="12700" cap="sq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  <a:scene3d>
          <a:camera prst="orthographicFront"/>
          <a:lightRig rig="threePt" dir="t"/>
        </a:scene3d>
        <a:sp3d>
          <a:bevelT/>
        </a:sp3d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3970" tIns="13970" rIns="13970" bIns="13970" numCol="1" spcCol="1270" anchor="ctr" anchorCtr="0">
          <a:noAutofit/>
        </a:bodyPr>
        <a:lstStyle/>
        <a:p>
          <a:pPr marL="0" lvl="0" indent="0" algn="ctr" defTabSz="4889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AU" sz="1100" kern="1200" dirty="0"/>
            <a:t>Legislative amendments</a:t>
          </a:r>
        </a:p>
      </dsp:txBody>
      <dsp:txXfrm rot="-10800000">
        <a:off x="2150785" y="2412377"/>
        <a:ext cx="2071126" cy="804125"/>
      </dsp:txXfrm>
    </dsp:sp>
    <dsp:sp modelId="{5E22E6F9-D9A5-449F-9551-BCD06651011A}">
      <dsp:nvSpPr>
        <dsp:cNvPr id="0" name=""/>
        <dsp:cNvSpPr/>
      </dsp:nvSpPr>
      <dsp:spPr>
        <a:xfrm rot="10800000">
          <a:off x="2124232" y="3216502"/>
          <a:ext cx="2124232" cy="804125"/>
        </a:xfrm>
        <a:prstGeom prst="trapezoid">
          <a:avLst>
            <a:gd name="adj" fmla="val 66042"/>
          </a:avLst>
        </a:prstGeom>
        <a:solidFill>
          <a:srgbClr val="88D89F"/>
        </a:solidFill>
        <a:ln w="12700" cap="sq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  <a:scene3d>
          <a:camera prst="orthographicFront"/>
          <a:lightRig rig="threePt" dir="t"/>
        </a:scene3d>
        <a:sp3d>
          <a:bevelT/>
        </a:sp3d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3970" tIns="13970" rIns="13970" bIns="13970" numCol="1" spcCol="1270" anchor="ctr" anchorCtr="0">
          <a:noAutofit/>
        </a:bodyPr>
        <a:lstStyle/>
        <a:p>
          <a:pPr marL="0" lvl="0" indent="0" algn="ctr" defTabSz="4889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AU" sz="1100" kern="1200" dirty="0"/>
            <a:t>Code of Practice and Guidelines</a:t>
          </a:r>
        </a:p>
      </dsp:txBody>
      <dsp:txXfrm rot="-10800000">
        <a:off x="2495972" y="3216502"/>
        <a:ext cx="1380751" cy="804125"/>
      </dsp:txXfrm>
    </dsp:sp>
    <dsp:sp modelId="{967FA11A-2ECA-40DD-8CAA-194CFBC88F40}">
      <dsp:nvSpPr>
        <dsp:cNvPr id="0" name=""/>
        <dsp:cNvSpPr/>
      </dsp:nvSpPr>
      <dsp:spPr>
        <a:xfrm rot="10800000">
          <a:off x="2655290" y="4020628"/>
          <a:ext cx="1062116" cy="804125"/>
        </a:xfrm>
        <a:prstGeom prst="trapezoid">
          <a:avLst>
            <a:gd name="adj" fmla="val 66042"/>
          </a:avLst>
        </a:prstGeom>
        <a:solidFill>
          <a:srgbClr val="BAE8C7"/>
        </a:solidFill>
        <a:ln w="12700" cap="sq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  <a:scene3d>
          <a:camera prst="orthographicFront"/>
          <a:lightRig rig="threePt" dir="t"/>
        </a:scene3d>
        <a:sp3d>
          <a:bevelT/>
        </a:sp3d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3970" tIns="13970" rIns="13970" bIns="13970" numCol="1" spcCol="1270" anchor="ctr" anchorCtr="0">
          <a:noAutofit/>
        </a:bodyPr>
        <a:lstStyle/>
        <a:p>
          <a:pPr marL="0" lvl="0" indent="0" algn="ctr" defTabSz="4889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AU" sz="1100" kern="1200" dirty="0"/>
            <a:t>Implementation and capacity strengthening</a:t>
          </a:r>
        </a:p>
      </dsp:txBody>
      <dsp:txXfrm rot="-10800000">
        <a:off x="2655290" y="4020628"/>
        <a:ext cx="1062116" cy="804125"/>
      </dsp:txXfrm>
    </dsp:sp>
  </dsp:spTree>
</dsp:drawing>
</file>

<file path=ppt/diagrams/layout1.xml><?xml version="1.0" encoding="utf-8"?>
<dgm:layoutDef xmlns:dgm="http://schemas.openxmlformats.org/drawingml/2006/diagram" xmlns:a="http://schemas.openxmlformats.org/drawingml/2006/main" uniqueId="urn:microsoft.com/office/officeart/2005/8/layout/vList3">
  <dgm:title val=""/>
  <dgm:desc val=""/>
  <dgm:catLst>
    <dgm:cat type="list" pri="14000"/>
    <dgm:cat type="convert" pri="3000"/>
    <dgm:cat type="picture" pri="27000"/>
    <dgm:cat type="pictureconvert" pri="27000"/>
  </dgm:catLst>
  <dgm:sampData useDef="1">
    <dgm:dataModel>
      <dgm:ptLst/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linearFlow">
    <dgm:varLst>
      <dgm:dir/>
      <dgm:resizeHandles val="exact"/>
    </dgm:varLst>
    <dgm:alg type="lin">
      <dgm:param type="linDir" val="fromT"/>
      <dgm:param type="vertAlign" val="mid"/>
      <dgm:param type="horzAlign" val="ctr"/>
    </dgm:alg>
    <dgm:shape xmlns:r="http://schemas.openxmlformats.org/officeDocument/2006/relationships" r:blip="">
      <dgm:adjLst/>
    </dgm:shape>
    <dgm:presOf/>
    <dgm:constrLst>
      <dgm:constr type="w" for="ch" forName="composite" refType="w"/>
      <dgm:constr type="h" for="ch" forName="composite" refType="h"/>
      <dgm:constr type="h" for="ch" forName="spacing" refType="h" refFor="ch" refForName="composite" fact="0.25"/>
      <dgm:constr type="h" for="ch" forName="spacing" refType="w" op="lte" fact="0.1"/>
      <dgm:constr type="primFontSz" for="des" ptType="node" op="equ" val="65"/>
    </dgm:constrLst>
    <dgm:ruleLst/>
    <dgm:forEach name="Name0" axis="ch" ptType="node">
      <dgm:layoutNode name="composite">
        <dgm:alg type="composite"/>
        <dgm:shape xmlns:r="http://schemas.openxmlformats.org/officeDocument/2006/relationships" r:blip="">
          <dgm:adjLst/>
        </dgm:shape>
        <dgm:presOf/>
        <dgm:choose name="Name1">
          <dgm:if name="Name2" func="var" arg="dir" op="equ" val="norm">
            <dgm:constrLst>
              <dgm:constr type="w" for="ch" forName="imgShp" refType="w" fact="0.335"/>
              <dgm:constr type="h" for="ch" forName="imgShp" refType="w" refFor="ch" refForName="imgShp" op="equ"/>
              <dgm:constr type="h" for="ch" forName="imgShp" refType="h" op="lte"/>
              <dgm:constr type="ctrY" for="ch" forName="imgShp" refType="h" fact="0.5"/>
              <dgm:constr type="l" for="ch" forName="imgShp"/>
              <dgm:constr type="w" for="ch" forName="txShp" refType="w" op="equ" fact="0.665"/>
              <dgm:constr type="h" for="ch" forName="txShp" refType="h" refFor="ch" refForName="imgShp" op="equ"/>
              <dgm:constr type="ctrY" for="ch" forName="txShp" refType="h" fact="0.5"/>
              <dgm:constr type="l" for="ch" forName="txShp" refType="w" refFor="ch" refForName="imgShp" fact="0.5"/>
              <dgm:constr type="lMarg" for="ch" forName="txShp" refType="w" refFor="ch" refForName="imgShp" fact="1.25"/>
            </dgm:constrLst>
          </dgm:if>
          <dgm:else name="Name3">
            <dgm:constrLst>
              <dgm:constr type="w" for="ch" forName="imgShp" refType="w" fact="0.335"/>
              <dgm:constr type="h" for="ch" forName="imgShp" refType="w" refFor="ch" refForName="imgShp" op="equ"/>
              <dgm:constr type="h" for="ch" forName="imgShp" refType="h" op="lte"/>
              <dgm:constr type="ctrY" for="ch" forName="imgShp" refType="h" fact="0.5"/>
              <dgm:constr type="r" for="ch" forName="imgShp" refType="w"/>
              <dgm:constr type="w" for="ch" forName="txShp" refType="w" op="equ" fact="0.665"/>
              <dgm:constr type="h" for="ch" forName="txShp" refType="h" refFor="ch" refForName="imgShp" op="equ"/>
              <dgm:constr type="ctrY" for="ch" forName="txShp" refType="h" fact="0.5"/>
              <dgm:constr type="r" for="ch" forName="txShp" refType="ctrX" refFor="ch" refForName="imgShp"/>
              <dgm:constr type="rMarg" for="ch" forName="txShp" refType="w" refFor="ch" refForName="imgShp" fact="1.25"/>
            </dgm:constrLst>
          </dgm:else>
        </dgm:choose>
        <dgm:ruleLst/>
        <dgm:layoutNode name="imgShp" styleLbl="fgImgPlace1">
          <dgm:alg type="sp"/>
          <dgm:shape xmlns:r="http://schemas.openxmlformats.org/officeDocument/2006/relationships" type="ellipse" r:blip="" blipPhldr="1">
            <dgm:adjLst/>
          </dgm:shape>
          <dgm:presOf/>
          <dgm:constrLst/>
          <dgm:ruleLst/>
        </dgm:layoutNode>
        <dgm:layoutNode name="txShp">
          <dgm:varLst>
            <dgm:bulletEnabled val="1"/>
          </dgm:varLst>
          <dgm:alg type="tx"/>
          <dgm:choose name="Name4">
            <dgm:if name="Name5" func="var" arg="dir" op="equ" val="norm">
              <dgm:shape xmlns:r="http://schemas.openxmlformats.org/officeDocument/2006/relationships" rot="180" type="homePlate" r:blip="" zOrderOff="-1">
                <dgm:adjLst/>
              </dgm:shape>
            </dgm:if>
            <dgm:else name="Name6">
              <dgm:shape xmlns:r="http://schemas.openxmlformats.org/officeDocument/2006/relationships" type="homePlate" r:blip="" zOrderOff="-1">
                <dgm:adjLst/>
              </dgm:shape>
            </dgm:else>
          </dgm:choose>
          <dgm:presOf axis="desOrSelf" ptType="node"/>
          <dgm:constrLst>
            <dgm:constr type="tMarg" refType="primFontSz" fact="0.3"/>
            <dgm:constr type="bMarg" refType="primFontSz" fact="0.3"/>
          </dgm:constrLst>
          <dgm:ruleLst>
            <dgm:rule type="primFontSz" val="5" fact="NaN" max="NaN"/>
          </dgm:ruleLst>
        </dgm:layoutNode>
      </dgm:layoutNode>
      <dgm:forEach name="Name7" axis="followSib" ptType="sibTrans" cnt="1">
        <dgm:layoutNode name="spacing">
          <dgm:alg type="sp"/>
          <dgm:shape xmlns:r="http://schemas.openxmlformats.org/officeDocument/2006/relationships" r:blip="">
            <dgm:adjLst/>
          </dgm:shape>
          <dgm:presOf axis="self"/>
          <dgm:constrLst/>
          <dgm:ruleLst/>
        </dgm:layoutNode>
      </dgm:forEach>
    </dgm:forEach>
  </dgm:layoutNode>
</dgm:layoutDef>
</file>

<file path=ppt/diagrams/layout2.xml><?xml version="1.0" encoding="utf-8"?>
<dgm:layoutDef xmlns:dgm="http://schemas.openxmlformats.org/drawingml/2006/diagram" xmlns:a="http://schemas.openxmlformats.org/drawingml/2006/main" uniqueId="urn:microsoft.com/office/officeart/2005/8/layout/pyramid3">
  <dgm:title val=""/>
  <dgm:desc val=""/>
  <dgm:catLst>
    <dgm:cat type="pyramid" pri="2000"/>
  </dgm:catLst>
  <dgm:sampData useDef="1">
    <dgm:dataModel>
      <dgm:ptLst/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Name0">
    <dgm:varLst>
      <dgm:dir/>
      <dgm:animLvl val="lvl"/>
      <dgm:resizeHandles val="exact"/>
    </dgm:varLst>
    <dgm:choose name="Name1">
      <dgm:if name="Name2" func="var" arg="dir" op="equ" val="norm">
        <dgm:alg type="pyra">
          <dgm:param type="linDir" val="fromT"/>
          <dgm:param type="txDir" val="fromT"/>
          <dgm:param type="pyraAcctPos" val="aft"/>
          <dgm:param type="pyraAcctTxMar" val="step"/>
          <dgm:param type="pyraAcctBkgdNode" val="acctBkgd"/>
          <dgm:param type="pyraAcctTxNode" val="acctTx"/>
          <dgm:param type="pyraLvlNode" val="level"/>
        </dgm:alg>
      </dgm:if>
      <dgm:else name="Name3">
        <dgm:alg type="pyra">
          <dgm:param type="linDir" val="fromT"/>
          <dgm:param type="txDir" val="fromT"/>
          <dgm:param type="pyraAcctPos" val="bef"/>
          <dgm:param type="pyraAcctTxMar" val="step"/>
          <dgm:param type="pyraAcctBkgdNode" val="acctBkgd"/>
          <dgm:param type="pyraAcctTxNode" val="acctTx"/>
          <dgm:param type="pyraLvlNode" val="level"/>
        </dgm:alg>
      </dgm:else>
    </dgm:choose>
    <dgm:shape xmlns:r="http://schemas.openxmlformats.org/officeDocument/2006/relationships" r:blip="">
      <dgm:adjLst/>
    </dgm:shape>
    <dgm:presOf/>
    <dgm:choose name="Name4">
      <dgm:if name="Name5" axis="root des" ptType="all node" func="maxDepth" op="gte" val="2">
        <dgm:constrLst>
          <dgm:constr type="primFontSz" for="des" forName="levelTx" op="equ"/>
          <dgm:constr type="secFontSz" for="des" forName="acctTx" op="equ"/>
          <dgm:constr type="pyraAcctRatio" val="0.32"/>
        </dgm:constrLst>
      </dgm:if>
      <dgm:else name="Name6">
        <dgm:constrLst>
          <dgm:constr type="primFontSz" for="des" forName="levelTx" op="equ"/>
          <dgm:constr type="secFontSz" for="des" forName="acctTx" op="equ"/>
          <dgm:constr type="pyraAcctRatio"/>
        </dgm:constrLst>
      </dgm:else>
    </dgm:choose>
    <dgm:ruleLst/>
    <dgm:forEach name="Name7" axis="ch" ptType="node">
      <dgm:layoutNode name="Name8">
        <dgm:alg type="composite">
          <dgm:param type="horzAlign" val="none"/>
        </dgm:alg>
        <dgm:shape xmlns:r="http://schemas.openxmlformats.org/officeDocument/2006/relationships" r:blip="">
          <dgm:adjLst/>
        </dgm:shape>
        <dgm:presOf/>
        <dgm:choose name="Name9">
          <dgm:if name="Name10" axis="self" ptType="node" func="revPos" op="equ" val="1">
            <dgm:constrLst>
              <dgm:constr type="ctrX" for="ch" forName="acctBkgd" val="1"/>
              <dgm:constr type="ctrY" for="ch" forName="acctBkgd" val="1"/>
              <dgm:constr type="w" for="ch" forName="acctBkgd" val="1"/>
              <dgm:constr type="h" for="ch" forName="acctBkgd" val="1"/>
              <dgm:constr type="ctrX" for="ch" forName="acctTx" val="1"/>
              <dgm:constr type="ctrY" for="ch" forName="acctTx" val="1"/>
              <dgm:constr type="w" for="ch" forName="acctTx" val="1"/>
              <dgm:constr type="h" for="ch" forName="acctTx" val="1"/>
              <dgm:constr type="ctrX" for="ch" forName="level" val="1"/>
              <dgm:constr type="ctrY" for="ch" forName="level" val="1"/>
              <dgm:constr type="w" for="ch" forName="level" val="1"/>
              <dgm:constr type="h" for="ch" forName="level" val="1"/>
              <dgm:constr type="ctrX" for="ch" forName="levelTx" refType="ctrX" refFor="ch" refForName="level"/>
              <dgm:constr type="ctrY" for="ch" forName="levelTx" refType="ctrY" refFor="ch" refForName="level"/>
              <dgm:constr type="w" for="ch" forName="levelTx" refType="w" refFor="ch" refForName="level"/>
              <dgm:constr type="h" for="ch" forName="levelTx" refType="h" refFor="ch" refForName="level"/>
            </dgm:constrLst>
          </dgm:if>
          <dgm:else name="Name11">
            <dgm:constrLst>
              <dgm:constr type="ctrX" for="ch" forName="acctBkgd" val="1"/>
              <dgm:constr type="ctrY" for="ch" forName="acctBkgd" val="1"/>
              <dgm:constr type="w" for="ch" forName="acctBkgd" val="1"/>
              <dgm:constr type="h" for="ch" forName="acctBkgd" val="1"/>
              <dgm:constr type="ctrX" for="ch" forName="acctTx" val="1"/>
              <dgm:constr type="ctrY" for="ch" forName="acctTx" val="1"/>
              <dgm:constr type="w" for="ch" forName="acctTx" val="1"/>
              <dgm:constr type="h" for="ch" forName="acctTx" val="1"/>
              <dgm:constr type="ctrX" for="ch" forName="level" val="1"/>
              <dgm:constr type="ctrY" for="ch" forName="level" val="1"/>
              <dgm:constr type="w" for="ch" forName="level" val="1"/>
              <dgm:constr type="h" for="ch" forName="level" val="1"/>
              <dgm:constr type="ctrX" for="ch" forName="levelTx" refType="ctrX" refFor="ch" refForName="level"/>
              <dgm:constr type="ctrY" for="ch" forName="levelTx" refType="ctrY" refFor="ch" refForName="level"/>
              <dgm:constr type="w" for="ch" forName="levelTx" refType="w" refFor="ch" refForName="level" fact="0.65"/>
              <dgm:constr type="h" for="ch" forName="levelTx" refType="h" refFor="ch" refForName="level"/>
            </dgm:constrLst>
          </dgm:else>
        </dgm:choose>
        <dgm:ruleLst/>
        <dgm:choose name="Name12">
          <dgm:if name="Name13" axis="ch" ptType="node" func="cnt" op="gte" val="1">
            <dgm:layoutNode name="acctBkgd" styleLbl="alignAcc1">
              <dgm:alg type="sp"/>
              <dgm:shape xmlns:r="http://schemas.openxmlformats.org/officeDocument/2006/relationships" type="nonIsoscelesTrapezoid" r:blip="">
                <dgm:adjLst/>
              </dgm:shape>
              <dgm:presOf axis="des" ptType="node"/>
              <dgm:constrLst/>
              <dgm:ruleLst/>
            </dgm:layoutNode>
            <dgm:layoutNode name="acctTx" styleLbl="alignAcc1">
              <dgm:varLst>
                <dgm:bulletEnabled val="1"/>
              </dgm:varLst>
              <dgm:alg type="tx">
                <dgm:param type="stBulletLvl" val="1"/>
                <dgm:param type="txAnchorVertCh" val="t"/>
              </dgm:alg>
              <dgm:shape xmlns:r="http://schemas.openxmlformats.org/officeDocument/2006/relationships" type="nonIsoscelesTrapezoid" r:blip="" hideGeom="1">
                <dgm:adjLst/>
              </dgm:shape>
              <dgm:presOf axis="des" ptType="node"/>
              <dgm:constrLst>
                <dgm:constr type="secFontSz" val="65"/>
                <dgm:constr type="primFontSz" refType="secFontSz"/>
                <dgm:constr type="tMarg" refType="secFontSz" fact="0.3"/>
                <dgm:constr type="bMarg" refType="secFontSz" fact="0.3"/>
                <dgm:constr type="lMarg" refType="secFontSz" fact="0.3"/>
                <dgm:constr type="rMarg" refType="secFontSz" fact="0.3"/>
              </dgm:constrLst>
              <dgm:ruleLst>
                <dgm:rule type="secFontSz" val="5" fact="NaN" max="NaN"/>
              </dgm:ruleLst>
            </dgm:layoutNode>
          </dgm:if>
          <dgm:else name="Name14"/>
        </dgm:choose>
        <dgm:layoutNode name="level">
          <dgm:varLst>
            <dgm:chMax val="1"/>
            <dgm:bulletEnabled val="1"/>
          </dgm:varLst>
          <dgm:alg type="sp"/>
          <dgm:shape xmlns:r="http://schemas.openxmlformats.org/officeDocument/2006/relationships" type="trapezoid" r:blip="">
            <dgm:adjLst/>
          </dgm:shape>
          <dgm:presOf axis="self"/>
          <dgm:constrLst>
            <dgm:constr type="h" val="500"/>
            <dgm:constr type="w" val="1"/>
          </dgm:constrLst>
          <dgm:ruleLst/>
        </dgm:layoutNode>
        <dgm:layoutNode name="levelTx" styleLbl="revTx">
          <dgm:varLst>
            <dgm:chMax val="1"/>
            <dgm:bulletEnabled val="1"/>
          </dgm:varLst>
          <dgm:alg type="tx"/>
          <dgm:shape xmlns:r="http://schemas.openxmlformats.org/officeDocument/2006/relationships" type="rect" r:blip="" hideGeom="1">
            <dgm:adjLst/>
          </dgm:shape>
          <dgm:presOf axis="self"/>
          <dgm:constrLst>
            <dgm:constr type="tMarg" refType="primFontSz" fact="0.1"/>
            <dgm:constr type="bMarg" refType="primFontSz" fact="0.1"/>
            <dgm:constr type="lMarg" refType="primFontSz" fact="0.1"/>
            <dgm:constr type="rMarg" refType="primFontSz" fact="0.1"/>
            <dgm:constr type="primFontSz" val="65"/>
          </dgm:constrLst>
          <dgm:ruleLst>
            <dgm:rule type="primFontSz" val="5" fact="NaN" max="NaN"/>
          </dgm:ruleLst>
        </dgm:layoutNode>
      </dgm:layoutNode>
    </dgm:forEach>
  </dgm:layoutNode>
</dgm:layoutDef>
</file>

<file path=ppt/diagrams/quickStyle1.xml><?xml version="1.0" encoding="utf-8"?>
<dgm:styleDef xmlns:dgm="http://schemas.openxmlformats.org/drawingml/2006/diagram" xmlns:a="http://schemas.openxmlformats.org/drawingml/2006/main" uniqueId="urn:microsoft.com/office/officeart/2005/8/quickstyle/3d2">
  <dgm:title val=""/>
  <dgm:desc val=""/>
  <dgm:catLst>
    <dgm:cat type="3D" pri="11200"/>
  </dgm:catLst>
  <dgm:scene3d>
    <a:camera prst="orthographicFront"/>
    <a:lightRig rig="threePt" dir="t"/>
  </dgm:scene3d>
  <dgm:styleLbl name="node0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1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tx1"/>
      </a:fontRef>
    </dgm:style>
  </dgm:styleLbl>
  <dgm:styleLbl name="alingNode1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>
        <a:rot lat="0" lon="0" rev="7500000"/>
      </a:lightRig>
    </dgm:scene3d>
    <dgm:sp3d z="152400" extrusionH="63500" prstMaterial="matte">
      <a:bevelT w="50800" h="19050" prst="relaxedInset"/>
      <a:contourClr>
        <a:schemeClr val="bg1"/>
      </a:contourClr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>
        <a:rot lat="0" lon="0" rev="7500000"/>
      </a:lightRig>
    </dgm:scene3d>
    <dgm:sp3d z="254000" extrusionH="63500" contourW="12700" prstMaterial="matte">
      <a:contourClr>
        <a:schemeClr val="lt1"/>
      </a:contourClr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>
        <a:rot lat="0" lon="0" rev="7500000"/>
      </a:lightRig>
    </dgm:scene3d>
    <dgm:sp3d z="-152400" extrusionH="63500" contourW="12700" prstMaterial="matte">
      <a:contourClr>
        <a:schemeClr val="lt1"/>
      </a:contourClr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>
        <a:rot lat="0" lon="0" rev="7500000"/>
      </a:lightRig>
    </dgm:scene3d>
    <dgm:sp3d z="-70000" extrusionH="63500" prstMaterial="matte">
      <a:bevelT w="25400" h="6350" prst="relaxedInset"/>
      <a:contourClr>
        <a:schemeClr val="bg1"/>
      </a:contourClr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>
        <a:rot lat="0" lon="0" rev="7500000"/>
      </a:lightRig>
    </dgm:scene3d>
    <dgm:sp3d z="152400" extrusionH="63500" prstMaterial="matte">
      <a:bevelT w="25400" h="6350" prst="relaxedInset"/>
      <a:contourClr>
        <a:schemeClr val="bg1"/>
      </a:contourClr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>
        <a:rot lat="0" lon="0" rev="7500000"/>
      </a:lightRig>
    </dgm:scene3d>
    <dgm:sp3d z="-152400" extrusionH="63500" prstMaterial="matte">
      <a:bevelT w="25400" h="6350" prst="relaxedInset"/>
      <a:contourClr>
        <a:schemeClr val="bg1"/>
      </a:contourClr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>
        <a:rot lat="0" lon="0" rev="7500000"/>
      </a:lightRig>
    </dgm:scene3d>
    <dgm:sp3d z="-40000" prstMaterial="matte"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>
        <a:rot lat="0" lon="0" rev="7500000"/>
      </a:lightRig>
    </dgm:scene3d>
    <dgm:sp3d z="127000" prstMaterial="matte"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>
        <a:rot lat="0" lon="0" rev="7500000"/>
      </a:lightRig>
    </dgm:scene3d>
    <dgm:sp3d extrusionH="63500" prstMaterial="matte">
      <a:bevelT w="50800" h="19050" prst="relaxedInset"/>
      <a:contourClr>
        <a:schemeClr val="bg1"/>
      </a:contourClr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>
        <a:rot lat="0" lon="0" rev="7500000"/>
      </a:lightRig>
    </dgm:scene3d>
    <dgm:sp3d extrusionH="63500" prstMaterial="matte">
      <a:bevelT w="50800" h="19050" prst="relaxedInset"/>
      <a:contourClr>
        <a:schemeClr val="bg1"/>
      </a:contourClr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>
        <a:rot lat="0" lon="0" rev="7500000"/>
      </a:lightRig>
    </dgm:scene3d>
    <dgm:sp3d z="60000" prstMaterial="flat">
      <a:bevelT w="120900" h="88900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>
        <a:rot lat="0" lon="0" rev="7500000"/>
      </a:lightRig>
    </dgm:scene3d>
    <dgm:sp3d z="60000" prstMaterial="flat">
      <a:bevelT w="120900" h="88900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>
        <a:rot lat="0" lon="0" rev="7500000"/>
      </a:lightRig>
    </dgm:scene3d>
    <dgm:sp3d z="-40000"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>
        <a:rot lat="0" lon="0" rev="7500000"/>
      </a:lightRig>
    </dgm:scene3d>
    <dgm:sp3d z="-40000"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>
        <a:rot lat="0" lon="0" rev="7500000"/>
      </a:lightRig>
    </dgm:scene3d>
    <dgm:sp3d z="-40000"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>
        <a:rot lat="0" lon="0" rev="7500000"/>
      </a:lightRig>
    </dgm:scene3d>
    <dgm:sp3d z="-40000"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>
        <a:rot lat="0" lon="0" rev="7500000"/>
      </a:lightRig>
    </dgm:scene3d>
    <dgm:sp3d z="152400" extrusionH="63500" prstMaterial="dkEdge">
      <a:bevelT w="135400" h="163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conFgAcc1">
    <dgm:scene3d>
      <a:camera prst="orthographicFront"/>
      <a:lightRig rig="threePt" dir="t">
        <a:rot lat="0" lon="0" rev="7500000"/>
      </a:lightRig>
    </dgm:scene3d>
    <dgm:sp3d z="152400" extrusionH="63500" prstMaterial="dkEdge">
      <a:bevelT w="135400" h="163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alignAcc1">
    <dgm:scene3d>
      <a:camera prst="orthographicFront"/>
      <a:lightRig rig="threePt" dir="t">
        <a:rot lat="0" lon="0" rev="7500000"/>
      </a:lightRig>
    </dgm:scene3d>
    <dgm:sp3d extrusionH="190500" prstMaterial="dkEdge">
      <a:bevelT w="135400" h="163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trAlignAcc1">
    <dgm:scene3d>
      <a:camera prst="orthographicFront"/>
      <a:lightRig rig="threePt" dir="t">
        <a:rot lat="0" lon="0" rev="7500000"/>
      </a:lightRig>
    </dgm:scene3d>
    <dgm:sp3d prstMaterial="plastic">
      <a:bevelT w="127000" h="354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bgAcc1">
    <dgm:scene3d>
      <a:camera prst="orthographicFront"/>
      <a:lightRig rig="threePt" dir="t">
        <a:rot lat="0" lon="0" rev="7500000"/>
      </a:lightRig>
    </dgm:scene3d>
    <dgm:sp3d z="-152400" extrusionH="63500" prstMaterial="dkEdge">
      <a:bevelT w="124450" h="163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>
        <a:rot lat="0" lon="0" rev="7500000"/>
      </a:lightRig>
    </dgm:scene3d>
    <dgm:sp3d z="152400" extrusionH="63500" prstMaterial="dkEdge">
      <a:bevelT w="120800" h="190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olidAlignAcc1">
    <dgm:scene3d>
      <a:camera prst="orthographicFront"/>
      <a:lightRig rig="threePt" dir="t">
        <a:rot lat="0" lon="0" rev="7500000"/>
      </a:lightRig>
    </dgm:scene3d>
    <dgm:sp3d extrusionH="190500" prstMaterial="dkEdge">
      <a:bevelT w="120650" h="3810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olidBgAcc1">
    <dgm:scene3d>
      <a:camera prst="orthographicFront"/>
      <a:lightRig rig="threePt" dir="t">
        <a:rot lat="0" lon="0" rev="7500000"/>
      </a:lightRig>
    </dgm:scene3d>
    <dgm:sp3d z="-152400" extrusionH="63500" prstMaterial="dkEdge">
      <a:bevelT w="144450" h="363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>
        <a:rot lat="0" lon="0" rev="7500000"/>
      </a:lightRig>
    </dgm:scene3d>
    <dgm:sp3d z="152400" extrusionH="63500" prstMaterial="dkEdge">
      <a:bevelT w="125400" h="363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>
        <a:rot lat="0" lon="0" rev="7500000"/>
      </a:lightRig>
    </dgm:scene3d>
    <dgm:sp3d extrusionH="190500" prstMaterial="dkEdge">
      <a:bevelT w="120650" h="38100" prst="relaxedInset"/>
      <a:bevelB w="120650" h="571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AccFollowNode1">
    <dgm:scene3d>
      <a:camera prst="orthographicFront"/>
      <a:lightRig rig="threePt" dir="t">
        <a:rot lat="0" lon="0" rev="7500000"/>
      </a:lightRig>
    </dgm:scene3d>
    <dgm:sp3d z="-152400" extrusionH="63500" prstMaterial="dkEdge">
      <a:bevelT w="144450" h="363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0">
    <dgm:scene3d>
      <a:camera prst="orthographicFront"/>
      <a:lightRig rig="threePt" dir="t">
        <a:rot lat="0" lon="0" rev="7500000"/>
      </a:lightRig>
    </dgm:scene3d>
    <dgm:sp3d z="152400" extrusionH="63500" prstMaterial="dkEdge">
      <a:bevelT w="125400" h="363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2">
    <dgm:scene3d>
      <a:camera prst="orthographicFront"/>
      <a:lightRig rig="threePt" dir="t">
        <a:rot lat="0" lon="0" rev="7500000"/>
      </a:lightRig>
    </dgm:scene3d>
    <dgm:sp3d z="152400" extrusionH="63500" prstMaterial="dkEdge">
      <a:bevelT w="125400" h="363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3">
    <dgm:scene3d>
      <a:camera prst="orthographicFront"/>
      <a:lightRig rig="threePt" dir="t">
        <a:rot lat="0" lon="0" rev="7500000"/>
      </a:lightRig>
    </dgm:scene3d>
    <dgm:sp3d z="152400" extrusionH="63500" prstMaterial="dkEdge">
      <a:bevelT w="125400" h="363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4">
    <dgm:scene3d>
      <a:camera prst="orthographicFront"/>
      <a:lightRig rig="threePt" dir="t">
        <a:rot lat="0" lon="0" rev="7500000"/>
      </a:lightRig>
    </dgm:scene3d>
    <dgm:sp3d z="152400" extrusionH="63500" prstMaterial="dkEdge">
      <a:bevelT w="125400" h="363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Shp">
    <dgm:scene3d>
      <a:camera prst="orthographicFront"/>
      <a:lightRig rig="threePt" dir="t">
        <a:rot lat="0" lon="0" rev="7500000"/>
      </a:lightRig>
    </dgm:scene3d>
    <dgm:sp3d z="-152400" extrusionH="63500" prstMaterial="matte">
      <a:bevelT w="144450" h="6350" prst="relaxedInset"/>
      <a:contourClr>
        <a:schemeClr val="bg1"/>
      </a:contourClr>
    </dgm:sp3d>
    <dgm:txPr/>
    <dgm:style>
      <a:lnRef idx="0">
        <a:scrgbClr r="0" g="0" b="0"/>
      </a:lnRef>
      <a:fillRef idx="3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  <a:bevelB w="88900" h="121750" prst="angle"/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trBgShp">
    <dgm:scene3d>
      <a:camera prst="orthographicFront"/>
      <a:lightRig rig="threePt" dir="t"/>
    </dgm:scene3d>
    <dgm:sp3d z="-152400" prstMaterial="matte"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>
        <a:rot lat="0" lon="0" rev="7500000"/>
      </a:lightRig>
    </dgm:scene3d>
    <dgm:sp3d z="152400" extrusionH="63500" prstMaterial="matte">
      <a:bevelT w="50800" h="19050" prst="relaxedInset"/>
      <a:contourClr>
        <a:schemeClr val="bg1"/>
      </a:contourClr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2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>
            <a:extLst>
              <a:ext uri="{FF2B5EF4-FFF2-40B4-BE49-F238E27FC236}">
                <a16:creationId xmlns:a16="http://schemas.microsoft.com/office/drawing/2014/main" id="{E4A09DDA-0787-4B42-881F-6B3C23931858}"/>
              </a:ext>
            </a:extLst>
          </p:cNvPr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GB" dirty="0"/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4431845B-8C18-C246-A0D1-61FFD196315D}"/>
              </a:ext>
            </a:extLst>
          </p:cNvPr>
          <p:cNvSpPr>
            <a:spLocks noGrp="1"/>
          </p:cNvSpPr>
          <p:nvPr>
            <p:ph type="dt" sz="quarter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D70301B5-88AD-1849-891D-EA2905EB5A88}" type="datetimeFigureOut">
              <a:rPr lang="en-GB" smtClean="0"/>
              <a:t>03/04/2023</a:t>
            </a:fld>
            <a:endParaRPr lang="en-GB" dirty="0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EC75FE6D-CCE1-E44E-89A4-77460EF6CCBA}"/>
              </a:ext>
            </a:extLst>
          </p:cNvPr>
          <p:cNvSpPr>
            <a:spLocks noGrp="1"/>
          </p:cNvSpPr>
          <p:nvPr>
            <p:ph type="ftr" sz="quarter" idx="2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GB" dirty="0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DAD6315B-F8F9-5649-8DCB-C363E729D5ED}"/>
              </a:ext>
            </a:extLst>
          </p:cNvPr>
          <p:cNvSpPr>
            <a:spLocks noGrp="1"/>
          </p:cNvSpPr>
          <p:nvPr>
            <p:ph type="sldNum" sz="quarter" idx="3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23A602F4-4C0C-5F4F-8771-7E15167AE556}" type="slidenum">
              <a:rPr lang="en-GB" smtClean="0"/>
              <a:t>‹#›</a:t>
            </a:fld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1957455557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GB" dirty="0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7850AB23-24A6-494C-BA00-B87242B78CB4}" type="datetimeFigureOut">
              <a:rPr lang="en-GB" smtClean="0"/>
              <a:t>03/04/2023</a:t>
            </a:fld>
            <a:endParaRPr lang="en-GB" dirty="0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1371600" y="1143000"/>
            <a:ext cx="41148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GB" dirty="0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GB" dirty="0"/>
              <a:t>Click to edit Master text styles</a:t>
            </a:r>
          </a:p>
          <a:p>
            <a:pPr lvl="1"/>
            <a:r>
              <a:rPr lang="en-GB" dirty="0"/>
              <a:t>Second level</a:t>
            </a:r>
          </a:p>
          <a:p>
            <a:pPr lvl="2"/>
            <a:r>
              <a:rPr lang="en-GB" dirty="0"/>
              <a:t>Third level</a:t>
            </a:r>
          </a:p>
          <a:p>
            <a:pPr lvl="3"/>
            <a:r>
              <a:rPr lang="en-GB" dirty="0"/>
              <a:t>Fourth level</a:t>
            </a:r>
          </a:p>
          <a:p>
            <a:pPr lvl="4"/>
            <a:r>
              <a:rPr lang="en-GB" dirty="0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GB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20CA530D-631F-4981-98F0-E6C07C67E1A3}" type="slidenum">
              <a:rPr lang="en-GB" smtClean="0"/>
              <a:t>‹#›</a:t>
            </a:fld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3129541100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AU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20CA530D-631F-4981-98F0-E6C07C67E1A3}" type="slidenum">
              <a:rPr lang="en-GB" smtClean="0"/>
              <a:t>1</a:t>
            </a:fld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2936247473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AU" sz="1200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20CA530D-631F-4981-98F0-E6C07C67E1A3}" type="slidenum">
              <a:rPr lang="en-GB" smtClean="0"/>
              <a:t>2</a:t>
            </a:fld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2929331598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indent="0" algn="l">
              <a:buFontTx/>
              <a:buNone/>
            </a:pPr>
            <a:endParaRPr lang="en-AU" sz="1200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20CA530D-631F-4981-98F0-E6C07C67E1A3}" type="slidenum">
              <a:rPr lang="en-GB" smtClean="0"/>
              <a:t>3</a:t>
            </a:fld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166722403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285750" marR="0" lvl="0" indent="-28575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120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endParaRPr lang="en-AU" sz="1200" dirty="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20CA530D-631F-4981-98F0-E6C07C67E1A3}" type="slidenum">
              <a:rPr lang="en-GB" smtClean="0"/>
              <a:t>4</a:t>
            </a:fld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3659691924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AU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20CA530D-631F-4981-98F0-E6C07C67E1A3}" type="slidenum">
              <a:rPr lang="en-GB" smtClean="0"/>
              <a:t>5</a:t>
            </a:fld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1670408825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Agend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Presentation Title">
            <a:extLst>
              <a:ext uri="{FF2B5EF4-FFF2-40B4-BE49-F238E27FC236}">
                <a16:creationId xmlns:a16="http://schemas.microsoft.com/office/drawing/2014/main" id="{27200510-6B72-624A-A0B0-026CD1676CF0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GB" dirty="0"/>
              <a:t>[Slide title]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 hasCustomPrompt="1"/>
          </p:nvPr>
        </p:nvSpPr>
        <p:spPr>
          <a:xfrm>
            <a:off x="457200" y="2103438"/>
            <a:ext cx="8229600" cy="4068762"/>
          </a:xfrm>
        </p:spPr>
        <p:txBody>
          <a:bodyPr/>
          <a:lstStyle>
            <a:lvl1pPr marL="547688" indent="-547688">
              <a:lnSpc>
                <a:spcPct val="90000"/>
              </a:lnSpc>
              <a:spcBef>
                <a:spcPts val="0"/>
              </a:spcBef>
              <a:spcAft>
                <a:spcPts val="450"/>
              </a:spcAft>
              <a:buClr>
                <a:schemeClr val="accent1"/>
              </a:buClr>
              <a:buFont typeface="+mj-lt"/>
              <a:buAutoNum type="arabicPeriod"/>
              <a:tabLst>
                <a:tab pos="8170863" algn="r"/>
              </a:tabLst>
              <a:defRPr sz="2000" b="0">
                <a:solidFill>
                  <a:schemeClr val="tx1"/>
                </a:solidFill>
              </a:defRPr>
            </a:lvl1pPr>
            <a:lvl2pPr marL="547688" indent="0">
              <a:buClr>
                <a:schemeClr val="accent4"/>
              </a:buClr>
              <a:buFont typeface="+mj-lt"/>
              <a:buNone/>
              <a:tabLst>
                <a:tab pos="8170863" algn="r"/>
              </a:tabLst>
              <a:defRPr sz="1400"/>
            </a:lvl2pPr>
            <a:lvl3pPr marL="730250" indent="-182563">
              <a:lnSpc>
                <a:spcPct val="100000"/>
              </a:lnSpc>
              <a:tabLst>
                <a:tab pos="8170863" algn="r"/>
              </a:tabLst>
              <a:defRPr sz="1400"/>
            </a:lvl3pPr>
            <a:lvl4pPr marL="914400" indent="-182563">
              <a:lnSpc>
                <a:spcPct val="100000"/>
              </a:lnSpc>
              <a:tabLst>
                <a:tab pos="8170863" algn="r"/>
              </a:tabLst>
              <a:defRPr sz="1400"/>
            </a:lvl4pPr>
            <a:lvl5pPr marL="1096963" indent="-182563">
              <a:lnSpc>
                <a:spcPct val="100000"/>
              </a:lnSpc>
              <a:tabLst>
                <a:tab pos="8170863" algn="r"/>
              </a:tabLst>
              <a:defRPr sz="1400"/>
            </a:lvl5pPr>
            <a:lvl6pPr marL="1279525" indent="-182563">
              <a:lnSpc>
                <a:spcPct val="100000"/>
              </a:lnSpc>
              <a:tabLst>
                <a:tab pos="8170863" algn="r"/>
              </a:tabLst>
              <a:defRPr sz="1400"/>
            </a:lvl6pPr>
            <a:lvl7pPr marL="1462088" indent="-182563">
              <a:lnSpc>
                <a:spcPct val="100000"/>
              </a:lnSpc>
              <a:tabLst>
                <a:tab pos="8170863" algn="r"/>
              </a:tabLst>
              <a:defRPr sz="1400"/>
            </a:lvl7pPr>
            <a:lvl8pPr marL="1644650" indent="-182563">
              <a:lnSpc>
                <a:spcPct val="100000"/>
              </a:lnSpc>
              <a:tabLst>
                <a:tab pos="8170863" algn="r"/>
              </a:tabLst>
              <a:defRPr sz="1400"/>
            </a:lvl8pPr>
            <a:lvl9pPr marL="1828800" indent="-182563">
              <a:lnSpc>
                <a:spcPct val="100000"/>
              </a:lnSpc>
              <a:tabLst>
                <a:tab pos="8170863" algn="r"/>
              </a:tabLst>
              <a:defRPr sz="1400"/>
            </a:lvl9pPr>
          </a:lstStyle>
          <a:p>
            <a:pPr lvl="0"/>
            <a:r>
              <a:rPr lang="en-GB" dirty="0"/>
              <a:t>Click to edit Master text styles</a:t>
            </a:r>
          </a:p>
          <a:p>
            <a:pPr lvl="1"/>
            <a:r>
              <a:rPr lang="en-GB" dirty="0"/>
              <a:t>Second level</a:t>
            </a:r>
          </a:p>
          <a:p>
            <a:pPr lvl="2"/>
            <a:r>
              <a:rPr lang="en-GB" dirty="0"/>
              <a:t>Third level</a:t>
            </a:r>
          </a:p>
          <a:p>
            <a:pPr lvl="3"/>
            <a:r>
              <a:rPr lang="en-GB" dirty="0"/>
              <a:t>Fourth level</a:t>
            </a:r>
          </a:p>
          <a:p>
            <a:pPr lvl="4"/>
            <a:r>
              <a:rPr lang="en-GB" dirty="0"/>
              <a:t>Fifth level</a:t>
            </a:r>
          </a:p>
          <a:p>
            <a:pPr lvl="5"/>
            <a:r>
              <a:rPr lang="en-GB" dirty="0"/>
              <a:t>Sixth level</a:t>
            </a:r>
          </a:p>
          <a:p>
            <a:pPr lvl="6"/>
            <a:r>
              <a:rPr lang="en-GB" dirty="0"/>
              <a:t>Seventh level</a:t>
            </a:r>
          </a:p>
          <a:p>
            <a:pPr lvl="7"/>
            <a:r>
              <a:rPr lang="en-GB" dirty="0"/>
              <a:t>Eighth level</a:t>
            </a:r>
          </a:p>
          <a:p>
            <a:pPr lvl="8"/>
            <a:r>
              <a:rPr lang="en-GB" dirty="0"/>
              <a:t>Ninth level</a:t>
            </a:r>
          </a:p>
        </p:txBody>
      </p:sp>
      <p:sp>
        <p:nvSpPr>
          <p:cNvPr id="5" name="Footer">
            <a:extLst>
              <a:ext uri="{FF2B5EF4-FFF2-40B4-BE49-F238E27FC236}">
                <a16:creationId xmlns:a16="http://schemas.microsoft.com/office/drawing/2014/main" id="{CBB5EE8C-5641-7446-A666-D6661816F231}"/>
              </a:ext>
            </a:extLst>
          </p:cNvPr>
          <p:cNvSpPr>
            <a:spLocks noGrp="1"/>
          </p:cNvSpPr>
          <p:nvPr>
            <p:ph type="ftr" sz="quarter" idx="13"/>
          </p:nvPr>
        </p:nvSpPr>
        <p:spPr/>
        <p:txBody>
          <a:bodyPr/>
          <a:lstStyle/>
          <a:p>
            <a:r>
              <a:rPr lang="en-GB" dirty="0"/>
              <a:t>Department of Environment and Science</a:t>
            </a:r>
          </a:p>
        </p:txBody>
      </p:sp>
      <p:sp>
        <p:nvSpPr>
          <p:cNvPr id="2" name="Date">
            <a:extLst>
              <a:ext uri="{FF2B5EF4-FFF2-40B4-BE49-F238E27FC236}">
                <a16:creationId xmlns:a16="http://schemas.microsoft.com/office/drawing/2014/main" id="{05FEE32E-1FF0-EC4F-8BCD-AD139AB29994}"/>
              </a:ext>
            </a:extLst>
          </p:cNvPr>
          <p:cNvSpPr>
            <a:spLocks noGrp="1"/>
          </p:cNvSpPr>
          <p:nvPr>
            <p:ph type="dt" sz="half" idx="12"/>
          </p:nvPr>
        </p:nvSpPr>
        <p:spPr>
          <a:xfrm>
            <a:off x="7406640" y="6355080"/>
            <a:ext cx="1280160" cy="137160"/>
          </a:xfrm>
          <a:prstGeom prst="rect">
            <a:avLst/>
          </a:prstGeom>
        </p:spPr>
        <p:txBody>
          <a:bodyPr/>
          <a:lstStyle>
            <a:lvl1pPr algn="r">
              <a:defRPr sz="700"/>
            </a:lvl1pPr>
          </a:lstStyle>
          <a:p>
            <a:fld id="{A6B0A2ED-8895-4251-8602-637C46A5B6D9}" type="datetime6">
              <a:rPr lang="en-GB" smtClean="0"/>
              <a:pPr/>
              <a:t>April 23</a:t>
            </a:fld>
            <a:endParaRPr lang="en-GB" dirty="0"/>
          </a:p>
        </p:txBody>
      </p:sp>
      <p:sp>
        <p:nvSpPr>
          <p:cNvPr id="6" name="Slide Number">
            <a:extLst>
              <a:ext uri="{FF2B5EF4-FFF2-40B4-BE49-F238E27FC236}">
                <a16:creationId xmlns:a16="http://schemas.microsoft.com/office/drawing/2014/main" id="{7092926E-C7A2-1946-B74B-5EC49D3EAE3C}"/>
              </a:ext>
            </a:extLst>
          </p:cNvPr>
          <p:cNvSpPr>
            <a:spLocks noGrp="1"/>
          </p:cNvSpPr>
          <p:nvPr>
            <p:ph type="sldNum" sz="quarter" idx="11"/>
          </p:nvPr>
        </p:nvSpPr>
        <p:spPr>
          <a:xfrm>
            <a:off x="7406640" y="6492240"/>
            <a:ext cx="1280160" cy="137160"/>
          </a:xfrm>
          <a:prstGeom prst="rect">
            <a:avLst/>
          </a:prstGeom>
        </p:spPr>
        <p:txBody>
          <a:bodyPr/>
          <a:lstStyle>
            <a:lvl1pPr algn="r">
              <a:defRPr sz="700"/>
            </a:lvl1pPr>
          </a:lstStyle>
          <a:p>
            <a:r>
              <a:rPr lang="en-GB" dirty="0"/>
              <a:t>‹#›</a:t>
            </a:r>
          </a:p>
        </p:txBody>
      </p:sp>
    </p:spTree>
    <p:extLst>
      <p:ext uri="{BB962C8B-B14F-4D97-AF65-F5344CB8AC3E}">
        <p14:creationId xmlns:p14="http://schemas.microsoft.com/office/powerpoint/2010/main" val="2123520662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2" Type="http://schemas.openxmlformats.org/officeDocument/2006/relationships/theme" Target="../theme/theme1.xml"/><Relationship Id="rId1" Type="http://schemas.openxmlformats.org/officeDocument/2006/relationships/slideLayout" Target="../slideLayouts/slideLayout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resentation Title"/>
          <p:cNvSpPr>
            <a:spLocks noGrp="1"/>
          </p:cNvSpPr>
          <p:nvPr>
            <p:ph type="title"/>
          </p:nvPr>
        </p:nvSpPr>
        <p:spPr>
          <a:xfrm>
            <a:off x="457200" y="457200"/>
            <a:ext cx="8229600" cy="1371600"/>
          </a:xfrm>
          <a:prstGeom prst="rect">
            <a:avLst/>
          </a:prstGeom>
        </p:spPr>
        <p:txBody>
          <a:bodyPr vert="horz" lIns="0" tIns="0" rIns="0" bIns="0" rtlCol="0" anchor="t" anchorCtr="0">
            <a:normAutofit/>
          </a:bodyPr>
          <a:lstStyle/>
          <a:p>
            <a:r>
              <a:rPr lang="en-GB" dirty="0"/>
              <a:t>[Slide title]</a:t>
            </a:r>
          </a:p>
        </p:txBody>
      </p:sp>
      <p:sp>
        <p:nvSpPr>
          <p:cNvPr id="3" name="Text Placeholder"/>
          <p:cNvSpPr>
            <a:spLocks noGrp="1"/>
          </p:cNvSpPr>
          <p:nvPr>
            <p:ph type="body" idx="1"/>
          </p:nvPr>
        </p:nvSpPr>
        <p:spPr>
          <a:xfrm>
            <a:off x="457200" y="2103120"/>
            <a:ext cx="8229600" cy="4069080"/>
          </a:xfrm>
          <a:prstGeom prst="rect">
            <a:avLst/>
          </a:prstGeom>
        </p:spPr>
        <p:txBody>
          <a:bodyPr vert="horz" lIns="0" tIns="0" rIns="0" bIns="0" rtlCol="0">
            <a:no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Footer">
            <a:extLst>
              <a:ext uri="{FF2B5EF4-FFF2-40B4-BE49-F238E27FC236}">
                <a16:creationId xmlns:a16="http://schemas.microsoft.com/office/drawing/2014/main" id="{D82E5D4D-6A38-E34C-9CBB-DD4D3E046C02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55295" y="6355080"/>
            <a:ext cx="3981768" cy="137160"/>
          </a:xfrm>
          <a:prstGeom prst="rect">
            <a:avLst/>
          </a:prstGeom>
        </p:spPr>
        <p:txBody>
          <a:bodyPr vert="horz" lIns="0" tIns="0" rIns="0" bIns="0" rtlCol="0" anchor="b" anchorCtr="0"/>
          <a:lstStyle>
            <a:lvl1pPr algn="l">
              <a:defRPr sz="700">
                <a:solidFill>
                  <a:schemeClr val="tx1"/>
                </a:solidFill>
              </a:defRPr>
            </a:lvl1pPr>
          </a:lstStyle>
          <a:p>
            <a:r>
              <a:rPr lang="en-GB" dirty="0"/>
              <a:t>Department of Environment and Science</a:t>
            </a:r>
          </a:p>
        </p:txBody>
      </p:sp>
      <p:sp>
        <p:nvSpPr>
          <p:cNvPr id="9" name="Slide Number">
            <a:extLst>
              <a:ext uri="{FF2B5EF4-FFF2-40B4-BE49-F238E27FC236}">
                <a16:creationId xmlns:a16="http://schemas.microsoft.com/office/drawing/2014/main" id="{0B0052F3-F75C-443D-98E1-2E3932300A98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7406640" y="6492240"/>
            <a:ext cx="1280160" cy="137160"/>
          </a:xfrm>
          <a:prstGeom prst="rect">
            <a:avLst/>
          </a:prstGeom>
        </p:spPr>
        <p:txBody>
          <a:bodyPr/>
          <a:lstStyle>
            <a:lvl1pPr algn="r">
              <a:defRPr sz="700"/>
            </a:lvl1pPr>
          </a:lstStyle>
          <a:p>
            <a:r>
              <a:rPr lang="en-GB" dirty="0"/>
              <a:t>‹#›</a:t>
            </a:r>
          </a:p>
        </p:txBody>
      </p:sp>
      <p:sp>
        <p:nvSpPr>
          <p:cNvPr id="10" name="Date">
            <a:extLst>
              <a:ext uri="{FF2B5EF4-FFF2-40B4-BE49-F238E27FC236}">
                <a16:creationId xmlns:a16="http://schemas.microsoft.com/office/drawing/2014/main" id="{A3263BB0-C399-4C76-B6A2-0DE4744E6E6B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7406640" y="6355080"/>
            <a:ext cx="1280160" cy="137160"/>
          </a:xfrm>
          <a:prstGeom prst="rect">
            <a:avLst/>
          </a:prstGeom>
        </p:spPr>
        <p:txBody>
          <a:bodyPr/>
          <a:lstStyle>
            <a:lvl1pPr algn="r">
              <a:defRPr sz="700"/>
            </a:lvl1pPr>
          </a:lstStyle>
          <a:p>
            <a:fld id="{A6B0A2ED-8895-4251-8602-637C46A5B6D9}" type="datetime6">
              <a:rPr lang="en-GB" smtClean="0"/>
              <a:pPr/>
              <a:t>April 23</a:t>
            </a:fld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301110157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40" r:id="rId1"/>
  </p:sldLayoutIdLst>
  <p:hf hdr="0"/>
  <p:txStyles>
    <p:titleStyle>
      <a:lvl1pPr algn="l" defTabSz="685800" rtl="0" eaLnBrk="1" latinLnBrk="0" hangingPunct="1">
        <a:lnSpc>
          <a:spcPct val="85000"/>
        </a:lnSpc>
        <a:spcBef>
          <a:spcPct val="0"/>
        </a:spcBef>
        <a:buNone/>
        <a:defRPr sz="28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0" indent="0" algn="l" defTabSz="685800" rtl="0" eaLnBrk="1" latinLnBrk="0" hangingPunct="1">
        <a:lnSpc>
          <a:spcPct val="100000"/>
        </a:lnSpc>
        <a:spcBef>
          <a:spcPts val="0"/>
        </a:spcBef>
        <a:spcAft>
          <a:spcPts val="600"/>
        </a:spcAft>
        <a:buFont typeface="Arial" panose="020B0604020202020204" pitchFamily="34" charset="0"/>
        <a:buNone/>
        <a:defRPr sz="1400" b="0" kern="1200">
          <a:solidFill>
            <a:schemeClr val="tx1"/>
          </a:solidFill>
          <a:latin typeface="+mn-lt"/>
          <a:ea typeface="+mn-ea"/>
          <a:cs typeface="+mn-cs"/>
        </a:defRPr>
      </a:lvl1pPr>
      <a:lvl2pPr marL="180000" indent="-180000" algn="l" defTabSz="685800" rtl="0" eaLnBrk="1" latinLnBrk="0" hangingPunct="1">
        <a:lnSpc>
          <a:spcPct val="100000"/>
        </a:lnSpc>
        <a:spcBef>
          <a:spcPts val="0"/>
        </a:spcBef>
        <a:spcAft>
          <a:spcPts val="600"/>
        </a:spcAft>
        <a:buFont typeface="Arial" panose="020B0604020202020204" pitchFamily="34" charset="0"/>
        <a:buChar char="•"/>
        <a:defRPr sz="1400" b="0" kern="1200">
          <a:solidFill>
            <a:schemeClr val="tx1"/>
          </a:solidFill>
          <a:latin typeface="+mn-lt"/>
          <a:ea typeface="+mn-ea"/>
          <a:cs typeface="+mn-cs"/>
        </a:defRPr>
      </a:lvl2pPr>
      <a:lvl3pPr marL="360000" indent="-180000" algn="l" defTabSz="685800" rtl="0" eaLnBrk="1" latinLnBrk="0" hangingPunct="1">
        <a:lnSpc>
          <a:spcPct val="100000"/>
        </a:lnSpc>
        <a:spcBef>
          <a:spcPts val="0"/>
        </a:spcBef>
        <a:spcAft>
          <a:spcPts val="600"/>
        </a:spcAft>
        <a:buFont typeface="Arial" panose="020B0604020202020204" pitchFamily="34" charset="0"/>
        <a:buChar char="–"/>
        <a:defRPr sz="1400" b="0" kern="1200">
          <a:solidFill>
            <a:schemeClr val="tx1"/>
          </a:solidFill>
          <a:latin typeface="+mn-lt"/>
          <a:ea typeface="+mn-ea"/>
          <a:cs typeface="+mn-cs"/>
        </a:defRPr>
      </a:lvl3pPr>
      <a:lvl4pPr marL="540000" indent="-180000" algn="l" defTabSz="685800" rtl="0" eaLnBrk="1" latinLnBrk="0" hangingPunct="1">
        <a:lnSpc>
          <a:spcPct val="100000"/>
        </a:lnSpc>
        <a:spcBef>
          <a:spcPts val="0"/>
        </a:spcBef>
        <a:spcAft>
          <a:spcPts val="600"/>
        </a:spcAft>
        <a:buFont typeface="Arial" panose="020B0604020202020204" pitchFamily="34" charset="0"/>
        <a:buChar char="◦"/>
        <a:defRPr sz="1400" b="0" kern="1200">
          <a:solidFill>
            <a:schemeClr val="tx1"/>
          </a:solidFill>
          <a:latin typeface="+mn-lt"/>
          <a:ea typeface="+mn-ea"/>
          <a:cs typeface="+mn-cs"/>
        </a:defRPr>
      </a:lvl4pPr>
      <a:lvl5pPr marL="720000" indent="-180000" algn="l" defTabSz="685800" rtl="0" eaLnBrk="1" latinLnBrk="0" hangingPunct="1">
        <a:lnSpc>
          <a:spcPct val="100000"/>
        </a:lnSpc>
        <a:spcBef>
          <a:spcPts val="0"/>
        </a:spcBef>
        <a:spcAft>
          <a:spcPts val="600"/>
        </a:spcAft>
        <a:buFont typeface="Arial" panose="020B0604020202020204" pitchFamily="34" charset="0"/>
        <a:buChar char="›"/>
        <a:defRPr sz="1400" b="0" kern="1200">
          <a:solidFill>
            <a:schemeClr val="tx1"/>
          </a:solidFill>
          <a:latin typeface="+mn-lt"/>
          <a:ea typeface="+mn-ea"/>
          <a:cs typeface="+mn-cs"/>
        </a:defRPr>
      </a:lvl5pPr>
      <a:lvl6pPr marL="180000" indent="-180000" algn="l" defTabSz="685800" rtl="0" eaLnBrk="1" latinLnBrk="0" hangingPunct="1">
        <a:lnSpc>
          <a:spcPct val="100000"/>
        </a:lnSpc>
        <a:spcBef>
          <a:spcPts val="0"/>
        </a:spcBef>
        <a:spcAft>
          <a:spcPts val="600"/>
        </a:spcAft>
        <a:buFont typeface="+mj-lt"/>
        <a:buAutoNum type="arabicPeriod"/>
        <a:defRPr sz="1400" b="0" kern="1200">
          <a:solidFill>
            <a:schemeClr val="tx1"/>
          </a:solidFill>
          <a:latin typeface="+mn-lt"/>
          <a:ea typeface="+mn-ea"/>
          <a:cs typeface="+mn-cs"/>
        </a:defRPr>
      </a:lvl6pPr>
      <a:lvl7pPr marL="360000" indent="-180000" algn="l" defTabSz="685800" rtl="0" eaLnBrk="1" latinLnBrk="0" hangingPunct="1">
        <a:lnSpc>
          <a:spcPct val="100000"/>
        </a:lnSpc>
        <a:spcBef>
          <a:spcPts val="0"/>
        </a:spcBef>
        <a:spcAft>
          <a:spcPts val="600"/>
        </a:spcAft>
        <a:buFont typeface="+mj-lt"/>
        <a:buAutoNum type="alphaLcPeriod"/>
        <a:defRPr sz="1400" b="0" kern="1200">
          <a:solidFill>
            <a:schemeClr val="tx1"/>
          </a:solidFill>
          <a:latin typeface="+mn-lt"/>
          <a:ea typeface="+mn-ea"/>
          <a:cs typeface="+mn-cs"/>
        </a:defRPr>
      </a:lvl7pPr>
      <a:lvl8pPr marL="540000" indent="-180000" algn="l" defTabSz="685800" rtl="0" eaLnBrk="1" latinLnBrk="0" hangingPunct="1">
        <a:lnSpc>
          <a:spcPct val="100000"/>
        </a:lnSpc>
        <a:spcBef>
          <a:spcPts val="0"/>
        </a:spcBef>
        <a:spcAft>
          <a:spcPts val="600"/>
        </a:spcAft>
        <a:buFont typeface="+mj-lt"/>
        <a:buAutoNum type="romanLcPeriod"/>
        <a:defRPr sz="1400" b="0" kern="1200">
          <a:solidFill>
            <a:schemeClr val="tx1"/>
          </a:solidFill>
          <a:latin typeface="+mn-lt"/>
          <a:ea typeface="+mn-ea"/>
          <a:cs typeface="+mn-cs"/>
        </a:defRPr>
      </a:lvl8pPr>
      <a:lvl9pPr marL="0" indent="0" algn="l" defTabSz="685800" rtl="0" eaLnBrk="1" latinLnBrk="0" hangingPunct="1">
        <a:lnSpc>
          <a:spcPct val="100000"/>
        </a:lnSpc>
        <a:spcBef>
          <a:spcPts val="0"/>
        </a:spcBef>
        <a:spcAft>
          <a:spcPts val="1200"/>
        </a:spcAft>
        <a:buFont typeface="Arial" panose="020B0604020202020204" pitchFamily="34" charset="0"/>
        <a:buNone/>
        <a:defRPr sz="1600" b="1" kern="1200">
          <a:solidFill>
            <a:schemeClr val="accent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685800" rtl="0" eaLnBrk="1" latinLnBrk="0" hangingPunct="1">
        <a:defRPr sz="1400" kern="1200">
          <a:solidFill>
            <a:schemeClr val="tx1"/>
          </a:solidFill>
          <a:latin typeface="+mn-lt"/>
          <a:ea typeface="+mn-ea"/>
          <a:cs typeface="+mn-cs"/>
        </a:defRPr>
      </a:lvl1pPr>
      <a:lvl2pPr marL="342900" algn="l" defTabSz="685800" rtl="0" eaLnBrk="1" latinLnBrk="0" hangingPunct="1">
        <a:defRPr sz="1400" kern="1200">
          <a:solidFill>
            <a:schemeClr val="tx1"/>
          </a:solidFill>
          <a:latin typeface="+mn-lt"/>
          <a:ea typeface="+mn-ea"/>
          <a:cs typeface="+mn-cs"/>
        </a:defRPr>
      </a:lvl2pPr>
      <a:lvl3pPr marL="685800" algn="l" defTabSz="685800" rtl="0" eaLnBrk="1" latinLnBrk="0" hangingPunct="1">
        <a:defRPr sz="1400" kern="1200">
          <a:solidFill>
            <a:schemeClr val="tx1"/>
          </a:solidFill>
          <a:latin typeface="+mn-lt"/>
          <a:ea typeface="+mn-ea"/>
          <a:cs typeface="+mn-cs"/>
        </a:defRPr>
      </a:lvl3pPr>
      <a:lvl4pPr marL="1028700" algn="l" defTabSz="685800" rtl="0" eaLnBrk="1" latinLnBrk="0" hangingPunct="1">
        <a:defRPr sz="140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algn="l" defTabSz="685800" rtl="0" eaLnBrk="1" latinLnBrk="0" hangingPunct="1">
        <a:defRPr sz="1400" kern="1200">
          <a:solidFill>
            <a:schemeClr val="tx1"/>
          </a:solidFill>
          <a:latin typeface="+mn-lt"/>
          <a:ea typeface="+mn-ea"/>
          <a:cs typeface="+mn-cs"/>
        </a:defRPr>
      </a:lvl5pPr>
      <a:lvl6pPr marL="1714500" algn="l" defTabSz="685800" rtl="0" eaLnBrk="1" latinLnBrk="0" hangingPunct="1">
        <a:defRPr sz="1400" kern="1200">
          <a:solidFill>
            <a:schemeClr val="tx1"/>
          </a:solidFill>
          <a:latin typeface="+mn-lt"/>
          <a:ea typeface="+mn-ea"/>
          <a:cs typeface="+mn-cs"/>
        </a:defRPr>
      </a:lvl6pPr>
      <a:lvl7pPr marL="2057400" algn="l" defTabSz="685800" rtl="0" eaLnBrk="1" latinLnBrk="0" hangingPunct="1">
        <a:defRPr sz="1400" kern="1200">
          <a:solidFill>
            <a:schemeClr val="tx1"/>
          </a:solidFill>
          <a:latin typeface="+mn-lt"/>
          <a:ea typeface="+mn-ea"/>
          <a:cs typeface="+mn-cs"/>
        </a:defRPr>
      </a:lvl7pPr>
      <a:lvl8pPr marL="2400300" algn="l" defTabSz="685800" rtl="0" eaLnBrk="1" latinLnBrk="0" hangingPunct="1">
        <a:defRPr sz="1400" kern="1200">
          <a:solidFill>
            <a:schemeClr val="tx1"/>
          </a:solidFill>
          <a:latin typeface="+mn-lt"/>
          <a:ea typeface="+mn-ea"/>
          <a:cs typeface="+mn-cs"/>
        </a:defRPr>
      </a:lvl8pPr>
      <a:lvl9pPr marL="2743200" algn="l" defTabSz="685800" rtl="0" eaLnBrk="1" latinLnBrk="0" hangingPunct="1">
        <a:defRPr sz="14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  <p:extLst>
    <p:ext uri="{27BBF7A9-308A-43DC-89C8-2F10F3537804}">
      <p15:sldGuideLst xmlns:p15="http://schemas.microsoft.com/office/powerpoint/2012/main">
        <p15:guide id="0" pos="2880" userDrawn="1">
          <p15:clr>
            <a:srgbClr val="F26B43"/>
          </p15:clr>
        </p15:guide>
        <p15:guide id="1" pos="288" userDrawn="1">
          <p15:clr>
            <a:srgbClr val="F26B43"/>
          </p15:clr>
        </p15:guide>
        <p15:guide id="2" pos="5472" userDrawn="1">
          <p15:clr>
            <a:srgbClr val="F26B43"/>
          </p15:clr>
        </p15:guide>
        <p15:guide id="3" pos="2965" userDrawn="1">
          <p15:clr>
            <a:srgbClr val="F26B43"/>
          </p15:clr>
        </p15:guide>
        <p15:guide id="4" pos="2795" userDrawn="1">
          <p15:clr>
            <a:srgbClr val="F26B43"/>
          </p15:clr>
        </p15:guide>
        <p15:guide id="5" orient="horz" pos="3888" userDrawn="1">
          <p15:clr>
            <a:srgbClr val="F26B43"/>
          </p15:clr>
        </p15:guide>
        <p15:guide id="6" pos="2074" userDrawn="1">
          <p15:clr>
            <a:srgbClr val="F26B43"/>
          </p15:clr>
        </p15:guide>
        <p15:guide id="7" pos="1901" userDrawn="1">
          <p15:clr>
            <a:srgbClr val="F26B43"/>
          </p15:clr>
        </p15:guide>
        <p15:guide id="8" pos="3686" userDrawn="1">
          <p15:clr>
            <a:srgbClr val="F26B43"/>
          </p15:clr>
        </p15:guide>
        <p15:guide id="9" pos="3859" userDrawn="1">
          <p15:clr>
            <a:srgbClr val="F26B43"/>
          </p15:clr>
        </p15:guide>
        <p15:guide id="10" orient="horz" pos="2160" userDrawn="1">
          <p15:clr>
            <a:srgbClr val="F26B43"/>
          </p15:clr>
        </p15:guide>
        <p15:guide id="11" orient="horz" pos="1325" userDrawn="1">
          <p15:clr>
            <a:srgbClr val="F26B43"/>
          </p15:clr>
        </p15:guide>
        <p15:guide id="12" orient="horz" pos="1152" userDrawn="1">
          <p15:clr>
            <a:srgbClr val="F26B43"/>
          </p15:clr>
        </p15:guide>
        <p15:guide id="13" orient="horz" pos="288" userDrawn="1">
          <p15:clr>
            <a:srgbClr val="F26B43"/>
          </p15:clr>
        </p15:guide>
      </p15:sldGuideLst>
    </p:ext>
  </p:extLst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3.emf"/><Relationship Id="rId4" Type="http://schemas.openxmlformats.org/officeDocument/2006/relationships/image" Target="../media/image2.png"/></Relationships>
</file>

<file path=ppt/slides/_rels/slide2.xml.rels><?xml version="1.0" encoding="UTF-8" standalone="yes"?>
<Relationships xmlns="http://schemas.openxmlformats.org/package/2006/relationships"><Relationship Id="rId8" Type="http://schemas.openxmlformats.org/officeDocument/2006/relationships/diagramQuickStyle" Target="../diagrams/quickStyle1.xml"/><Relationship Id="rId3" Type="http://schemas.openxmlformats.org/officeDocument/2006/relationships/image" Target="../media/image4.png"/><Relationship Id="rId7" Type="http://schemas.openxmlformats.org/officeDocument/2006/relationships/diagramLayout" Target="../diagrams/layout1.xml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1.xml"/><Relationship Id="rId6" Type="http://schemas.openxmlformats.org/officeDocument/2006/relationships/diagramData" Target="../diagrams/data1.xml"/><Relationship Id="rId5" Type="http://schemas.openxmlformats.org/officeDocument/2006/relationships/image" Target="../media/image6.png"/><Relationship Id="rId10" Type="http://schemas.microsoft.com/office/2007/relationships/diagramDrawing" Target="../diagrams/drawing1.xml"/><Relationship Id="rId4" Type="http://schemas.openxmlformats.org/officeDocument/2006/relationships/image" Target="../media/image5.png"/><Relationship Id="rId9" Type="http://schemas.openxmlformats.org/officeDocument/2006/relationships/diagramColors" Target="../diagrams/colors1.xml"/></Relationships>
</file>

<file path=ppt/slides/_rels/slide3.xml.rels><?xml version="1.0" encoding="UTF-8" standalone="yes"?>
<Relationships xmlns="http://schemas.openxmlformats.org/package/2006/relationships"><Relationship Id="rId8" Type="http://schemas.microsoft.com/office/2007/relationships/diagramDrawing" Target="../diagrams/drawing2.xml"/><Relationship Id="rId3" Type="http://schemas.openxmlformats.org/officeDocument/2006/relationships/image" Target="../media/image4.png"/><Relationship Id="rId7" Type="http://schemas.openxmlformats.org/officeDocument/2006/relationships/diagramColors" Target="../diagrams/colors2.xml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1.xml"/><Relationship Id="rId6" Type="http://schemas.openxmlformats.org/officeDocument/2006/relationships/diagramQuickStyle" Target="../diagrams/quickStyle2.xml"/><Relationship Id="rId5" Type="http://schemas.openxmlformats.org/officeDocument/2006/relationships/diagramLayout" Target="../diagrams/layout2.xml"/><Relationship Id="rId4" Type="http://schemas.openxmlformats.org/officeDocument/2006/relationships/diagramData" Target="../diagrams/data2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12.jpg"/><Relationship Id="rId4" Type="http://schemas.openxmlformats.org/officeDocument/2006/relationships/image" Target="../media/image11.jpg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1.xml"/><Relationship Id="rId5" Type="http://schemas.openxmlformats.org/officeDocument/2006/relationships/hyperlink" Target="https://environment.des.qld.gov.au/licences-permits/plants-animals/biodiscovery/traditional-knowledge" TargetMode="External"/><Relationship Id="rId4" Type="http://schemas.openxmlformats.org/officeDocument/2006/relationships/hyperlink" Target="mailto:qldscience@des.qld.gov.au" TargetMode="Externa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5" name="Picture 44">
            <a:extLst>
              <a:ext uri="{FF2B5EF4-FFF2-40B4-BE49-F238E27FC236}">
                <a16:creationId xmlns:a16="http://schemas.microsoft.com/office/drawing/2014/main" id="{391824BB-1415-4FB9-AB29-73B4D769F56B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1"/>
            <a:ext cx="9144000" cy="2996951"/>
          </a:xfrm>
          <a:prstGeom prst="rect">
            <a:avLst/>
          </a:prstGeom>
        </p:spPr>
      </p:pic>
      <p:grpSp>
        <p:nvGrpSpPr>
          <p:cNvPr id="41" name="Group 40">
            <a:extLst>
              <a:ext uri="{FF2B5EF4-FFF2-40B4-BE49-F238E27FC236}">
                <a16:creationId xmlns:a16="http://schemas.microsoft.com/office/drawing/2014/main" id="{DF98A56B-62F3-4F6A-AA0B-1019C7A67C3E}"/>
              </a:ext>
            </a:extLst>
          </p:cNvPr>
          <p:cNvGrpSpPr/>
          <p:nvPr/>
        </p:nvGrpSpPr>
        <p:grpSpPr>
          <a:xfrm>
            <a:off x="-511083" y="1700808"/>
            <a:ext cx="438460" cy="4163035"/>
            <a:chOff x="-612576" y="-288332"/>
            <a:chExt cx="438460" cy="4163035"/>
          </a:xfrm>
        </p:grpSpPr>
        <p:sp>
          <p:nvSpPr>
            <p:cNvPr id="31" name="Rectangle 30">
              <a:extLst>
                <a:ext uri="{FF2B5EF4-FFF2-40B4-BE49-F238E27FC236}">
                  <a16:creationId xmlns:a16="http://schemas.microsoft.com/office/drawing/2014/main" id="{36F2FBD1-2636-4CB9-B86D-61ECBEE75183}"/>
                </a:ext>
              </a:extLst>
            </p:cNvPr>
            <p:cNvSpPr/>
            <p:nvPr/>
          </p:nvSpPr>
          <p:spPr>
            <a:xfrm>
              <a:off x="-610680" y="-288332"/>
              <a:ext cx="432048" cy="432048"/>
            </a:xfrm>
            <a:prstGeom prst="rect">
              <a:avLst/>
            </a:prstGeom>
            <a:solidFill>
              <a:srgbClr val="547133"/>
            </a:solidFill>
            <a:ln>
              <a:noFill/>
            </a:ln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dk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>
                <a:lnSpc>
                  <a:spcPct val="100000"/>
                </a:lnSpc>
              </a:pPr>
              <a:endParaRPr lang="en-AU" sz="1400" dirty="0"/>
            </a:p>
          </p:txBody>
        </p:sp>
        <p:sp>
          <p:nvSpPr>
            <p:cNvPr id="32" name="Rectangle 31">
              <a:extLst>
                <a:ext uri="{FF2B5EF4-FFF2-40B4-BE49-F238E27FC236}">
                  <a16:creationId xmlns:a16="http://schemas.microsoft.com/office/drawing/2014/main" id="{03F614C5-E521-40EE-9370-2E5D5E398926}"/>
                </a:ext>
              </a:extLst>
            </p:cNvPr>
            <p:cNvSpPr/>
            <p:nvPr/>
          </p:nvSpPr>
          <p:spPr>
            <a:xfrm>
              <a:off x="-612576" y="655763"/>
              <a:ext cx="432048" cy="432048"/>
            </a:xfrm>
            <a:prstGeom prst="rect">
              <a:avLst/>
            </a:prstGeom>
            <a:solidFill>
              <a:srgbClr val="232F42"/>
            </a:solidFill>
            <a:ln>
              <a:noFill/>
            </a:ln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dk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>
                <a:lnSpc>
                  <a:spcPct val="100000"/>
                </a:lnSpc>
              </a:pPr>
              <a:endParaRPr lang="en-AU" sz="1400" dirty="0"/>
            </a:p>
          </p:txBody>
        </p:sp>
        <p:sp>
          <p:nvSpPr>
            <p:cNvPr id="33" name="Rectangle 32">
              <a:extLst>
                <a:ext uri="{FF2B5EF4-FFF2-40B4-BE49-F238E27FC236}">
                  <a16:creationId xmlns:a16="http://schemas.microsoft.com/office/drawing/2014/main" id="{D412A04E-B1E1-4513-BB01-7978840DE629}"/>
                </a:ext>
              </a:extLst>
            </p:cNvPr>
            <p:cNvSpPr/>
            <p:nvPr/>
          </p:nvSpPr>
          <p:spPr>
            <a:xfrm>
              <a:off x="-610680" y="1121885"/>
              <a:ext cx="432048" cy="432048"/>
            </a:xfrm>
            <a:prstGeom prst="rect">
              <a:avLst/>
            </a:prstGeom>
            <a:solidFill>
              <a:srgbClr val="58585A"/>
            </a:solidFill>
            <a:ln>
              <a:noFill/>
            </a:ln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dk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>
                <a:lnSpc>
                  <a:spcPct val="100000"/>
                </a:lnSpc>
              </a:pPr>
              <a:endParaRPr lang="en-AU" sz="1400" dirty="0"/>
            </a:p>
          </p:txBody>
        </p:sp>
        <p:sp>
          <p:nvSpPr>
            <p:cNvPr id="34" name="Rectangle 33">
              <a:extLst>
                <a:ext uri="{FF2B5EF4-FFF2-40B4-BE49-F238E27FC236}">
                  <a16:creationId xmlns:a16="http://schemas.microsoft.com/office/drawing/2014/main" id="{1F1E7367-D8FC-4A9B-B8D8-43FE06027268}"/>
                </a:ext>
              </a:extLst>
            </p:cNvPr>
            <p:cNvSpPr/>
            <p:nvPr/>
          </p:nvSpPr>
          <p:spPr>
            <a:xfrm>
              <a:off x="-612576" y="1588007"/>
              <a:ext cx="432048" cy="432048"/>
            </a:xfrm>
            <a:prstGeom prst="rect">
              <a:avLst/>
            </a:prstGeom>
            <a:solidFill>
              <a:srgbClr val="A61D22"/>
            </a:solidFill>
            <a:ln>
              <a:noFill/>
            </a:ln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dk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>
                <a:lnSpc>
                  <a:spcPct val="100000"/>
                </a:lnSpc>
              </a:pPr>
              <a:endParaRPr lang="en-AU" sz="1400" dirty="0"/>
            </a:p>
          </p:txBody>
        </p:sp>
        <p:sp>
          <p:nvSpPr>
            <p:cNvPr id="35" name="Rectangle 34">
              <a:extLst>
                <a:ext uri="{FF2B5EF4-FFF2-40B4-BE49-F238E27FC236}">
                  <a16:creationId xmlns:a16="http://schemas.microsoft.com/office/drawing/2014/main" id="{B56A8DF6-7CDC-4A38-9679-82FACC2EF218}"/>
                </a:ext>
              </a:extLst>
            </p:cNvPr>
            <p:cNvSpPr/>
            <p:nvPr/>
          </p:nvSpPr>
          <p:spPr>
            <a:xfrm>
              <a:off x="-606164" y="2057204"/>
              <a:ext cx="432048" cy="432048"/>
            </a:xfrm>
            <a:prstGeom prst="rect">
              <a:avLst/>
            </a:prstGeom>
            <a:solidFill>
              <a:srgbClr val="F47920"/>
            </a:solidFill>
            <a:ln>
              <a:noFill/>
            </a:ln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dk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>
                <a:lnSpc>
                  <a:spcPct val="100000"/>
                </a:lnSpc>
              </a:pPr>
              <a:endParaRPr lang="en-AU" sz="1400" dirty="0"/>
            </a:p>
          </p:txBody>
        </p:sp>
        <p:sp>
          <p:nvSpPr>
            <p:cNvPr id="36" name="Rectangle 35">
              <a:extLst>
                <a:ext uri="{FF2B5EF4-FFF2-40B4-BE49-F238E27FC236}">
                  <a16:creationId xmlns:a16="http://schemas.microsoft.com/office/drawing/2014/main" id="{3C5E317C-50F9-4040-906F-63C3DB44D91F}"/>
                </a:ext>
              </a:extLst>
            </p:cNvPr>
            <p:cNvSpPr/>
            <p:nvPr/>
          </p:nvSpPr>
          <p:spPr>
            <a:xfrm>
              <a:off x="-606164" y="2520251"/>
              <a:ext cx="432048" cy="432048"/>
            </a:xfrm>
            <a:prstGeom prst="rect">
              <a:avLst/>
            </a:prstGeom>
            <a:solidFill>
              <a:srgbClr val="85381B"/>
            </a:solidFill>
            <a:ln>
              <a:noFill/>
            </a:ln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dk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>
                <a:lnSpc>
                  <a:spcPct val="100000"/>
                </a:lnSpc>
              </a:pPr>
              <a:endParaRPr lang="en-AU" sz="1400" dirty="0"/>
            </a:p>
          </p:txBody>
        </p:sp>
        <p:sp>
          <p:nvSpPr>
            <p:cNvPr id="37" name="Rectangle 36">
              <a:extLst>
                <a:ext uri="{FF2B5EF4-FFF2-40B4-BE49-F238E27FC236}">
                  <a16:creationId xmlns:a16="http://schemas.microsoft.com/office/drawing/2014/main" id="{A7792A94-ACFC-486A-BD83-89DC7C15FECF}"/>
                </a:ext>
              </a:extLst>
            </p:cNvPr>
            <p:cNvSpPr/>
            <p:nvPr/>
          </p:nvSpPr>
          <p:spPr>
            <a:xfrm>
              <a:off x="-612576" y="3442655"/>
              <a:ext cx="432048" cy="432048"/>
            </a:xfrm>
            <a:prstGeom prst="rect">
              <a:avLst/>
            </a:prstGeom>
            <a:solidFill>
              <a:srgbClr val="9EBD3B"/>
            </a:solidFill>
            <a:ln>
              <a:noFill/>
            </a:ln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dk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>
                <a:lnSpc>
                  <a:spcPct val="100000"/>
                </a:lnSpc>
              </a:pPr>
              <a:endParaRPr lang="en-AU" sz="1400" dirty="0"/>
            </a:p>
          </p:txBody>
        </p:sp>
        <p:sp>
          <p:nvSpPr>
            <p:cNvPr id="38" name="Rectangle 37">
              <a:extLst>
                <a:ext uri="{FF2B5EF4-FFF2-40B4-BE49-F238E27FC236}">
                  <a16:creationId xmlns:a16="http://schemas.microsoft.com/office/drawing/2014/main" id="{64DCC1C8-46B0-407F-B7A5-D3DBC7057CCA}"/>
                </a:ext>
              </a:extLst>
            </p:cNvPr>
            <p:cNvSpPr/>
            <p:nvPr/>
          </p:nvSpPr>
          <p:spPr>
            <a:xfrm>
              <a:off x="-610680" y="2983298"/>
              <a:ext cx="432048" cy="432048"/>
            </a:xfrm>
            <a:prstGeom prst="rect">
              <a:avLst/>
            </a:prstGeom>
            <a:solidFill>
              <a:srgbClr val="939598"/>
            </a:solidFill>
            <a:ln>
              <a:noFill/>
            </a:ln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dk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>
                <a:lnSpc>
                  <a:spcPct val="100000"/>
                </a:lnSpc>
              </a:pPr>
              <a:endParaRPr lang="en-AU" sz="1400" dirty="0"/>
            </a:p>
          </p:txBody>
        </p:sp>
        <p:sp>
          <p:nvSpPr>
            <p:cNvPr id="39" name="Rectangle 38">
              <a:extLst>
                <a:ext uri="{FF2B5EF4-FFF2-40B4-BE49-F238E27FC236}">
                  <a16:creationId xmlns:a16="http://schemas.microsoft.com/office/drawing/2014/main" id="{1B8C875E-C553-4D38-AA28-BD4E8A87A538}"/>
                </a:ext>
              </a:extLst>
            </p:cNvPr>
            <p:cNvSpPr/>
            <p:nvPr/>
          </p:nvSpPr>
          <p:spPr>
            <a:xfrm>
              <a:off x="-610680" y="188104"/>
              <a:ext cx="432048" cy="432048"/>
            </a:xfrm>
            <a:prstGeom prst="rect">
              <a:avLst/>
            </a:prstGeom>
            <a:solidFill>
              <a:srgbClr val="EBEEE6"/>
            </a:solidFill>
            <a:ln>
              <a:solidFill>
                <a:schemeClr val="tx1"/>
              </a:solidFill>
            </a:ln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dk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>
                <a:lnSpc>
                  <a:spcPct val="100000"/>
                </a:lnSpc>
              </a:pPr>
              <a:endParaRPr lang="en-AU" sz="1400" dirty="0"/>
            </a:p>
          </p:txBody>
        </p:sp>
      </p:grpSp>
      <p:sp>
        <p:nvSpPr>
          <p:cNvPr id="42" name="AutoShape 2">
            <a:extLst>
              <a:ext uri="{FF2B5EF4-FFF2-40B4-BE49-F238E27FC236}">
                <a16:creationId xmlns:a16="http://schemas.microsoft.com/office/drawing/2014/main" id="{498FB835-B4B0-422F-B2C6-81377717038A}"/>
              </a:ext>
            </a:extLst>
          </p:cNvPr>
          <p:cNvSpPr>
            <a:spLocks noChangeAspect="1" noChangeArrowheads="1"/>
          </p:cNvSpPr>
          <p:nvPr/>
        </p:nvSpPr>
        <p:spPr bwMode="auto">
          <a:xfrm>
            <a:off x="1985963" y="2319338"/>
            <a:ext cx="5172075" cy="221932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AU" dirty="0"/>
          </a:p>
        </p:txBody>
      </p:sp>
      <p:sp>
        <p:nvSpPr>
          <p:cNvPr id="43" name="AutoShape 4">
            <a:extLst>
              <a:ext uri="{FF2B5EF4-FFF2-40B4-BE49-F238E27FC236}">
                <a16:creationId xmlns:a16="http://schemas.microsoft.com/office/drawing/2014/main" id="{D01EECBA-E761-4675-BE24-E893B8748829}"/>
              </a:ext>
            </a:extLst>
          </p:cNvPr>
          <p:cNvSpPr>
            <a:spLocks noChangeAspect="1" noChangeArrowheads="1"/>
          </p:cNvSpPr>
          <p:nvPr/>
        </p:nvSpPr>
        <p:spPr bwMode="auto">
          <a:xfrm>
            <a:off x="1985963" y="2343150"/>
            <a:ext cx="5172075" cy="21717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AU" dirty="0"/>
          </a:p>
        </p:txBody>
      </p:sp>
      <p:pic>
        <p:nvPicPr>
          <p:cNvPr id="47" name="Picture 46">
            <a:extLst>
              <a:ext uri="{FF2B5EF4-FFF2-40B4-BE49-F238E27FC236}">
                <a16:creationId xmlns:a16="http://schemas.microsoft.com/office/drawing/2014/main" id="{C3E9DB47-E400-4E5A-A70E-E2F0DA10602E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-2627" y="3745805"/>
            <a:ext cx="9144000" cy="3140968"/>
          </a:xfrm>
          <a:prstGeom prst="rect">
            <a:avLst/>
          </a:prstGeom>
        </p:spPr>
      </p:pic>
      <p:pic>
        <p:nvPicPr>
          <p:cNvPr id="52" name="Picture 51">
            <a:extLst>
              <a:ext uri="{FF2B5EF4-FFF2-40B4-BE49-F238E27FC236}">
                <a16:creationId xmlns:a16="http://schemas.microsoft.com/office/drawing/2014/main" id="{EAE0584B-D049-45A0-B0BC-CA99C288E478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7296281" y="5949280"/>
            <a:ext cx="1748041" cy="584027"/>
          </a:xfrm>
          <a:prstGeom prst="rect">
            <a:avLst/>
          </a:prstGeom>
        </p:spPr>
      </p:pic>
      <p:sp>
        <p:nvSpPr>
          <p:cNvPr id="56" name="TextBox 55">
            <a:extLst>
              <a:ext uri="{FF2B5EF4-FFF2-40B4-BE49-F238E27FC236}">
                <a16:creationId xmlns:a16="http://schemas.microsoft.com/office/drawing/2014/main" id="{550AF998-F2FC-4CBB-9A25-9FE3936482F1}"/>
              </a:ext>
            </a:extLst>
          </p:cNvPr>
          <p:cNvSpPr txBox="1"/>
          <p:nvPr/>
        </p:nvSpPr>
        <p:spPr>
          <a:xfrm>
            <a:off x="1393098" y="2876163"/>
            <a:ext cx="6375143" cy="984885"/>
          </a:xfrm>
          <a:prstGeom prst="rect">
            <a:avLst/>
          </a:prstGeom>
          <a:noFill/>
        </p:spPr>
        <p:txBody>
          <a:bodyPr wrap="none" lIns="0" tIns="0" rIns="0" bIns="0" rtlCol="0">
            <a:spAutoFit/>
          </a:bodyPr>
          <a:lstStyle/>
          <a:p>
            <a:pPr algn="ctr">
              <a:lnSpc>
                <a:spcPct val="100000"/>
              </a:lnSpc>
              <a:spcAft>
                <a:spcPts val="600"/>
              </a:spcAft>
              <a:buSzPct val="100000"/>
            </a:pPr>
            <a:r>
              <a:rPr lang="en-AU" sz="3200" b="1" dirty="0">
                <a:solidFill>
                  <a:srgbClr val="F47920"/>
                </a:solidFill>
                <a:latin typeface="Lato" panose="020F0502020204030203" pitchFamily="34" charset="0"/>
                <a:ea typeface="Lato" panose="020F0502020204030203" pitchFamily="34" charset="0"/>
                <a:cs typeface="Lato" panose="020F0502020204030203" pitchFamily="34" charset="0"/>
              </a:rPr>
              <a:t>Traditional knowledge protections </a:t>
            </a:r>
            <a:br>
              <a:rPr lang="en-AU" sz="3200" b="1" dirty="0">
                <a:solidFill>
                  <a:srgbClr val="F47920"/>
                </a:solidFill>
                <a:latin typeface="Lato" panose="020F0502020204030203" pitchFamily="34" charset="0"/>
                <a:ea typeface="Lato" panose="020F0502020204030203" pitchFamily="34" charset="0"/>
                <a:cs typeface="Lato" panose="020F0502020204030203" pitchFamily="34" charset="0"/>
              </a:rPr>
            </a:br>
            <a:r>
              <a:rPr lang="en-AU" sz="3200" b="1" dirty="0">
                <a:solidFill>
                  <a:srgbClr val="F47920"/>
                </a:solidFill>
                <a:latin typeface="Lato" panose="020F0502020204030203" pitchFamily="34" charset="0"/>
                <a:ea typeface="Lato" panose="020F0502020204030203" pitchFamily="34" charset="0"/>
                <a:cs typeface="Lato" panose="020F0502020204030203" pitchFamily="34" charset="0"/>
              </a:rPr>
              <a:t>in biodiscovery</a:t>
            </a:r>
          </a:p>
        </p:txBody>
      </p:sp>
      <p:cxnSp>
        <p:nvCxnSpPr>
          <p:cNvPr id="58" name="Straight Connector 57">
            <a:extLst>
              <a:ext uri="{FF2B5EF4-FFF2-40B4-BE49-F238E27FC236}">
                <a16:creationId xmlns:a16="http://schemas.microsoft.com/office/drawing/2014/main" id="{E6CB1756-D9D1-4943-A750-6D8C9C0A0F5A}"/>
              </a:ext>
            </a:extLst>
          </p:cNvPr>
          <p:cNvCxnSpPr/>
          <p:nvPr/>
        </p:nvCxnSpPr>
        <p:spPr>
          <a:xfrm flipH="1" flipV="1">
            <a:off x="10928" y="3719474"/>
            <a:ext cx="9139484" cy="648073"/>
          </a:xfrm>
          <a:prstGeom prst="line">
            <a:avLst/>
          </a:prstGeom>
          <a:ln w="57150" cap="sq">
            <a:solidFill>
              <a:srgbClr val="232F42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dk1"/>
          </a:effectRef>
          <a:fontRef idx="minor">
            <a:schemeClr val="lt1"/>
          </a:fontRef>
        </p:style>
      </p:cxnSp>
      <p:sp>
        <p:nvSpPr>
          <p:cNvPr id="19" name="TextBox 18">
            <a:extLst>
              <a:ext uri="{FF2B5EF4-FFF2-40B4-BE49-F238E27FC236}">
                <a16:creationId xmlns:a16="http://schemas.microsoft.com/office/drawing/2014/main" id="{A80233D1-52E1-4F2D-BF18-7326DE8318C4}"/>
              </a:ext>
            </a:extLst>
          </p:cNvPr>
          <p:cNvSpPr txBox="1"/>
          <p:nvPr/>
        </p:nvSpPr>
        <p:spPr>
          <a:xfrm>
            <a:off x="10928" y="44624"/>
            <a:ext cx="9139483" cy="276999"/>
          </a:xfrm>
          <a:prstGeom prst="rect">
            <a:avLst/>
          </a:prstGeom>
          <a:solidFill>
            <a:srgbClr val="232F42"/>
          </a:solidFill>
        </p:spPr>
        <p:txBody>
          <a:bodyPr wrap="square" lIns="0" tIns="0" rIns="0" bIns="0" rtlCol="0">
            <a:spAutoFit/>
          </a:bodyPr>
          <a:lstStyle/>
          <a:p>
            <a:pPr algn="ctr">
              <a:lnSpc>
                <a:spcPct val="100000"/>
              </a:lnSpc>
              <a:spcAft>
                <a:spcPts val="1800"/>
              </a:spcAft>
              <a:buSzPct val="100000"/>
            </a:pPr>
            <a:r>
              <a:rPr lang="en-AU" b="1" dirty="0">
                <a:solidFill>
                  <a:schemeClr val="bg1"/>
                </a:solidFill>
                <a:latin typeface="Lato" panose="020F0502020204030203" pitchFamily="34" charset="0"/>
                <a:ea typeface="Lato" panose="020F0502020204030203" pitchFamily="34" charset="0"/>
                <a:cs typeface="Lato" panose="020F0502020204030203" pitchFamily="34" charset="0"/>
              </a:rPr>
              <a:t>ANZSOG National Regulators Community of Practice – February 2023</a:t>
            </a:r>
          </a:p>
        </p:txBody>
      </p:sp>
    </p:spTree>
    <p:extLst>
      <p:ext uri="{BB962C8B-B14F-4D97-AF65-F5344CB8AC3E}">
        <p14:creationId xmlns:p14="http://schemas.microsoft.com/office/powerpoint/2010/main" val="1184024609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" name="Rectangle 21">
            <a:extLst>
              <a:ext uri="{FF2B5EF4-FFF2-40B4-BE49-F238E27FC236}">
                <a16:creationId xmlns:a16="http://schemas.microsoft.com/office/drawing/2014/main" id="{A9CE2182-9D1A-C43D-43D0-7BF5E5DDBB38}"/>
              </a:ext>
            </a:extLst>
          </p:cNvPr>
          <p:cNvSpPr/>
          <p:nvPr/>
        </p:nvSpPr>
        <p:spPr>
          <a:xfrm>
            <a:off x="122046" y="661390"/>
            <a:ext cx="3543596" cy="5719938"/>
          </a:xfrm>
          <a:prstGeom prst="rect">
            <a:avLst/>
          </a:prstGeom>
          <a:solidFill>
            <a:srgbClr val="EBEEE6"/>
          </a:solidFill>
          <a:ln>
            <a:noFill/>
          </a:ln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dk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lnSpc>
                <a:spcPct val="100000"/>
              </a:lnSpc>
            </a:pPr>
            <a:endParaRPr lang="en-AU" sz="1400"/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9AAAB3CC-6A32-42A3-8A73-7CD92F849200}"/>
              </a:ext>
            </a:extLst>
          </p:cNvPr>
          <p:cNvPicPr>
            <a:picLocks noChangeAspect="1"/>
          </p:cNvPicPr>
          <p:nvPr/>
        </p:nvPicPr>
        <p:blipFill rotWithShape="1">
          <a:blip r:embed="rId3"/>
          <a:srcRect l="28737" t="19914" r="8264" b="71729"/>
          <a:stretch/>
        </p:blipFill>
        <p:spPr>
          <a:xfrm>
            <a:off x="0" y="-16718"/>
            <a:ext cx="9144000" cy="571500"/>
          </a:xfrm>
          <a:prstGeom prst="rect">
            <a:avLst/>
          </a:prstGeom>
        </p:spPr>
      </p:pic>
      <p:pic>
        <p:nvPicPr>
          <p:cNvPr id="5" name="Picture 4">
            <a:extLst>
              <a:ext uri="{FF2B5EF4-FFF2-40B4-BE49-F238E27FC236}">
                <a16:creationId xmlns:a16="http://schemas.microsoft.com/office/drawing/2014/main" id="{DBAA714A-35A6-486C-92EC-62F9360EB193}"/>
              </a:ext>
            </a:extLst>
          </p:cNvPr>
          <p:cNvPicPr>
            <a:picLocks noChangeAspect="1"/>
          </p:cNvPicPr>
          <p:nvPr/>
        </p:nvPicPr>
        <p:blipFill rotWithShape="1">
          <a:blip r:embed="rId3"/>
          <a:srcRect l="28350" t="90256" r="7863" b="4730"/>
          <a:stretch/>
        </p:blipFill>
        <p:spPr>
          <a:xfrm>
            <a:off x="-12550" y="6453337"/>
            <a:ext cx="9156550" cy="404664"/>
          </a:xfrm>
          <a:prstGeom prst="rect">
            <a:avLst/>
          </a:prstGeom>
        </p:spPr>
      </p:pic>
      <p:grpSp>
        <p:nvGrpSpPr>
          <p:cNvPr id="6" name="Group 5">
            <a:extLst>
              <a:ext uri="{FF2B5EF4-FFF2-40B4-BE49-F238E27FC236}">
                <a16:creationId xmlns:a16="http://schemas.microsoft.com/office/drawing/2014/main" id="{2E999F8B-046B-43DE-963D-9920A4E2C1AD}"/>
              </a:ext>
            </a:extLst>
          </p:cNvPr>
          <p:cNvGrpSpPr/>
          <p:nvPr/>
        </p:nvGrpSpPr>
        <p:grpSpPr>
          <a:xfrm>
            <a:off x="-537362" y="1700808"/>
            <a:ext cx="432048" cy="4163035"/>
            <a:chOff x="-537362" y="1700808"/>
            <a:chExt cx="432048" cy="4163035"/>
          </a:xfrm>
        </p:grpSpPr>
        <p:sp>
          <p:nvSpPr>
            <p:cNvPr id="7" name="Rectangle 6">
              <a:extLst>
                <a:ext uri="{FF2B5EF4-FFF2-40B4-BE49-F238E27FC236}">
                  <a16:creationId xmlns:a16="http://schemas.microsoft.com/office/drawing/2014/main" id="{B2DE0581-8E2C-4001-B601-94B733E6BC66}"/>
                </a:ext>
              </a:extLst>
            </p:cNvPr>
            <p:cNvSpPr/>
            <p:nvPr/>
          </p:nvSpPr>
          <p:spPr>
            <a:xfrm>
              <a:off x="-537362" y="1700808"/>
              <a:ext cx="432048" cy="432048"/>
            </a:xfrm>
            <a:prstGeom prst="rect">
              <a:avLst/>
            </a:prstGeom>
            <a:solidFill>
              <a:srgbClr val="547133"/>
            </a:solidFill>
            <a:ln>
              <a:noFill/>
            </a:ln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dk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>
                <a:lnSpc>
                  <a:spcPct val="100000"/>
                </a:lnSpc>
              </a:pPr>
              <a:endParaRPr lang="en-AU" sz="1400" dirty="0"/>
            </a:p>
          </p:txBody>
        </p:sp>
        <p:sp>
          <p:nvSpPr>
            <p:cNvPr id="8" name="Rectangle 7">
              <a:extLst>
                <a:ext uri="{FF2B5EF4-FFF2-40B4-BE49-F238E27FC236}">
                  <a16:creationId xmlns:a16="http://schemas.microsoft.com/office/drawing/2014/main" id="{7A53FF62-F834-4FF0-A522-9553531E0843}"/>
                </a:ext>
              </a:extLst>
            </p:cNvPr>
            <p:cNvSpPr/>
            <p:nvPr/>
          </p:nvSpPr>
          <p:spPr>
            <a:xfrm>
              <a:off x="-537362" y="2644903"/>
              <a:ext cx="432048" cy="432048"/>
            </a:xfrm>
            <a:prstGeom prst="rect">
              <a:avLst/>
            </a:prstGeom>
            <a:solidFill>
              <a:srgbClr val="232F42"/>
            </a:solidFill>
            <a:ln>
              <a:noFill/>
            </a:ln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dk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>
                <a:lnSpc>
                  <a:spcPct val="100000"/>
                </a:lnSpc>
              </a:pPr>
              <a:endParaRPr lang="en-AU" sz="1400" dirty="0"/>
            </a:p>
          </p:txBody>
        </p:sp>
        <p:sp>
          <p:nvSpPr>
            <p:cNvPr id="9" name="Rectangle 8">
              <a:extLst>
                <a:ext uri="{FF2B5EF4-FFF2-40B4-BE49-F238E27FC236}">
                  <a16:creationId xmlns:a16="http://schemas.microsoft.com/office/drawing/2014/main" id="{6E37BC54-4104-4A1E-984F-509AC78D599B}"/>
                </a:ext>
              </a:extLst>
            </p:cNvPr>
            <p:cNvSpPr/>
            <p:nvPr/>
          </p:nvSpPr>
          <p:spPr>
            <a:xfrm>
              <a:off x="-537362" y="3111025"/>
              <a:ext cx="432048" cy="432048"/>
            </a:xfrm>
            <a:prstGeom prst="rect">
              <a:avLst/>
            </a:prstGeom>
            <a:solidFill>
              <a:srgbClr val="58585A"/>
            </a:solidFill>
            <a:ln>
              <a:noFill/>
            </a:ln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dk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>
                <a:lnSpc>
                  <a:spcPct val="100000"/>
                </a:lnSpc>
              </a:pPr>
              <a:endParaRPr lang="en-AU" sz="1400" dirty="0"/>
            </a:p>
          </p:txBody>
        </p:sp>
        <p:sp>
          <p:nvSpPr>
            <p:cNvPr id="10" name="Rectangle 9">
              <a:extLst>
                <a:ext uri="{FF2B5EF4-FFF2-40B4-BE49-F238E27FC236}">
                  <a16:creationId xmlns:a16="http://schemas.microsoft.com/office/drawing/2014/main" id="{ACF8923D-2EE1-42AF-8EA9-96CA06D7B94E}"/>
                </a:ext>
              </a:extLst>
            </p:cNvPr>
            <p:cNvSpPr/>
            <p:nvPr/>
          </p:nvSpPr>
          <p:spPr>
            <a:xfrm>
              <a:off x="-537362" y="3577147"/>
              <a:ext cx="432048" cy="432048"/>
            </a:xfrm>
            <a:prstGeom prst="rect">
              <a:avLst/>
            </a:prstGeom>
            <a:solidFill>
              <a:srgbClr val="A61D22"/>
            </a:solidFill>
            <a:ln>
              <a:noFill/>
            </a:ln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dk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>
                <a:lnSpc>
                  <a:spcPct val="100000"/>
                </a:lnSpc>
              </a:pPr>
              <a:endParaRPr lang="en-AU" sz="1400" dirty="0"/>
            </a:p>
          </p:txBody>
        </p:sp>
        <p:sp>
          <p:nvSpPr>
            <p:cNvPr id="11" name="Rectangle 10">
              <a:extLst>
                <a:ext uri="{FF2B5EF4-FFF2-40B4-BE49-F238E27FC236}">
                  <a16:creationId xmlns:a16="http://schemas.microsoft.com/office/drawing/2014/main" id="{AC9D3283-1DF6-4658-9E97-1DC85EB6775F}"/>
                </a:ext>
              </a:extLst>
            </p:cNvPr>
            <p:cNvSpPr/>
            <p:nvPr/>
          </p:nvSpPr>
          <p:spPr>
            <a:xfrm>
              <a:off x="-537362" y="4046344"/>
              <a:ext cx="432048" cy="432048"/>
            </a:xfrm>
            <a:prstGeom prst="rect">
              <a:avLst/>
            </a:prstGeom>
            <a:solidFill>
              <a:srgbClr val="F47920"/>
            </a:solidFill>
            <a:ln>
              <a:noFill/>
            </a:ln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dk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>
                <a:lnSpc>
                  <a:spcPct val="100000"/>
                </a:lnSpc>
              </a:pPr>
              <a:endParaRPr lang="en-AU" sz="1400" dirty="0"/>
            </a:p>
          </p:txBody>
        </p:sp>
        <p:sp>
          <p:nvSpPr>
            <p:cNvPr id="12" name="Rectangle 11">
              <a:extLst>
                <a:ext uri="{FF2B5EF4-FFF2-40B4-BE49-F238E27FC236}">
                  <a16:creationId xmlns:a16="http://schemas.microsoft.com/office/drawing/2014/main" id="{A7544E51-D49C-48A2-A295-A3A945318C05}"/>
                </a:ext>
              </a:extLst>
            </p:cNvPr>
            <p:cNvSpPr/>
            <p:nvPr/>
          </p:nvSpPr>
          <p:spPr>
            <a:xfrm>
              <a:off x="-537362" y="4509391"/>
              <a:ext cx="432048" cy="432048"/>
            </a:xfrm>
            <a:prstGeom prst="rect">
              <a:avLst/>
            </a:prstGeom>
            <a:solidFill>
              <a:srgbClr val="85381B"/>
            </a:solidFill>
            <a:ln>
              <a:noFill/>
            </a:ln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dk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>
                <a:lnSpc>
                  <a:spcPct val="100000"/>
                </a:lnSpc>
              </a:pPr>
              <a:endParaRPr lang="en-AU" sz="1400" dirty="0"/>
            </a:p>
          </p:txBody>
        </p:sp>
        <p:sp>
          <p:nvSpPr>
            <p:cNvPr id="13" name="Rectangle 12">
              <a:extLst>
                <a:ext uri="{FF2B5EF4-FFF2-40B4-BE49-F238E27FC236}">
                  <a16:creationId xmlns:a16="http://schemas.microsoft.com/office/drawing/2014/main" id="{20103C1C-548D-4899-A038-60DD440F6E4D}"/>
                </a:ext>
              </a:extLst>
            </p:cNvPr>
            <p:cNvSpPr/>
            <p:nvPr/>
          </p:nvSpPr>
          <p:spPr>
            <a:xfrm>
              <a:off x="-537362" y="5431795"/>
              <a:ext cx="432048" cy="432048"/>
            </a:xfrm>
            <a:prstGeom prst="rect">
              <a:avLst/>
            </a:prstGeom>
            <a:solidFill>
              <a:srgbClr val="9EBD3B"/>
            </a:solidFill>
            <a:ln>
              <a:noFill/>
            </a:ln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dk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>
                <a:lnSpc>
                  <a:spcPct val="100000"/>
                </a:lnSpc>
              </a:pPr>
              <a:endParaRPr lang="en-AU" sz="1400" dirty="0"/>
            </a:p>
          </p:txBody>
        </p:sp>
        <p:sp>
          <p:nvSpPr>
            <p:cNvPr id="14" name="Rectangle 13">
              <a:extLst>
                <a:ext uri="{FF2B5EF4-FFF2-40B4-BE49-F238E27FC236}">
                  <a16:creationId xmlns:a16="http://schemas.microsoft.com/office/drawing/2014/main" id="{48A38116-11F1-49B3-943A-186B8EB99F8A}"/>
                </a:ext>
              </a:extLst>
            </p:cNvPr>
            <p:cNvSpPr/>
            <p:nvPr/>
          </p:nvSpPr>
          <p:spPr>
            <a:xfrm>
              <a:off x="-537362" y="4972438"/>
              <a:ext cx="432048" cy="432048"/>
            </a:xfrm>
            <a:prstGeom prst="rect">
              <a:avLst/>
            </a:prstGeom>
            <a:solidFill>
              <a:srgbClr val="939598"/>
            </a:solidFill>
            <a:ln>
              <a:noFill/>
            </a:ln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dk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>
                <a:lnSpc>
                  <a:spcPct val="100000"/>
                </a:lnSpc>
              </a:pPr>
              <a:endParaRPr lang="en-AU" sz="1400" dirty="0"/>
            </a:p>
          </p:txBody>
        </p:sp>
        <p:sp>
          <p:nvSpPr>
            <p:cNvPr id="15" name="Rectangle 14">
              <a:extLst>
                <a:ext uri="{FF2B5EF4-FFF2-40B4-BE49-F238E27FC236}">
                  <a16:creationId xmlns:a16="http://schemas.microsoft.com/office/drawing/2014/main" id="{723202AF-D971-4AB8-88D2-BB2D243A89EA}"/>
                </a:ext>
              </a:extLst>
            </p:cNvPr>
            <p:cNvSpPr/>
            <p:nvPr/>
          </p:nvSpPr>
          <p:spPr>
            <a:xfrm>
              <a:off x="-537362" y="2177244"/>
              <a:ext cx="432048" cy="432048"/>
            </a:xfrm>
            <a:prstGeom prst="rect">
              <a:avLst/>
            </a:prstGeom>
            <a:solidFill>
              <a:srgbClr val="EBEEE6"/>
            </a:solidFill>
            <a:ln>
              <a:solidFill>
                <a:schemeClr val="tx1"/>
              </a:solidFill>
            </a:ln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dk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>
                <a:lnSpc>
                  <a:spcPct val="100000"/>
                </a:lnSpc>
              </a:pPr>
              <a:endParaRPr lang="en-AU" sz="1400" dirty="0"/>
            </a:p>
          </p:txBody>
        </p:sp>
      </p:grpSp>
      <p:sp>
        <p:nvSpPr>
          <p:cNvPr id="16" name="Title 1">
            <a:extLst>
              <a:ext uri="{FF2B5EF4-FFF2-40B4-BE49-F238E27FC236}">
                <a16:creationId xmlns:a16="http://schemas.microsoft.com/office/drawing/2014/main" id="{B9C88506-965B-4678-90FF-1BC8EBB3EEA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79512" y="104897"/>
            <a:ext cx="9077984" cy="392883"/>
          </a:xfrm>
        </p:spPr>
        <p:txBody>
          <a:bodyPr>
            <a:normAutofit/>
          </a:bodyPr>
          <a:lstStyle/>
          <a:p>
            <a:r>
              <a:rPr lang="en-AU" sz="2600" b="1" dirty="0">
                <a:solidFill>
                  <a:schemeClr val="bg1"/>
                </a:solidFill>
                <a:latin typeface="Lato" panose="020F0502020204030203" pitchFamily="34" charset="0"/>
                <a:ea typeface="Lato" panose="020F0502020204030203" pitchFamily="34" charset="0"/>
                <a:cs typeface="Lato" panose="020F0502020204030203" pitchFamily="34" charset="0"/>
              </a:rPr>
              <a:t>What is biodiscovery?</a:t>
            </a:r>
          </a:p>
        </p:txBody>
      </p:sp>
      <p:sp>
        <p:nvSpPr>
          <p:cNvPr id="28" name="Content Placeholder 2">
            <a:extLst>
              <a:ext uri="{FF2B5EF4-FFF2-40B4-BE49-F238E27FC236}">
                <a16:creationId xmlns:a16="http://schemas.microsoft.com/office/drawing/2014/main" id="{BD74ADC8-3DE7-4D1D-B735-7725319C395E}"/>
              </a:ext>
            </a:extLst>
          </p:cNvPr>
          <p:cNvSpPr txBox="1">
            <a:spLocks/>
          </p:cNvSpPr>
          <p:nvPr/>
        </p:nvSpPr>
        <p:spPr>
          <a:xfrm>
            <a:off x="3893006" y="1483722"/>
            <a:ext cx="2350638" cy="2036455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>
            <a:lvl1pPr marL="342900" indent="-342900" algn="l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Char char=""/>
              <a:defRPr sz="18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742950" indent="-285750" algn="l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Char char=""/>
              <a:defRPr sz="16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Char char=""/>
              <a:defRPr sz="14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Char char=""/>
              <a:defRPr sz="12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Char char=""/>
              <a:defRPr sz="12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Char char=""/>
              <a:defRPr sz="12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Char char=""/>
              <a:defRPr sz="12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Char char=""/>
              <a:defRPr sz="12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Char char=""/>
              <a:defRPr sz="12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None/>
            </a:pPr>
            <a:r>
              <a:rPr lang="en-AU" sz="1600" b="1" i="1" dirty="0">
                <a:solidFill>
                  <a:schemeClr val="tx1"/>
                </a:solidFill>
                <a:latin typeface="Lato" panose="020F0502020204030203" pitchFamily="34" charset="0"/>
                <a:ea typeface="Lato" panose="020F0502020204030203" pitchFamily="34" charset="0"/>
                <a:cs typeface="Lato" panose="020F0502020204030203" pitchFamily="34" charset="0"/>
              </a:rPr>
              <a:t>Mbabaram Aboriginal Corporation and JCU</a:t>
            </a:r>
          </a:p>
          <a:p>
            <a:pPr marL="0" indent="0">
              <a:buNone/>
            </a:pPr>
            <a:r>
              <a:rPr lang="en-AU" sz="1400" dirty="0">
                <a:solidFill>
                  <a:schemeClr val="tx1"/>
                </a:solidFill>
                <a:latin typeface="Lato" panose="020F0502020204030203" pitchFamily="34" charset="0"/>
                <a:ea typeface="Lato" panose="020F0502020204030203" pitchFamily="34" charset="0"/>
                <a:cs typeface="Lato" panose="020F0502020204030203" pitchFamily="34" charset="0"/>
              </a:rPr>
              <a:t>potential anti-inflammatory properties from medicinal plant species</a:t>
            </a:r>
          </a:p>
        </p:txBody>
      </p:sp>
      <p:sp>
        <p:nvSpPr>
          <p:cNvPr id="25" name="TextBox 24">
            <a:extLst>
              <a:ext uri="{FF2B5EF4-FFF2-40B4-BE49-F238E27FC236}">
                <a16:creationId xmlns:a16="http://schemas.microsoft.com/office/drawing/2014/main" id="{8A06D5DC-6030-4E25-8F9B-0D4F0C57C6AA}"/>
              </a:ext>
            </a:extLst>
          </p:cNvPr>
          <p:cNvSpPr txBox="1"/>
          <p:nvPr/>
        </p:nvSpPr>
        <p:spPr>
          <a:xfrm>
            <a:off x="6428745" y="1483722"/>
            <a:ext cx="2535743" cy="1790234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spcBef>
                <a:spcPts val="1000"/>
              </a:spcBef>
            </a:pPr>
            <a:r>
              <a:rPr lang="en-AU" sz="1600" b="1" i="1" dirty="0">
                <a:latin typeface="Lato" panose="020F0502020204030203" pitchFamily="34" charset="0"/>
                <a:ea typeface="Lato" panose="020F0502020204030203" pitchFamily="34" charset="0"/>
                <a:cs typeface="Lato" panose="020F0502020204030203" pitchFamily="34" charset="0"/>
              </a:rPr>
              <a:t>Dugalunji</a:t>
            </a:r>
            <a:r>
              <a:rPr lang="en-AU" sz="1600" dirty="0">
                <a:latin typeface="Lato" panose="020F0502020204030203" pitchFamily="34" charset="0"/>
                <a:ea typeface="Lato" panose="020F0502020204030203" pitchFamily="34" charset="0"/>
                <a:cs typeface="Lato" panose="020F0502020204030203" pitchFamily="34" charset="0"/>
              </a:rPr>
              <a:t> </a:t>
            </a:r>
            <a:r>
              <a:rPr lang="en-AU" sz="1600" b="1" i="1" dirty="0">
                <a:latin typeface="Lato" panose="020F0502020204030203" pitchFamily="34" charset="0"/>
                <a:ea typeface="Lato" panose="020F0502020204030203" pitchFamily="34" charset="0"/>
                <a:cs typeface="Lato" panose="020F0502020204030203" pitchFamily="34" charset="0"/>
              </a:rPr>
              <a:t>Aboriginal Corporation and UQ</a:t>
            </a:r>
          </a:p>
          <a:p>
            <a:pPr>
              <a:spcBef>
                <a:spcPts val="1000"/>
              </a:spcBef>
            </a:pPr>
            <a:r>
              <a:rPr lang="en-AU" sz="1400" dirty="0">
                <a:latin typeface="Lato" panose="020F0502020204030203" pitchFamily="34" charset="0"/>
                <a:ea typeface="Lato" panose="020F0502020204030203" pitchFamily="34" charset="0"/>
                <a:cs typeface="Lato" panose="020F0502020204030203" pitchFamily="34" charset="0"/>
              </a:rPr>
              <a:t>spinifex fibres for potential nanotechnology applications – improving physical properties of latex, paper, plastics and rubber</a:t>
            </a:r>
          </a:p>
        </p:txBody>
      </p:sp>
      <p:pic>
        <p:nvPicPr>
          <p:cNvPr id="18" name="Picture 17">
            <a:extLst>
              <a:ext uri="{FF2B5EF4-FFF2-40B4-BE49-F238E27FC236}">
                <a16:creationId xmlns:a16="http://schemas.microsoft.com/office/drawing/2014/main" id="{B83FEE68-A12F-4166-8395-6BFEBD235A15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6428747" y="3663210"/>
            <a:ext cx="2535741" cy="1851898"/>
          </a:xfrm>
          <a:prstGeom prst="rect">
            <a:avLst/>
          </a:prstGeom>
          <a:solidFill>
            <a:srgbClr val="232F42"/>
          </a:solidFill>
          <a:ln w="38100" cap="sq">
            <a:solidFill>
              <a:srgbClr val="232F42"/>
            </a:solidFill>
            <a:prstDash val="solid"/>
            <a:miter lim="800000"/>
          </a:ln>
          <a:effectLst>
            <a:outerShdw blurRad="50800" dist="38100" dir="2700000" algn="tl" rotWithShape="0">
              <a:srgbClr val="000000">
                <a:alpha val="43000"/>
              </a:srgbClr>
            </a:outerShdw>
          </a:effectLst>
          <a:scene3d>
            <a:camera prst="orthographicFront"/>
            <a:lightRig rig="threePt" dir="t"/>
          </a:scene3d>
          <a:sp3d>
            <a:bevelT/>
          </a:sp3d>
        </p:spPr>
      </p:pic>
      <p:pic>
        <p:nvPicPr>
          <p:cNvPr id="20" name="Picture 19">
            <a:extLst>
              <a:ext uri="{FF2B5EF4-FFF2-40B4-BE49-F238E27FC236}">
                <a16:creationId xmlns:a16="http://schemas.microsoft.com/office/drawing/2014/main" id="{9B7C05A5-08EF-4FA6-B21D-CA8D742499FD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3893005" y="3140968"/>
            <a:ext cx="2308379" cy="2539217"/>
          </a:xfrm>
          <a:prstGeom prst="rect">
            <a:avLst/>
          </a:prstGeom>
          <a:solidFill>
            <a:srgbClr val="232F42"/>
          </a:solidFill>
          <a:ln w="38100" cap="sq">
            <a:solidFill>
              <a:srgbClr val="232F42"/>
            </a:solidFill>
            <a:prstDash val="solid"/>
            <a:miter lim="800000"/>
          </a:ln>
          <a:effectLst>
            <a:outerShdw blurRad="50800" dist="38100" dir="2700000" algn="tl" rotWithShape="0">
              <a:srgbClr val="000000">
                <a:alpha val="43000"/>
              </a:srgbClr>
            </a:outerShdw>
          </a:effectLst>
          <a:scene3d>
            <a:camera prst="orthographicFront"/>
            <a:lightRig rig="threePt" dir="t"/>
          </a:scene3d>
          <a:sp3d>
            <a:bevelT/>
          </a:sp3d>
        </p:spPr>
      </p:pic>
      <p:graphicFrame>
        <p:nvGraphicFramePr>
          <p:cNvPr id="2" name="Diagram 1">
            <a:extLst>
              <a:ext uri="{FF2B5EF4-FFF2-40B4-BE49-F238E27FC236}">
                <a16:creationId xmlns:a16="http://schemas.microsoft.com/office/drawing/2014/main" id="{895BE1E3-129B-D63D-EE7C-9D54D5585A39}"/>
              </a:ext>
            </a:extLst>
          </p:cNvPr>
          <p:cNvGraphicFramePr/>
          <p:nvPr>
            <p:extLst>
              <p:ext uri="{D42A27DB-BD31-4B8C-83A1-F6EECF244321}">
                <p14:modId xmlns:p14="http://schemas.microsoft.com/office/powerpoint/2010/main" val="4095582743"/>
              </p:ext>
            </p:extLst>
          </p:nvPr>
        </p:nvGraphicFramePr>
        <p:xfrm>
          <a:off x="67562" y="769514"/>
          <a:ext cx="3640342" cy="5467798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6" r:lo="rId7" r:qs="rId8" r:cs="rId9"/>
          </a:graphicData>
        </a:graphic>
      </p:graphicFrame>
      <p:sp>
        <p:nvSpPr>
          <p:cNvPr id="17" name="Arrow: Down 16">
            <a:extLst>
              <a:ext uri="{FF2B5EF4-FFF2-40B4-BE49-F238E27FC236}">
                <a16:creationId xmlns:a16="http://schemas.microsoft.com/office/drawing/2014/main" id="{2BE2A0E2-7C49-6F05-764C-A4B12A04F8DA}"/>
              </a:ext>
            </a:extLst>
          </p:cNvPr>
          <p:cNvSpPr/>
          <p:nvPr/>
        </p:nvSpPr>
        <p:spPr>
          <a:xfrm>
            <a:off x="2215621" y="1864673"/>
            <a:ext cx="360040" cy="432048"/>
          </a:xfrm>
          <a:prstGeom prst="downArrow">
            <a:avLst/>
          </a:prstGeom>
          <a:solidFill>
            <a:srgbClr val="9EBD3B"/>
          </a:solidFill>
          <a:ln>
            <a:noFill/>
          </a:ln>
          <a:scene3d>
            <a:camera prst="orthographicFront"/>
            <a:lightRig rig="threePt" dir="t"/>
          </a:scene3d>
          <a:sp3d>
            <a:bevelT/>
          </a:sp3d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dk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lnSpc>
                <a:spcPct val="100000"/>
              </a:lnSpc>
            </a:pPr>
            <a:endParaRPr lang="en-AU" sz="1400"/>
          </a:p>
        </p:txBody>
      </p:sp>
      <p:sp>
        <p:nvSpPr>
          <p:cNvPr id="19" name="Arrow: Down 18">
            <a:extLst>
              <a:ext uri="{FF2B5EF4-FFF2-40B4-BE49-F238E27FC236}">
                <a16:creationId xmlns:a16="http://schemas.microsoft.com/office/drawing/2014/main" id="{DE272E2C-B66C-93CC-B41D-DF78D9B9B073}"/>
              </a:ext>
            </a:extLst>
          </p:cNvPr>
          <p:cNvSpPr/>
          <p:nvPr/>
        </p:nvSpPr>
        <p:spPr>
          <a:xfrm>
            <a:off x="2215621" y="3304978"/>
            <a:ext cx="360040" cy="432048"/>
          </a:xfrm>
          <a:prstGeom prst="downArrow">
            <a:avLst/>
          </a:prstGeom>
          <a:solidFill>
            <a:srgbClr val="9EBD3B"/>
          </a:solidFill>
          <a:ln>
            <a:noFill/>
          </a:ln>
          <a:scene3d>
            <a:camera prst="orthographicFront"/>
            <a:lightRig rig="threePt" dir="t"/>
          </a:scene3d>
          <a:sp3d>
            <a:bevelT/>
          </a:sp3d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dk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lnSpc>
                <a:spcPct val="100000"/>
              </a:lnSpc>
            </a:pPr>
            <a:endParaRPr lang="en-AU" sz="1400"/>
          </a:p>
        </p:txBody>
      </p:sp>
      <p:sp>
        <p:nvSpPr>
          <p:cNvPr id="21" name="Arrow: Down 20">
            <a:extLst>
              <a:ext uri="{FF2B5EF4-FFF2-40B4-BE49-F238E27FC236}">
                <a16:creationId xmlns:a16="http://schemas.microsoft.com/office/drawing/2014/main" id="{F81CAAEF-0973-45A7-026D-068E9C50BC14}"/>
              </a:ext>
            </a:extLst>
          </p:cNvPr>
          <p:cNvSpPr/>
          <p:nvPr/>
        </p:nvSpPr>
        <p:spPr>
          <a:xfrm>
            <a:off x="2215621" y="4720773"/>
            <a:ext cx="360040" cy="432048"/>
          </a:xfrm>
          <a:prstGeom prst="downArrow">
            <a:avLst/>
          </a:prstGeom>
          <a:solidFill>
            <a:srgbClr val="9EBD3B"/>
          </a:solidFill>
          <a:ln>
            <a:noFill/>
          </a:ln>
          <a:scene3d>
            <a:camera prst="orthographicFront"/>
            <a:lightRig rig="threePt" dir="t"/>
          </a:scene3d>
          <a:sp3d>
            <a:bevelT/>
          </a:sp3d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dk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lnSpc>
                <a:spcPct val="100000"/>
              </a:lnSpc>
            </a:pPr>
            <a:endParaRPr lang="en-AU" sz="1400"/>
          </a:p>
        </p:txBody>
      </p:sp>
      <p:sp>
        <p:nvSpPr>
          <p:cNvPr id="24" name="Content Placeholder 2">
            <a:extLst>
              <a:ext uri="{FF2B5EF4-FFF2-40B4-BE49-F238E27FC236}">
                <a16:creationId xmlns:a16="http://schemas.microsoft.com/office/drawing/2014/main" id="{C14A9B25-AA1C-498A-F6F7-D04E6A567CAA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3893005" y="1052736"/>
            <a:ext cx="5071483" cy="426058"/>
          </a:xfrm>
        </p:spPr>
        <p:txBody>
          <a:bodyPr/>
          <a:lstStyle/>
          <a:p>
            <a:pPr marL="0" lvl="2" indent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-AU" sz="1800" b="1" dirty="0">
                <a:solidFill>
                  <a:schemeClr val="accent3">
                    <a:lumMod val="75000"/>
                  </a:schemeClr>
                </a:solidFill>
                <a:latin typeface="Lato" panose="020F0502020204030203" pitchFamily="34" charset="0"/>
                <a:ea typeface="Lato" panose="020F0502020204030203" pitchFamily="34" charset="0"/>
                <a:cs typeface="Lato" panose="020F0502020204030203" pitchFamily="34" charset="0"/>
              </a:rPr>
              <a:t>Case studies</a:t>
            </a:r>
            <a:endParaRPr lang="en-AU" sz="1600" dirty="0">
              <a:solidFill>
                <a:srgbClr val="000000"/>
              </a:solidFill>
              <a:latin typeface="Lato" panose="020F0502020204030203" pitchFamily="34" charset="0"/>
              <a:ea typeface="Lato" panose="020F0502020204030203" pitchFamily="34" charset="0"/>
              <a:cs typeface="Lato" panose="020F0502020204030203" pitchFamily="34" charset="0"/>
            </a:endParaRPr>
          </a:p>
          <a:p>
            <a:pPr marL="833438" lvl="1" indent="-285750" algn="ctr">
              <a:spcBef>
                <a:spcPts val="0"/>
              </a:spcBef>
              <a:spcAft>
                <a:spcPts val="0"/>
              </a:spcAft>
              <a:buFont typeface="Arial" panose="020B0604020202020204" pitchFamily="34" charset="0"/>
              <a:buChar char="•"/>
            </a:pPr>
            <a:endParaRPr lang="en-AU" sz="1600" dirty="0">
              <a:latin typeface="Lato" panose="020F0502020204030203" pitchFamily="34" charset="0"/>
              <a:ea typeface="Lato" panose="020F0502020204030203" pitchFamily="34" charset="0"/>
              <a:cs typeface="Lato" panose="020F0502020204030203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519377847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>
            <a:extLst>
              <a:ext uri="{FF2B5EF4-FFF2-40B4-BE49-F238E27FC236}">
                <a16:creationId xmlns:a16="http://schemas.microsoft.com/office/drawing/2014/main" id="{9AAAB3CC-6A32-42A3-8A73-7CD92F849200}"/>
              </a:ext>
            </a:extLst>
          </p:cNvPr>
          <p:cNvPicPr>
            <a:picLocks noChangeAspect="1"/>
          </p:cNvPicPr>
          <p:nvPr/>
        </p:nvPicPr>
        <p:blipFill rotWithShape="1">
          <a:blip r:embed="rId3"/>
          <a:srcRect l="28737" t="19914" r="8264" b="71729"/>
          <a:stretch/>
        </p:blipFill>
        <p:spPr>
          <a:xfrm>
            <a:off x="0" y="-16718"/>
            <a:ext cx="9144000" cy="571500"/>
          </a:xfrm>
          <a:prstGeom prst="rect">
            <a:avLst/>
          </a:prstGeom>
        </p:spPr>
      </p:pic>
      <p:pic>
        <p:nvPicPr>
          <p:cNvPr id="5" name="Picture 4">
            <a:extLst>
              <a:ext uri="{FF2B5EF4-FFF2-40B4-BE49-F238E27FC236}">
                <a16:creationId xmlns:a16="http://schemas.microsoft.com/office/drawing/2014/main" id="{DBAA714A-35A6-486C-92EC-62F9360EB193}"/>
              </a:ext>
            </a:extLst>
          </p:cNvPr>
          <p:cNvPicPr>
            <a:picLocks noChangeAspect="1"/>
          </p:cNvPicPr>
          <p:nvPr/>
        </p:nvPicPr>
        <p:blipFill rotWithShape="1">
          <a:blip r:embed="rId3"/>
          <a:srcRect l="28350" t="90256" r="7863" b="4730"/>
          <a:stretch/>
        </p:blipFill>
        <p:spPr>
          <a:xfrm>
            <a:off x="-12550" y="6453337"/>
            <a:ext cx="9156550" cy="404664"/>
          </a:xfrm>
          <a:prstGeom prst="rect">
            <a:avLst/>
          </a:prstGeom>
        </p:spPr>
      </p:pic>
      <p:grpSp>
        <p:nvGrpSpPr>
          <p:cNvPr id="6" name="Group 5">
            <a:extLst>
              <a:ext uri="{FF2B5EF4-FFF2-40B4-BE49-F238E27FC236}">
                <a16:creationId xmlns:a16="http://schemas.microsoft.com/office/drawing/2014/main" id="{2E999F8B-046B-43DE-963D-9920A4E2C1AD}"/>
              </a:ext>
            </a:extLst>
          </p:cNvPr>
          <p:cNvGrpSpPr/>
          <p:nvPr/>
        </p:nvGrpSpPr>
        <p:grpSpPr>
          <a:xfrm>
            <a:off x="-537362" y="1700808"/>
            <a:ext cx="432048" cy="4163035"/>
            <a:chOff x="-537362" y="1700808"/>
            <a:chExt cx="432048" cy="4163035"/>
          </a:xfrm>
        </p:grpSpPr>
        <p:sp>
          <p:nvSpPr>
            <p:cNvPr id="7" name="Rectangle 6">
              <a:extLst>
                <a:ext uri="{FF2B5EF4-FFF2-40B4-BE49-F238E27FC236}">
                  <a16:creationId xmlns:a16="http://schemas.microsoft.com/office/drawing/2014/main" id="{B2DE0581-8E2C-4001-B601-94B733E6BC66}"/>
                </a:ext>
              </a:extLst>
            </p:cNvPr>
            <p:cNvSpPr/>
            <p:nvPr/>
          </p:nvSpPr>
          <p:spPr>
            <a:xfrm>
              <a:off x="-537362" y="1700808"/>
              <a:ext cx="432048" cy="432048"/>
            </a:xfrm>
            <a:prstGeom prst="rect">
              <a:avLst/>
            </a:prstGeom>
            <a:solidFill>
              <a:srgbClr val="547133"/>
            </a:solidFill>
            <a:ln>
              <a:noFill/>
            </a:ln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dk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AU" sz="1400" b="0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Arial"/>
                <a:ea typeface="+mn-ea"/>
                <a:cs typeface="+mn-cs"/>
              </a:endParaRPr>
            </a:p>
          </p:txBody>
        </p:sp>
        <p:sp>
          <p:nvSpPr>
            <p:cNvPr id="8" name="Rectangle 7">
              <a:extLst>
                <a:ext uri="{FF2B5EF4-FFF2-40B4-BE49-F238E27FC236}">
                  <a16:creationId xmlns:a16="http://schemas.microsoft.com/office/drawing/2014/main" id="{7A53FF62-F834-4FF0-A522-9553531E0843}"/>
                </a:ext>
              </a:extLst>
            </p:cNvPr>
            <p:cNvSpPr/>
            <p:nvPr/>
          </p:nvSpPr>
          <p:spPr>
            <a:xfrm>
              <a:off x="-537362" y="2644903"/>
              <a:ext cx="432048" cy="432048"/>
            </a:xfrm>
            <a:prstGeom prst="rect">
              <a:avLst/>
            </a:prstGeom>
            <a:solidFill>
              <a:srgbClr val="232F42"/>
            </a:solidFill>
            <a:ln>
              <a:noFill/>
            </a:ln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dk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AU" sz="1400" b="0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Arial"/>
                <a:ea typeface="+mn-ea"/>
                <a:cs typeface="+mn-cs"/>
              </a:endParaRPr>
            </a:p>
          </p:txBody>
        </p:sp>
        <p:sp>
          <p:nvSpPr>
            <p:cNvPr id="9" name="Rectangle 8">
              <a:extLst>
                <a:ext uri="{FF2B5EF4-FFF2-40B4-BE49-F238E27FC236}">
                  <a16:creationId xmlns:a16="http://schemas.microsoft.com/office/drawing/2014/main" id="{6E37BC54-4104-4A1E-984F-509AC78D599B}"/>
                </a:ext>
              </a:extLst>
            </p:cNvPr>
            <p:cNvSpPr/>
            <p:nvPr/>
          </p:nvSpPr>
          <p:spPr>
            <a:xfrm>
              <a:off x="-537362" y="3111025"/>
              <a:ext cx="432048" cy="432048"/>
            </a:xfrm>
            <a:prstGeom prst="rect">
              <a:avLst/>
            </a:prstGeom>
            <a:solidFill>
              <a:srgbClr val="58585A"/>
            </a:solidFill>
            <a:ln>
              <a:noFill/>
            </a:ln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dk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AU" sz="1400" b="0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Arial"/>
                <a:ea typeface="+mn-ea"/>
                <a:cs typeface="+mn-cs"/>
              </a:endParaRPr>
            </a:p>
          </p:txBody>
        </p:sp>
        <p:sp>
          <p:nvSpPr>
            <p:cNvPr id="10" name="Rectangle 9">
              <a:extLst>
                <a:ext uri="{FF2B5EF4-FFF2-40B4-BE49-F238E27FC236}">
                  <a16:creationId xmlns:a16="http://schemas.microsoft.com/office/drawing/2014/main" id="{ACF8923D-2EE1-42AF-8EA9-96CA06D7B94E}"/>
                </a:ext>
              </a:extLst>
            </p:cNvPr>
            <p:cNvSpPr/>
            <p:nvPr/>
          </p:nvSpPr>
          <p:spPr>
            <a:xfrm>
              <a:off x="-537362" y="3577147"/>
              <a:ext cx="432048" cy="432048"/>
            </a:xfrm>
            <a:prstGeom prst="rect">
              <a:avLst/>
            </a:prstGeom>
            <a:solidFill>
              <a:srgbClr val="A61D22"/>
            </a:solidFill>
            <a:ln>
              <a:noFill/>
            </a:ln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dk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AU" sz="1400" b="0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Arial"/>
                <a:ea typeface="+mn-ea"/>
                <a:cs typeface="+mn-cs"/>
              </a:endParaRPr>
            </a:p>
          </p:txBody>
        </p:sp>
        <p:sp>
          <p:nvSpPr>
            <p:cNvPr id="11" name="Rectangle 10">
              <a:extLst>
                <a:ext uri="{FF2B5EF4-FFF2-40B4-BE49-F238E27FC236}">
                  <a16:creationId xmlns:a16="http://schemas.microsoft.com/office/drawing/2014/main" id="{AC9D3283-1DF6-4658-9E97-1DC85EB6775F}"/>
                </a:ext>
              </a:extLst>
            </p:cNvPr>
            <p:cNvSpPr/>
            <p:nvPr/>
          </p:nvSpPr>
          <p:spPr>
            <a:xfrm>
              <a:off x="-537362" y="4046344"/>
              <a:ext cx="432048" cy="432048"/>
            </a:xfrm>
            <a:prstGeom prst="rect">
              <a:avLst/>
            </a:prstGeom>
            <a:solidFill>
              <a:srgbClr val="F47920"/>
            </a:solidFill>
            <a:ln>
              <a:noFill/>
            </a:ln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dk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AU" sz="1400" b="0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Arial"/>
                <a:ea typeface="+mn-ea"/>
                <a:cs typeface="+mn-cs"/>
              </a:endParaRPr>
            </a:p>
          </p:txBody>
        </p:sp>
        <p:sp>
          <p:nvSpPr>
            <p:cNvPr id="12" name="Rectangle 11">
              <a:extLst>
                <a:ext uri="{FF2B5EF4-FFF2-40B4-BE49-F238E27FC236}">
                  <a16:creationId xmlns:a16="http://schemas.microsoft.com/office/drawing/2014/main" id="{A7544E51-D49C-48A2-A295-A3A945318C05}"/>
                </a:ext>
              </a:extLst>
            </p:cNvPr>
            <p:cNvSpPr/>
            <p:nvPr/>
          </p:nvSpPr>
          <p:spPr>
            <a:xfrm>
              <a:off x="-537362" y="4509391"/>
              <a:ext cx="432048" cy="432048"/>
            </a:xfrm>
            <a:prstGeom prst="rect">
              <a:avLst/>
            </a:prstGeom>
            <a:solidFill>
              <a:srgbClr val="85381B"/>
            </a:solidFill>
            <a:ln>
              <a:noFill/>
            </a:ln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dk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AU" sz="1400" b="0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Arial"/>
                <a:ea typeface="+mn-ea"/>
                <a:cs typeface="+mn-cs"/>
              </a:endParaRPr>
            </a:p>
          </p:txBody>
        </p:sp>
        <p:sp>
          <p:nvSpPr>
            <p:cNvPr id="13" name="Rectangle 12">
              <a:extLst>
                <a:ext uri="{FF2B5EF4-FFF2-40B4-BE49-F238E27FC236}">
                  <a16:creationId xmlns:a16="http://schemas.microsoft.com/office/drawing/2014/main" id="{20103C1C-548D-4899-A038-60DD440F6E4D}"/>
                </a:ext>
              </a:extLst>
            </p:cNvPr>
            <p:cNvSpPr/>
            <p:nvPr/>
          </p:nvSpPr>
          <p:spPr>
            <a:xfrm>
              <a:off x="-537362" y="5431795"/>
              <a:ext cx="432048" cy="432048"/>
            </a:xfrm>
            <a:prstGeom prst="rect">
              <a:avLst/>
            </a:prstGeom>
            <a:solidFill>
              <a:srgbClr val="9EBD3B"/>
            </a:solidFill>
            <a:ln>
              <a:noFill/>
            </a:ln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dk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AU" sz="1400" b="0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Arial"/>
                <a:ea typeface="+mn-ea"/>
                <a:cs typeface="+mn-cs"/>
              </a:endParaRPr>
            </a:p>
          </p:txBody>
        </p:sp>
        <p:sp>
          <p:nvSpPr>
            <p:cNvPr id="14" name="Rectangle 13">
              <a:extLst>
                <a:ext uri="{FF2B5EF4-FFF2-40B4-BE49-F238E27FC236}">
                  <a16:creationId xmlns:a16="http://schemas.microsoft.com/office/drawing/2014/main" id="{48A38116-11F1-49B3-943A-186B8EB99F8A}"/>
                </a:ext>
              </a:extLst>
            </p:cNvPr>
            <p:cNvSpPr/>
            <p:nvPr/>
          </p:nvSpPr>
          <p:spPr>
            <a:xfrm>
              <a:off x="-537362" y="4972438"/>
              <a:ext cx="432048" cy="432048"/>
            </a:xfrm>
            <a:prstGeom prst="rect">
              <a:avLst/>
            </a:prstGeom>
            <a:solidFill>
              <a:srgbClr val="939598"/>
            </a:solidFill>
            <a:ln>
              <a:noFill/>
            </a:ln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dk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AU" sz="1400" b="0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Arial"/>
                <a:ea typeface="+mn-ea"/>
                <a:cs typeface="+mn-cs"/>
              </a:endParaRPr>
            </a:p>
          </p:txBody>
        </p:sp>
        <p:sp>
          <p:nvSpPr>
            <p:cNvPr id="15" name="Rectangle 14">
              <a:extLst>
                <a:ext uri="{FF2B5EF4-FFF2-40B4-BE49-F238E27FC236}">
                  <a16:creationId xmlns:a16="http://schemas.microsoft.com/office/drawing/2014/main" id="{723202AF-D971-4AB8-88D2-BB2D243A89EA}"/>
                </a:ext>
              </a:extLst>
            </p:cNvPr>
            <p:cNvSpPr/>
            <p:nvPr/>
          </p:nvSpPr>
          <p:spPr>
            <a:xfrm>
              <a:off x="-537362" y="2177244"/>
              <a:ext cx="432048" cy="432048"/>
            </a:xfrm>
            <a:prstGeom prst="rect">
              <a:avLst/>
            </a:prstGeom>
            <a:solidFill>
              <a:srgbClr val="EBEEE6"/>
            </a:solidFill>
            <a:ln>
              <a:solidFill>
                <a:schemeClr val="tx1"/>
              </a:solidFill>
            </a:ln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dk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AU" sz="1400" b="0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Arial"/>
                <a:ea typeface="+mn-ea"/>
                <a:cs typeface="+mn-cs"/>
              </a:endParaRPr>
            </a:p>
          </p:txBody>
        </p:sp>
      </p:grpSp>
      <p:sp>
        <p:nvSpPr>
          <p:cNvPr id="16" name="Title 1">
            <a:extLst>
              <a:ext uri="{FF2B5EF4-FFF2-40B4-BE49-F238E27FC236}">
                <a16:creationId xmlns:a16="http://schemas.microsoft.com/office/drawing/2014/main" id="{B9C88506-965B-4678-90FF-1BC8EBB3EEA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51520" y="72590"/>
            <a:ext cx="8856984" cy="392883"/>
          </a:xfrm>
        </p:spPr>
        <p:txBody>
          <a:bodyPr/>
          <a:lstStyle/>
          <a:p>
            <a:r>
              <a:rPr lang="en-AU" b="1" dirty="0">
                <a:solidFill>
                  <a:schemeClr val="bg1"/>
                </a:solidFill>
                <a:latin typeface="Arial Nova" panose="020B0504020202020204" pitchFamily="34" charset="0"/>
              </a:rPr>
              <a:t>The reform process</a:t>
            </a:r>
          </a:p>
        </p:txBody>
      </p:sp>
      <p:graphicFrame>
        <p:nvGraphicFramePr>
          <p:cNvPr id="24" name="Diagram 23">
            <a:extLst>
              <a:ext uri="{FF2B5EF4-FFF2-40B4-BE49-F238E27FC236}">
                <a16:creationId xmlns:a16="http://schemas.microsoft.com/office/drawing/2014/main" id="{07B545E1-2CE6-790E-FC07-B8BE80F6C0D3}"/>
              </a:ext>
            </a:extLst>
          </p:cNvPr>
          <p:cNvGraphicFramePr/>
          <p:nvPr>
            <p:extLst>
              <p:ext uri="{D42A27DB-BD31-4B8C-83A1-F6EECF244321}">
                <p14:modId xmlns:p14="http://schemas.microsoft.com/office/powerpoint/2010/main" val="597254579"/>
              </p:ext>
            </p:extLst>
          </p:nvPr>
        </p:nvGraphicFramePr>
        <p:xfrm>
          <a:off x="971600" y="1091682"/>
          <a:ext cx="6372697" cy="4824754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4" r:lo="rId5" r:qs="rId6" r:cs="rId7"/>
          </a:graphicData>
        </a:graphic>
      </p:graphicFrame>
      <p:cxnSp>
        <p:nvCxnSpPr>
          <p:cNvPr id="25" name="Straight Arrow Connector 24">
            <a:extLst>
              <a:ext uri="{FF2B5EF4-FFF2-40B4-BE49-F238E27FC236}">
                <a16:creationId xmlns:a16="http://schemas.microsoft.com/office/drawing/2014/main" id="{2C41C6F7-0641-A73B-C737-FC64EAD14DC1}"/>
              </a:ext>
            </a:extLst>
          </p:cNvPr>
          <p:cNvCxnSpPr/>
          <p:nvPr/>
        </p:nvCxnSpPr>
        <p:spPr>
          <a:xfrm>
            <a:off x="316272" y="1091682"/>
            <a:ext cx="0" cy="4824755"/>
          </a:xfrm>
          <a:prstGeom prst="straightConnector1">
            <a:avLst/>
          </a:prstGeom>
          <a:ln w="76200">
            <a:solidFill>
              <a:srgbClr val="2C8646"/>
            </a:solidFill>
            <a:tailEnd type="triangle"/>
          </a:ln>
          <a:scene3d>
            <a:camera prst="orthographicFront"/>
            <a:lightRig rig="threePt" dir="t"/>
          </a:scene3d>
          <a:sp3d>
            <a:bevelT/>
          </a:sp3d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6" name="TextBox 25">
            <a:extLst>
              <a:ext uri="{FF2B5EF4-FFF2-40B4-BE49-F238E27FC236}">
                <a16:creationId xmlns:a16="http://schemas.microsoft.com/office/drawing/2014/main" id="{6EB17BC5-A718-F614-F852-7992634BD570}"/>
              </a:ext>
            </a:extLst>
          </p:cNvPr>
          <p:cNvSpPr txBox="1"/>
          <p:nvPr/>
        </p:nvSpPr>
        <p:spPr>
          <a:xfrm>
            <a:off x="305465" y="1285651"/>
            <a:ext cx="915635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AU" sz="1200" dirty="0"/>
              <a:t>2007-2016</a:t>
            </a:r>
            <a:endParaRPr lang="en-AU" dirty="0"/>
          </a:p>
        </p:txBody>
      </p:sp>
      <p:sp>
        <p:nvSpPr>
          <p:cNvPr id="27" name="TextBox 26">
            <a:extLst>
              <a:ext uri="{FF2B5EF4-FFF2-40B4-BE49-F238E27FC236}">
                <a16:creationId xmlns:a16="http://schemas.microsoft.com/office/drawing/2014/main" id="{45B1A3A7-41C4-5F0E-E527-750E7380E7AC}"/>
              </a:ext>
            </a:extLst>
          </p:cNvPr>
          <p:cNvSpPr txBox="1"/>
          <p:nvPr/>
        </p:nvSpPr>
        <p:spPr>
          <a:xfrm>
            <a:off x="359779" y="2219693"/>
            <a:ext cx="915635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AU" sz="1200" dirty="0"/>
              <a:t>2016-2018</a:t>
            </a:r>
            <a:endParaRPr lang="en-AU" dirty="0"/>
          </a:p>
        </p:txBody>
      </p:sp>
      <p:sp>
        <p:nvSpPr>
          <p:cNvPr id="28" name="TextBox 27">
            <a:extLst>
              <a:ext uri="{FF2B5EF4-FFF2-40B4-BE49-F238E27FC236}">
                <a16:creationId xmlns:a16="http://schemas.microsoft.com/office/drawing/2014/main" id="{663F0CED-E4D0-07CA-AED5-4349FC42BA7D}"/>
              </a:ext>
            </a:extLst>
          </p:cNvPr>
          <p:cNvSpPr txBox="1"/>
          <p:nvPr/>
        </p:nvSpPr>
        <p:spPr>
          <a:xfrm>
            <a:off x="372726" y="3012529"/>
            <a:ext cx="915635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AU" sz="1200" dirty="0"/>
              <a:t>2018-2019</a:t>
            </a:r>
            <a:endParaRPr lang="en-AU" dirty="0"/>
          </a:p>
        </p:txBody>
      </p:sp>
      <p:sp>
        <p:nvSpPr>
          <p:cNvPr id="29" name="TextBox 28">
            <a:extLst>
              <a:ext uri="{FF2B5EF4-FFF2-40B4-BE49-F238E27FC236}">
                <a16:creationId xmlns:a16="http://schemas.microsoft.com/office/drawing/2014/main" id="{20E76641-9F7D-83E8-627D-C99340CEB8B5}"/>
              </a:ext>
            </a:extLst>
          </p:cNvPr>
          <p:cNvSpPr txBox="1"/>
          <p:nvPr/>
        </p:nvSpPr>
        <p:spPr>
          <a:xfrm>
            <a:off x="381303" y="3820109"/>
            <a:ext cx="524503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AU" sz="1200" dirty="0"/>
              <a:t>2020</a:t>
            </a:r>
            <a:endParaRPr lang="en-AU" dirty="0"/>
          </a:p>
        </p:txBody>
      </p:sp>
      <p:sp>
        <p:nvSpPr>
          <p:cNvPr id="30" name="TextBox 29">
            <a:extLst>
              <a:ext uri="{FF2B5EF4-FFF2-40B4-BE49-F238E27FC236}">
                <a16:creationId xmlns:a16="http://schemas.microsoft.com/office/drawing/2014/main" id="{26CDA213-D307-B119-FDCD-EB7823572323}"/>
              </a:ext>
            </a:extLst>
          </p:cNvPr>
          <p:cNvSpPr txBox="1"/>
          <p:nvPr/>
        </p:nvSpPr>
        <p:spPr>
          <a:xfrm>
            <a:off x="431867" y="4664741"/>
            <a:ext cx="524503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AU" sz="1200" dirty="0"/>
              <a:t>2021</a:t>
            </a:r>
            <a:endParaRPr lang="en-AU" dirty="0"/>
          </a:p>
        </p:txBody>
      </p:sp>
      <p:sp>
        <p:nvSpPr>
          <p:cNvPr id="31" name="TextBox 30">
            <a:extLst>
              <a:ext uri="{FF2B5EF4-FFF2-40B4-BE49-F238E27FC236}">
                <a16:creationId xmlns:a16="http://schemas.microsoft.com/office/drawing/2014/main" id="{63745A6A-6EC4-BA3B-EC07-EC8AF0F4655E}"/>
              </a:ext>
            </a:extLst>
          </p:cNvPr>
          <p:cNvSpPr txBox="1"/>
          <p:nvPr/>
        </p:nvSpPr>
        <p:spPr>
          <a:xfrm>
            <a:off x="381303" y="5343812"/>
            <a:ext cx="1205779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AU" sz="1200" dirty="0"/>
              <a:t>2021 - ongoing</a:t>
            </a:r>
            <a:endParaRPr lang="en-AU" dirty="0"/>
          </a:p>
        </p:txBody>
      </p:sp>
      <p:sp>
        <p:nvSpPr>
          <p:cNvPr id="34" name="Arrow: Down 33">
            <a:extLst>
              <a:ext uri="{FF2B5EF4-FFF2-40B4-BE49-F238E27FC236}">
                <a16:creationId xmlns:a16="http://schemas.microsoft.com/office/drawing/2014/main" id="{9E679FC4-B3DD-7F65-C430-06EDAFF90AEF}"/>
              </a:ext>
            </a:extLst>
          </p:cNvPr>
          <p:cNvSpPr/>
          <p:nvPr/>
        </p:nvSpPr>
        <p:spPr>
          <a:xfrm rot="2017384">
            <a:off x="5239011" y="3023508"/>
            <a:ext cx="784396" cy="2797220"/>
          </a:xfrm>
          <a:prstGeom prst="downArrow">
            <a:avLst>
              <a:gd name="adj1" fmla="val 51801"/>
              <a:gd name="adj2" fmla="val 50000"/>
            </a:avLst>
          </a:prstGeom>
          <a:solidFill>
            <a:srgbClr val="F47920"/>
          </a:solidFill>
          <a:ln>
            <a:noFill/>
          </a:ln>
          <a:scene3d>
            <a:camera prst="orthographicFront"/>
            <a:lightRig rig="threePt" dir="t"/>
          </a:scene3d>
          <a:sp3d>
            <a:bevelT/>
          </a:sp3d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dk1"/>
          </a:effectRef>
          <a:fontRef idx="minor">
            <a:schemeClr val="lt1"/>
          </a:fontRef>
        </p:style>
        <p:txBody>
          <a:bodyPr vert="vert270" rtlCol="0" anchor="t"/>
          <a:lstStyle/>
          <a:p>
            <a:pPr algn="ctr">
              <a:lnSpc>
                <a:spcPct val="100000"/>
              </a:lnSpc>
            </a:pPr>
            <a:r>
              <a:rPr lang="en-AU" sz="1400" dirty="0"/>
              <a:t>Co-design approach</a:t>
            </a:r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1F23E517-E88F-7B1A-A487-5B7BFED090BA}"/>
              </a:ext>
            </a:extLst>
          </p:cNvPr>
          <p:cNvSpPr txBox="1"/>
          <p:nvPr/>
        </p:nvSpPr>
        <p:spPr>
          <a:xfrm>
            <a:off x="6364245" y="3487678"/>
            <a:ext cx="2674919" cy="261610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 defTabSz="685800">
              <a:spcBef>
                <a:spcPts val="600"/>
              </a:spcBef>
              <a:buClr>
                <a:schemeClr val="accent4"/>
              </a:buClr>
              <a:tabLst>
                <a:tab pos="8170863" algn="r"/>
              </a:tabLst>
            </a:pPr>
            <a:r>
              <a:rPr lang="en-AU" sz="1600" dirty="0">
                <a:solidFill>
                  <a:srgbClr val="000000"/>
                </a:solidFill>
                <a:latin typeface="Lato" panose="020F0502020204030203" pitchFamily="34" charset="0"/>
                <a:ea typeface="Lato" panose="020F0502020204030203" pitchFamily="34" charset="0"/>
                <a:cs typeface="Lato" panose="020F0502020204030203" pitchFamily="34" charset="0"/>
              </a:rPr>
              <a:t>Key principles</a:t>
            </a:r>
          </a:p>
          <a:p>
            <a:pPr marL="262800" indent="-285750" defTabSz="685800">
              <a:spcBef>
                <a:spcPts val="600"/>
              </a:spcBef>
              <a:buClr>
                <a:schemeClr val="accent4"/>
              </a:buClr>
              <a:buFont typeface="Arial" panose="020B0604020202020204" pitchFamily="34" charset="0"/>
              <a:buChar char="•"/>
              <a:tabLst>
                <a:tab pos="8170863" algn="r"/>
              </a:tabLst>
            </a:pPr>
            <a:r>
              <a:rPr lang="en-AU" sz="1600" dirty="0">
                <a:solidFill>
                  <a:srgbClr val="000000"/>
                </a:solidFill>
                <a:latin typeface="Lato" panose="020F0502020204030203" pitchFamily="34" charset="0"/>
                <a:ea typeface="Lato" panose="020F0502020204030203" pitchFamily="34" charset="0"/>
                <a:cs typeface="Lato" panose="020F0502020204030203" pitchFamily="34" charset="0"/>
              </a:rPr>
              <a:t>Country and its people at the centre</a:t>
            </a:r>
          </a:p>
          <a:p>
            <a:pPr marL="262800" indent="-285750" defTabSz="685800">
              <a:spcBef>
                <a:spcPts val="600"/>
              </a:spcBef>
              <a:buClr>
                <a:schemeClr val="accent4"/>
              </a:buClr>
              <a:buFont typeface="Arial" panose="020B0604020202020204" pitchFamily="34" charset="0"/>
              <a:buChar char="•"/>
              <a:tabLst>
                <a:tab pos="8170863" algn="r"/>
              </a:tabLst>
            </a:pPr>
            <a:r>
              <a:rPr lang="en-AU" sz="1600" dirty="0">
                <a:solidFill>
                  <a:srgbClr val="000000"/>
                </a:solidFill>
                <a:latin typeface="Lato" panose="020F0502020204030203" pitchFamily="34" charset="0"/>
                <a:ea typeface="Lato" panose="020F0502020204030203" pitchFamily="34" charset="0"/>
                <a:cs typeface="Lato" panose="020F0502020204030203" pitchFamily="34" charset="0"/>
              </a:rPr>
              <a:t>Self-determined and rights-based </a:t>
            </a:r>
          </a:p>
          <a:p>
            <a:pPr marL="262800" indent="-285750" defTabSz="685800">
              <a:spcBef>
                <a:spcPts val="600"/>
              </a:spcBef>
              <a:buClr>
                <a:schemeClr val="accent4"/>
              </a:buClr>
              <a:buFont typeface="Arial" panose="020B0604020202020204" pitchFamily="34" charset="0"/>
              <a:buChar char="•"/>
              <a:tabLst>
                <a:tab pos="8170863" algn="r"/>
              </a:tabLst>
            </a:pPr>
            <a:r>
              <a:rPr lang="en-AU" sz="1600" dirty="0">
                <a:solidFill>
                  <a:srgbClr val="000000"/>
                </a:solidFill>
                <a:latin typeface="Lato" panose="020F0502020204030203" pitchFamily="34" charset="0"/>
                <a:ea typeface="Lato" panose="020F0502020204030203" pitchFamily="34" charset="0"/>
                <a:cs typeface="Lato" panose="020F0502020204030203" pitchFamily="34" charset="0"/>
              </a:rPr>
              <a:t>Culturally connected and agile</a:t>
            </a:r>
          </a:p>
          <a:p>
            <a:pPr marL="262800" indent="-285750" defTabSz="685800">
              <a:spcBef>
                <a:spcPts val="600"/>
              </a:spcBef>
              <a:buClr>
                <a:schemeClr val="accent4"/>
              </a:buClr>
              <a:buFont typeface="Arial" panose="020B0604020202020204" pitchFamily="34" charset="0"/>
              <a:buChar char="•"/>
              <a:tabLst>
                <a:tab pos="8170863" algn="r"/>
              </a:tabLst>
            </a:pPr>
            <a:r>
              <a:rPr lang="en-AU" sz="1600" dirty="0">
                <a:solidFill>
                  <a:srgbClr val="000000"/>
                </a:solidFill>
                <a:latin typeface="Lato" panose="020F0502020204030203" pitchFamily="34" charset="0"/>
                <a:ea typeface="Lato" panose="020F0502020204030203" pitchFamily="34" charset="0"/>
                <a:cs typeface="Lato" panose="020F0502020204030203" pitchFamily="34" charset="0"/>
              </a:rPr>
              <a:t>Shared agency and mutual benefits </a:t>
            </a:r>
          </a:p>
        </p:txBody>
      </p:sp>
    </p:spTree>
    <p:extLst>
      <p:ext uri="{BB962C8B-B14F-4D97-AF65-F5344CB8AC3E}">
        <p14:creationId xmlns:p14="http://schemas.microsoft.com/office/powerpoint/2010/main" val="2589224120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" name="Content Placeholder 2">
            <a:extLst>
              <a:ext uri="{FF2B5EF4-FFF2-40B4-BE49-F238E27FC236}">
                <a16:creationId xmlns:a16="http://schemas.microsoft.com/office/drawing/2014/main" id="{97FA71AF-E5C2-46F2-897D-9B1F52581646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79512" y="1484784"/>
            <a:ext cx="6120680" cy="5220372"/>
          </a:xfrm>
        </p:spPr>
        <p:txBody>
          <a:bodyPr/>
          <a:lstStyle/>
          <a:p>
            <a:pPr marL="377825" lvl="2" indent="-377825">
              <a:spcBef>
                <a:spcPts val="0"/>
              </a:spcBef>
              <a:spcAft>
                <a:spcPts val="0"/>
              </a:spcAft>
              <a:buFont typeface="Arial" panose="020B0604020202020204" pitchFamily="34" charset="0"/>
              <a:buChar char="•"/>
            </a:pPr>
            <a:r>
              <a:rPr lang="en-AU" sz="1800" b="1" dirty="0">
                <a:solidFill>
                  <a:schemeClr val="accent3">
                    <a:lumMod val="75000"/>
                  </a:schemeClr>
                </a:solidFill>
                <a:latin typeface="Lato" panose="020F0502020204030203" pitchFamily="34" charset="0"/>
                <a:ea typeface="Lato" panose="020F0502020204030203" pitchFamily="34" charset="0"/>
                <a:cs typeface="Lato" panose="020F0502020204030203" pitchFamily="34" charset="0"/>
              </a:rPr>
              <a:t>Identify traditional knowledge custodians</a:t>
            </a:r>
          </a:p>
          <a:p>
            <a:pPr marL="720000" lvl="1" indent="-285750">
              <a:spcBef>
                <a:spcPts val="600"/>
              </a:spcBef>
              <a:spcAft>
                <a:spcPts val="0"/>
              </a:spcAft>
              <a:buFont typeface="Arial" panose="020B0604020202020204" pitchFamily="34" charset="0"/>
              <a:buChar char="•"/>
            </a:pPr>
            <a:r>
              <a:rPr lang="en-AU" sz="1600" dirty="0">
                <a:solidFill>
                  <a:srgbClr val="000000"/>
                </a:solidFill>
                <a:latin typeface="Lato" panose="020F0502020204030203" pitchFamily="34" charset="0"/>
                <a:ea typeface="Lato" panose="020F0502020204030203" pitchFamily="34" charset="0"/>
                <a:cs typeface="Lato" panose="020F0502020204030203" pitchFamily="34" charset="0"/>
              </a:rPr>
              <a:t>authority to speak for Country in accordance with customary protocols</a:t>
            </a:r>
          </a:p>
          <a:p>
            <a:pPr marL="720000" lvl="1" indent="-285750">
              <a:spcBef>
                <a:spcPts val="600"/>
              </a:spcBef>
              <a:spcAft>
                <a:spcPts val="0"/>
              </a:spcAft>
              <a:buFont typeface="Arial" panose="020B0604020202020204" pitchFamily="34" charset="0"/>
              <a:buChar char="•"/>
            </a:pPr>
            <a:r>
              <a:rPr lang="en-AU" sz="1600" dirty="0">
                <a:solidFill>
                  <a:srgbClr val="000000"/>
                </a:solidFill>
                <a:latin typeface="Lato" panose="020F0502020204030203" pitchFamily="34" charset="0"/>
                <a:ea typeface="Lato" panose="020F0502020204030203" pitchFamily="34" charset="0"/>
                <a:cs typeface="Lato" panose="020F0502020204030203" pitchFamily="34" charset="0"/>
              </a:rPr>
              <a:t>beyond native title rights holders</a:t>
            </a:r>
          </a:p>
          <a:p>
            <a:pPr marL="720000" lvl="1" indent="-285750">
              <a:spcBef>
                <a:spcPts val="600"/>
              </a:spcBef>
              <a:spcAft>
                <a:spcPts val="0"/>
              </a:spcAft>
              <a:buFont typeface="Arial" panose="020B0604020202020204" pitchFamily="34" charset="0"/>
              <a:buChar char="•"/>
            </a:pPr>
            <a:r>
              <a:rPr lang="en-AU" sz="1600" dirty="0">
                <a:solidFill>
                  <a:srgbClr val="000000"/>
                </a:solidFill>
                <a:latin typeface="Lato" panose="020F0502020204030203" pitchFamily="34" charset="0"/>
                <a:ea typeface="Lato" panose="020F0502020204030203" pitchFamily="34" charset="0"/>
                <a:cs typeface="Lato" panose="020F0502020204030203" pitchFamily="34" charset="0"/>
              </a:rPr>
              <a:t>biodiscovery cannot proceed if custodians cannot be found OR custodianship of the knowledge is not agreed upon </a:t>
            </a:r>
          </a:p>
          <a:p>
            <a:pPr marL="0" lvl="2" indent="0">
              <a:spcBef>
                <a:spcPts val="0"/>
              </a:spcBef>
              <a:spcAft>
                <a:spcPts val="0"/>
              </a:spcAft>
              <a:buNone/>
            </a:pPr>
            <a:endParaRPr lang="en-AU" sz="1600" dirty="0">
              <a:latin typeface="Lato" panose="020F0502020204030203" pitchFamily="34" charset="0"/>
              <a:ea typeface="Lato" panose="020F0502020204030203" pitchFamily="34" charset="0"/>
              <a:cs typeface="Lato" panose="020F0502020204030203" pitchFamily="34" charset="0"/>
            </a:endParaRPr>
          </a:p>
          <a:p>
            <a:pPr marL="377825" lvl="2" indent="-377825">
              <a:spcBef>
                <a:spcPts val="0"/>
              </a:spcBef>
              <a:spcAft>
                <a:spcPts val="0"/>
              </a:spcAft>
              <a:buFont typeface="Arial" panose="020B0604020202020204" pitchFamily="34" charset="0"/>
              <a:buChar char="•"/>
            </a:pPr>
            <a:r>
              <a:rPr lang="en-AU" sz="1800" b="1" dirty="0">
                <a:solidFill>
                  <a:schemeClr val="accent3">
                    <a:lumMod val="75000"/>
                  </a:schemeClr>
                </a:solidFill>
                <a:latin typeface="Lato" panose="020F0502020204030203" pitchFamily="34" charset="0"/>
                <a:ea typeface="Lato" panose="020F0502020204030203" pitchFamily="34" charset="0"/>
                <a:cs typeface="Lato" panose="020F0502020204030203" pitchFamily="34" charset="0"/>
              </a:rPr>
              <a:t>Obtain free, prior and informed consent to use the knowledge </a:t>
            </a:r>
          </a:p>
          <a:p>
            <a:pPr marL="720000" lvl="1" indent="-285750">
              <a:spcBef>
                <a:spcPts val="600"/>
              </a:spcBef>
              <a:spcAft>
                <a:spcPts val="0"/>
              </a:spcAft>
              <a:buFont typeface="Arial" panose="020B0604020202020204" pitchFamily="34" charset="0"/>
              <a:buChar char="•"/>
            </a:pPr>
            <a:r>
              <a:rPr lang="en-AU" sz="1600" dirty="0">
                <a:solidFill>
                  <a:srgbClr val="000000"/>
                </a:solidFill>
                <a:latin typeface="Lato" panose="020F0502020204030203" pitchFamily="34" charset="0"/>
                <a:ea typeface="Lato" panose="020F0502020204030203" pitchFamily="34" charset="0"/>
                <a:cs typeface="Lato" panose="020F0502020204030203" pitchFamily="34" charset="0"/>
              </a:rPr>
              <a:t>consent is ongoing</a:t>
            </a:r>
          </a:p>
          <a:p>
            <a:pPr marL="720000" lvl="1" indent="-285750">
              <a:spcBef>
                <a:spcPts val="600"/>
              </a:spcBef>
              <a:spcAft>
                <a:spcPts val="0"/>
              </a:spcAft>
              <a:buFont typeface="Arial" panose="020B0604020202020204" pitchFamily="34" charset="0"/>
              <a:buChar char="•"/>
            </a:pPr>
            <a:r>
              <a:rPr lang="en-AU" sz="1600" dirty="0">
                <a:solidFill>
                  <a:srgbClr val="000000"/>
                </a:solidFill>
                <a:latin typeface="Lato" panose="020F0502020204030203" pitchFamily="34" charset="0"/>
                <a:ea typeface="Lato" panose="020F0502020204030203" pitchFamily="34" charset="0"/>
                <a:cs typeface="Lato" panose="020F0502020204030203" pitchFamily="34" charset="0"/>
              </a:rPr>
              <a:t>biodiscovery cannot proceed if custodians say no</a:t>
            </a:r>
          </a:p>
          <a:p>
            <a:pPr marL="568325" lvl="1" indent="0">
              <a:spcBef>
                <a:spcPts val="0"/>
              </a:spcBef>
              <a:spcAft>
                <a:spcPts val="0"/>
              </a:spcAft>
              <a:buNone/>
            </a:pPr>
            <a:endParaRPr lang="en-AU" sz="1600" dirty="0">
              <a:solidFill>
                <a:srgbClr val="000000"/>
              </a:solidFill>
              <a:latin typeface="Lato" panose="020F0502020204030203" pitchFamily="34" charset="0"/>
              <a:ea typeface="Lato" panose="020F0502020204030203" pitchFamily="34" charset="0"/>
              <a:cs typeface="Lato" panose="020F0502020204030203" pitchFamily="34" charset="0"/>
            </a:endParaRPr>
          </a:p>
          <a:p>
            <a:pPr marL="377825" lvl="2" indent="-377825">
              <a:spcAft>
                <a:spcPts val="0"/>
              </a:spcAft>
              <a:buFont typeface="Arial" panose="020B0604020202020204" pitchFamily="34" charset="0"/>
              <a:buChar char="•"/>
            </a:pPr>
            <a:r>
              <a:rPr lang="en-AU" sz="1800" b="1" dirty="0">
                <a:solidFill>
                  <a:schemeClr val="accent3">
                    <a:lumMod val="75000"/>
                  </a:schemeClr>
                </a:solidFill>
                <a:latin typeface="Lato" panose="020F0502020204030203" pitchFamily="34" charset="0"/>
                <a:ea typeface="Lato" panose="020F0502020204030203" pitchFamily="34" charset="0"/>
                <a:cs typeface="Lato" panose="020F0502020204030203" pitchFamily="34" charset="0"/>
              </a:rPr>
              <a:t>Establish a benefit sharing agreement on mutually agreed terms</a:t>
            </a:r>
          </a:p>
          <a:p>
            <a:pPr marL="720000" lvl="1" indent="-285750">
              <a:spcBef>
                <a:spcPts val="600"/>
              </a:spcBef>
              <a:spcAft>
                <a:spcPts val="0"/>
              </a:spcAft>
              <a:buFont typeface="Arial" panose="020B0604020202020204" pitchFamily="34" charset="0"/>
              <a:buChar char="•"/>
            </a:pPr>
            <a:r>
              <a:rPr lang="en-AU" sz="1600" dirty="0">
                <a:solidFill>
                  <a:srgbClr val="000000"/>
                </a:solidFill>
                <a:latin typeface="Lato" panose="020F0502020204030203" pitchFamily="34" charset="0"/>
                <a:ea typeface="Lato" panose="020F0502020204030203" pitchFamily="34" charset="0"/>
                <a:cs typeface="Lato" panose="020F0502020204030203" pitchFamily="34" charset="0"/>
              </a:rPr>
              <a:t>monetary and non-monetary benefits</a:t>
            </a:r>
          </a:p>
          <a:p>
            <a:pPr marL="720000" lvl="1" indent="-285750">
              <a:spcBef>
                <a:spcPts val="600"/>
              </a:spcBef>
              <a:spcAft>
                <a:spcPts val="0"/>
              </a:spcAft>
              <a:buFont typeface="Arial" panose="020B0604020202020204" pitchFamily="34" charset="0"/>
              <a:buChar char="•"/>
            </a:pPr>
            <a:r>
              <a:rPr lang="en-AU" sz="1600" dirty="0">
                <a:solidFill>
                  <a:srgbClr val="000000"/>
                </a:solidFill>
                <a:latin typeface="Lato" panose="020F0502020204030203" pitchFamily="34" charset="0"/>
                <a:ea typeface="Lato" panose="020F0502020204030203" pitchFamily="34" charset="0"/>
                <a:cs typeface="Lato" panose="020F0502020204030203" pitchFamily="34" charset="0"/>
              </a:rPr>
              <a:t>biodiscovery cannot proceed if agreement cannot be reached</a:t>
            </a:r>
          </a:p>
          <a:p>
            <a:pPr marL="833438" lvl="1" indent="-285750">
              <a:spcBef>
                <a:spcPts val="600"/>
              </a:spcBef>
              <a:spcAft>
                <a:spcPts val="0"/>
              </a:spcAft>
              <a:buFont typeface="Arial" panose="020B0604020202020204" pitchFamily="34" charset="0"/>
              <a:buChar char="•"/>
            </a:pPr>
            <a:endParaRPr lang="en-AU" sz="1600" dirty="0">
              <a:solidFill>
                <a:srgbClr val="000000"/>
              </a:solidFill>
              <a:latin typeface="Lato" panose="020F0502020204030203" pitchFamily="34" charset="0"/>
              <a:ea typeface="Lato" panose="020F0502020204030203" pitchFamily="34" charset="0"/>
              <a:cs typeface="Lato" panose="020F0502020204030203" pitchFamily="34" charset="0"/>
            </a:endParaRPr>
          </a:p>
          <a:p>
            <a:pPr marL="833438" lvl="1" indent="-285750">
              <a:spcBef>
                <a:spcPts val="0"/>
              </a:spcBef>
              <a:spcAft>
                <a:spcPts val="0"/>
              </a:spcAft>
              <a:buFont typeface="Arial" panose="020B0604020202020204" pitchFamily="34" charset="0"/>
              <a:buChar char="•"/>
            </a:pPr>
            <a:endParaRPr lang="en-AU" sz="1600" dirty="0">
              <a:latin typeface="Lato" panose="020F0502020204030203" pitchFamily="34" charset="0"/>
              <a:ea typeface="Lato" panose="020F0502020204030203" pitchFamily="34" charset="0"/>
              <a:cs typeface="Lato" panose="020F0502020204030203" pitchFamily="34" charset="0"/>
            </a:endParaRPr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9AAAB3CC-6A32-42A3-8A73-7CD92F849200}"/>
              </a:ext>
            </a:extLst>
          </p:cNvPr>
          <p:cNvPicPr>
            <a:picLocks noChangeAspect="1"/>
          </p:cNvPicPr>
          <p:nvPr/>
        </p:nvPicPr>
        <p:blipFill rotWithShape="1">
          <a:blip r:embed="rId3"/>
          <a:srcRect l="28737" t="19914" r="8264" b="71729"/>
          <a:stretch/>
        </p:blipFill>
        <p:spPr>
          <a:xfrm>
            <a:off x="0" y="-16718"/>
            <a:ext cx="9144000" cy="571500"/>
          </a:xfrm>
          <a:prstGeom prst="rect">
            <a:avLst/>
          </a:prstGeom>
        </p:spPr>
      </p:pic>
      <p:pic>
        <p:nvPicPr>
          <p:cNvPr id="5" name="Picture 4">
            <a:extLst>
              <a:ext uri="{FF2B5EF4-FFF2-40B4-BE49-F238E27FC236}">
                <a16:creationId xmlns:a16="http://schemas.microsoft.com/office/drawing/2014/main" id="{DBAA714A-35A6-486C-92EC-62F9360EB193}"/>
              </a:ext>
            </a:extLst>
          </p:cNvPr>
          <p:cNvPicPr>
            <a:picLocks noChangeAspect="1"/>
          </p:cNvPicPr>
          <p:nvPr/>
        </p:nvPicPr>
        <p:blipFill rotWithShape="1">
          <a:blip r:embed="rId3"/>
          <a:srcRect l="28350" t="90256" r="7863" b="4730"/>
          <a:stretch/>
        </p:blipFill>
        <p:spPr>
          <a:xfrm>
            <a:off x="-12550" y="6453337"/>
            <a:ext cx="9156550" cy="404664"/>
          </a:xfrm>
          <a:prstGeom prst="rect">
            <a:avLst/>
          </a:prstGeom>
        </p:spPr>
      </p:pic>
      <p:grpSp>
        <p:nvGrpSpPr>
          <p:cNvPr id="6" name="Group 5">
            <a:extLst>
              <a:ext uri="{FF2B5EF4-FFF2-40B4-BE49-F238E27FC236}">
                <a16:creationId xmlns:a16="http://schemas.microsoft.com/office/drawing/2014/main" id="{2E999F8B-046B-43DE-963D-9920A4E2C1AD}"/>
              </a:ext>
            </a:extLst>
          </p:cNvPr>
          <p:cNvGrpSpPr/>
          <p:nvPr/>
        </p:nvGrpSpPr>
        <p:grpSpPr>
          <a:xfrm>
            <a:off x="-537362" y="1700808"/>
            <a:ext cx="432048" cy="4163035"/>
            <a:chOff x="-537362" y="1700808"/>
            <a:chExt cx="432048" cy="4163035"/>
          </a:xfrm>
        </p:grpSpPr>
        <p:sp>
          <p:nvSpPr>
            <p:cNvPr id="7" name="Rectangle 6">
              <a:extLst>
                <a:ext uri="{FF2B5EF4-FFF2-40B4-BE49-F238E27FC236}">
                  <a16:creationId xmlns:a16="http://schemas.microsoft.com/office/drawing/2014/main" id="{B2DE0581-8E2C-4001-B601-94B733E6BC66}"/>
                </a:ext>
              </a:extLst>
            </p:cNvPr>
            <p:cNvSpPr/>
            <p:nvPr/>
          </p:nvSpPr>
          <p:spPr>
            <a:xfrm>
              <a:off x="-537362" y="1700808"/>
              <a:ext cx="432048" cy="432048"/>
            </a:xfrm>
            <a:prstGeom prst="rect">
              <a:avLst/>
            </a:prstGeom>
            <a:solidFill>
              <a:srgbClr val="547133"/>
            </a:solidFill>
            <a:ln>
              <a:noFill/>
            </a:ln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dk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AU" sz="1400" b="0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Arial"/>
                <a:ea typeface="+mn-ea"/>
                <a:cs typeface="+mn-cs"/>
              </a:endParaRPr>
            </a:p>
          </p:txBody>
        </p:sp>
        <p:sp>
          <p:nvSpPr>
            <p:cNvPr id="8" name="Rectangle 7">
              <a:extLst>
                <a:ext uri="{FF2B5EF4-FFF2-40B4-BE49-F238E27FC236}">
                  <a16:creationId xmlns:a16="http://schemas.microsoft.com/office/drawing/2014/main" id="{7A53FF62-F834-4FF0-A522-9553531E0843}"/>
                </a:ext>
              </a:extLst>
            </p:cNvPr>
            <p:cNvSpPr/>
            <p:nvPr/>
          </p:nvSpPr>
          <p:spPr>
            <a:xfrm>
              <a:off x="-537362" y="2644903"/>
              <a:ext cx="432048" cy="432048"/>
            </a:xfrm>
            <a:prstGeom prst="rect">
              <a:avLst/>
            </a:prstGeom>
            <a:solidFill>
              <a:srgbClr val="232F42"/>
            </a:solidFill>
            <a:ln>
              <a:noFill/>
            </a:ln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dk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AU" sz="1400" b="0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Arial"/>
                <a:ea typeface="+mn-ea"/>
                <a:cs typeface="+mn-cs"/>
              </a:endParaRPr>
            </a:p>
          </p:txBody>
        </p:sp>
        <p:sp>
          <p:nvSpPr>
            <p:cNvPr id="9" name="Rectangle 8">
              <a:extLst>
                <a:ext uri="{FF2B5EF4-FFF2-40B4-BE49-F238E27FC236}">
                  <a16:creationId xmlns:a16="http://schemas.microsoft.com/office/drawing/2014/main" id="{6E37BC54-4104-4A1E-984F-509AC78D599B}"/>
                </a:ext>
              </a:extLst>
            </p:cNvPr>
            <p:cNvSpPr/>
            <p:nvPr/>
          </p:nvSpPr>
          <p:spPr>
            <a:xfrm>
              <a:off x="-537362" y="3111025"/>
              <a:ext cx="432048" cy="432048"/>
            </a:xfrm>
            <a:prstGeom prst="rect">
              <a:avLst/>
            </a:prstGeom>
            <a:solidFill>
              <a:srgbClr val="58585A"/>
            </a:solidFill>
            <a:ln>
              <a:noFill/>
            </a:ln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dk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AU" sz="1400" b="0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Arial"/>
                <a:ea typeface="+mn-ea"/>
                <a:cs typeface="+mn-cs"/>
              </a:endParaRPr>
            </a:p>
          </p:txBody>
        </p:sp>
        <p:sp>
          <p:nvSpPr>
            <p:cNvPr id="10" name="Rectangle 9">
              <a:extLst>
                <a:ext uri="{FF2B5EF4-FFF2-40B4-BE49-F238E27FC236}">
                  <a16:creationId xmlns:a16="http://schemas.microsoft.com/office/drawing/2014/main" id="{ACF8923D-2EE1-42AF-8EA9-96CA06D7B94E}"/>
                </a:ext>
              </a:extLst>
            </p:cNvPr>
            <p:cNvSpPr/>
            <p:nvPr/>
          </p:nvSpPr>
          <p:spPr>
            <a:xfrm>
              <a:off x="-537362" y="3577147"/>
              <a:ext cx="432048" cy="432048"/>
            </a:xfrm>
            <a:prstGeom prst="rect">
              <a:avLst/>
            </a:prstGeom>
            <a:solidFill>
              <a:srgbClr val="A61D22"/>
            </a:solidFill>
            <a:ln>
              <a:noFill/>
            </a:ln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dk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AU" sz="1400" b="0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Arial"/>
                <a:ea typeface="+mn-ea"/>
                <a:cs typeface="+mn-cs"/>
              </a:endParaRPr>
            </a:p>
          </p:txBody>
        </p:sp>
        <p:sp>
          <p:nvSpPr>
            <p:cNvPr id="11" name="Rectangle 10">
              <a:extLst>
                <a:ext uri="{FF2B5EF4-FFF2-40B4-BE49-F238E27FC236}">
                  <a16:creationId xmlns:a16="http://schemas.microsoft.com/office/drawing/2014/main" id="{AC9D3283-1DF6-4658-9E97-1DC85EB6775F}"/>
                </a:ext>
              </a:extLst>
            </p:cNvPr>
            <p:cNvSpPr/>
            <p:nvPr/>
          </p:nvSpPr>
          <p:spPr>
            <a:xfrm>
              <a:off x="-537362" y="4046344"/>
              <a:ext cx="432048" cy="432048"/>
            </a:xfrm>
            <a:prstGeom prst="rect">
              <a:avLst/>
            </a:prstGeom>
            <a:solidFill>
              <a:srgbClr val="F47920"/>
            </a:solidFill>
            <a:ln>
              <a:noFill/>
            </a:ln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dk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AU" sz="1400" b="0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Arial"/>
                <a:ea typeface="+mn-ea"/>
                <a:cs typeface="+mn-cs"/>
              </a:endParaRPr>
            </a:p>
          </p:txBody>
        </p:sp>
        <p:sp>
          <p:nvSpPr>
            <p:cNvPr id="12" name="Rectangle 11">
              <a:extLst>
                <a:ext uri="{FF2B5EF4-FFF2-40B4-BE49-F238E27FC236}">
                  <a16:creationId xmlns:a16="http://schemas.microsoft.com/office/drawing/2014/main" id="{A7544E51-D49C-48A2-A295-A3A945318C05}"/>
                </a:ext>
              </a:extLst>
            </p:cNvPr>
            <p:cNvSpPr/>
            <p:nvPr/>
          </p:nvSpPr>
          <p:spPr>
            <a:xfrm>
              <a:off x="-537362" y="4509391"/>
              <a:ext cx="432048" cy="432048"/>
            </a:xfrm>
            <a:prstGeom prst="rect">
              <a:avLst/>
            </a:prstGeom>
            <a:solidFill>
              <a:srgbClr val="85381B"/>
            </a:solidFill>
            <a:ln>
              <a:noFill/>
            </a:ln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dk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AU" sz="1400" b="0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Arial"/>
                <a:ea typeface="+mn-ea"/>
                <a:cs typeface="+mn-cs"/>
              </a:endParaRPr>
            </a:p>
          </p:txBody>
        </p:sp>
        <p:sp>
          <p:nvSpPr>
            <p:cNvPr id="13" name="Rectangle 12">
              <a:extLst>
                <a:ext uri="{FF2B5EF4-FFF2-40B4-BE49-F238E27FC236}">
                  <a16:creationId xmlns:a16="http://schemas.microsoft.com/office/drawing/2014/main" id="{20103C1C-548D-4899-A038-60DD440F6E4D}"/>
                </a:ext>
              </a:extLst>
            </p:cNvPr>
            <p:cNvSpPr/>
            <p:nvPr/>
          </p:nvSpPr>
          <p:spPr>
            <a:xfrm>
              <a:off x="-537362" y="5431795"/>
              <a:ext cx="432048" cy="432048"/>
            </a:xfrm>
            <a:prstGeom prst="rect">
              <a:avLst/>
            </a:prstGeom>
            <a:solidFill>
              <a:srgbClr val="9EBD3B"/>
            </a:solidFill>
            <a:ln>
              <a:noFill/>
            </a:ln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dk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AU" sz="1400" b="0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Arial"/>
                <a:ea typeface="+mn-ea"/>
                <a:cs typeface="+mn-cs"/>
              </a:endParaRPr>
            </a:p>
          </p:txBody>
        </p:sp>
        <p:sp>
          <p:nvSpPr>
            <p:cNvPr id="14" name="Rectangle 13">
              <a:extLst>
                <a:ext uri="{FF2B5EF4-FFF2-40B4-BE49-F238E27FC236}">
                  <a16:creationId xmlns:a16="http://schemas.microsoft.com/office/drawing/2014/main" id="{48A38116-11F1-49B3-943A-186B8EB99F8A}"/>
                </a:ext>
              </a:extLst>
            </p:cNvPr>
            <p:cNvSpPr/>
            <p:nvPr/>
          </p:nvSpPr>
          <p:spPr>
            <a:xfrm>
              <a:off x="-537362" y="4972438"/>
              <a:ext cx="432048" cy="432048"/>
            </a:xfrm>
            <a:prstGeom prst="rect">
              <a:avLst/>
            </a:prstGeom>
            <a:solidFill>
              <a:srgbClr val="939598"/>
            </a:solidFill>
            <a:ln>
              <a:noFill/>
            </a:ln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dk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AU" sz="1400" b="0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Arial"/>
                <a:ea typeface="+mn-ea"/>
                <a:cs typeface="+mn-cs"/>
              </a:endParaRPr>
            </a:p>
          </p:txBody>
        </p:sp>
        <p:sp>
          <p:nvSpPr>
            <p:cNvPr id="15" name="Rectangle 14">
              <a:extLst>
                <a:ext uri="{FF2B5EF4-FFF2-40B4-BE49-F238E27FC236}">
                  <a16:creationId xmlns:a16="http://schemas.microsoft.com/office/drawing/2014/main" id="{723202AF-D971-4AB8-88D2-BB2D243A89EA}"/>
                </a:ext>
              </a:extLst>
            </p:cNvPr>
            <p:cNvSpPr/>
            <p:nvPr/>
          </p:nvSpPr>
          <p:spPr>
            <a:xfrm>
              <a:off x="-537362" y="2177244"/>
              <a:ext cx="432048" cy="432048"/>
            </a:xfrm>
            <a:prstGeom prst="rect">
              <a:avLst/>
            </a:prstGeom>
            <a:solidFill>
              <a:srgbClr val="EBEEE6"/>
            </a:solidFill>
            <a:ln>
              <a:solidFill>
                <a:schemeClr val="tx1"/>
              </a:solidFill>
            </a:ln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dk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AU" sz="1400" b="0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Arial"/>
                <a:ea typeface="+mn-ea"/>
                <a:cs typeface="+mn-cs"/>
              </a:endParaRPr>
            </a:p>
          </p:txBody>
        </p:sp>
      </p:grpSp>
      <p:sp>
        <p:nvSpPr>
          <p:cNvPr id="16" name="Title 1">
            <a:extLst>
              <a:ext uri="{FF2B5EF4-FFF2-40B4-BE49-F238E27FC236}">
                <a16:creationId xmlns:a16="http://schemas.microsoft.com/office/drawing/2014/main" id="{B9C88506-965B-4678-90FF-1BC8EBB3EEA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51520" y="72590"/>
            <a:ext cx="8856984" cy="392883"/>
          </a:xfrm>
        </p:spPr>
        <p:txBody>
          <a:bodyPr/>
          <a:lstStyle/>
          <a:p>
            <a:r>
              <a:rPr lang="en-AU" b="1" dirty="0">
                <a:solidFill>
                  <a:schemeClr val="bg1"/>
                </a:solidFill>
                <a:latin typeface="Arial Nova" panose="020B0504020202020204" pitchFamily="34" charset="0"/>
              </a:rPr>
              <a:t>Obligations for biodiscovery entities   </a:t>
            </a:r>
          </a:p>
        </p:txBody>
      </p:sp>
      <p:pic>
        <p:nvPicPr>
          <p:cNvPr id="19" name="Picture 18">
            <a:extLst>
              <a:ext uri="{FF2B5EF4-FFF2-40B4-BE49-F238E27FC236}">
                <a16:creationId xmlns:a16="http://schemas.microsoft.com/office/drawing/2014/main" id="{02EB8DCD-E9E0-43BC-8A18-B4C7C9618CF5}"/>
              </a:ext>
            </a:extLst>
          </p:cNvPr>
          <p:cNvPicPr>
            <a:picLocks noChangeAspect="1"/>
          </p:cNvPicPr>
          <p:nvPr/>
        </p:nvPicPr>
        <p:blipFill>
          <a:blip r:embed="rId4"/>
          <a:srcRect/>
          <a:stretch/>
        </p:blipFill>
        <p:spPr>
          <a:xfrm>
            <a:off x="6318557" y="1818638"/>
            <a:ext cx="2496277" cy="2042409"/>
          </a:xfrm>
          <a:prstGeom prst="rect">
            <a:avLst/>
          </a:prstGeom>
          <a:scene3d>
            <a:camera prst="orthographicFront"/>
            <a:lightRig rig="threePt" dir="t"/>
          </a:scene3d>
          <a:sp3d>
            <a:bevelT/>
          </a:sp3d>
        </p:spPr>
      </p:pic>
      <p:pic>
        <p:nvPicPr>
          <p:cNvPr id="21" name="Picture 20" descr="A picture containing plant, outdoor, green, flower&#10;&#10;Description automatically generated">
            <a:extLst>
              <a:ext uri="{FF2B5EF4-FFF2-40B4-BE49-F238E27FC236}">
                <a16:creationId xmlns:a16="http://schemas.microsoft.com/office/drawing/2014/main" id="{D318DCF7-AC3D-4FCE-9C88-91003E502605}"/>
              </a:ext>
            </a:extLst>
          </p:cNvPr>
          <p:cNvPicPr>
            <a:picLocks noChangeAspect="1"/>
          </p:cNvPicPr>
          <p:nvPr/>
        </p:nvPicPr>
        <p:blipFill rotWithShape="1"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9091"/>
          <a:stretch/>
        </p:blipFill>
        <p:spPr>
          <a:xfrm>
            <a:off x="6318557" y="4083381"/>
            <a:ext cx="2496278" cy="2042409"/>
          </a:xfrm>
          <a:prstGeom prst="rect">
            <a:avLst/>
          </a:prstGeom>
          <a:scene3d>
            <a:camera prst="orthographicFront"/>
            <a:lightRig rig="threePt" dir="t"/>
          </a:scene3d>
          <a:sp3d>
            <a:bevelT/>
          </a:sp3d>
        </p:spPr>
      </p:pic>
      <p:sp>
        <p:nvSpPr>
          <p:cNvPr id="2" name="TextBox 1">
            <a:extLst>
              <a:ext uri="{FF2B5EF4-FFF2-40B4-BE49-F238E27FC236}">
                <a16:creationId xmlns:a16="http://schemas.microsoft.com/office/drawing/2014/main" id="{8405D3C4-BCD9-A380-6A7A-F2D0BE01E230}"/>
              </a:ext>
            </a:extLst>
          </p:cNvPr>
          <p:cNvSpPr txBox="1"/>
          <p:nvPr/>
        </p:nvSpPr>
        <p:spPr>
          <a:xfrm>
            <a:off x="506455" y="694437"/>
            <a:ext cx="8118539" cy="64633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>
              <a:spcBef>
                <a:spcPts val="1200"/>
              </a:spcBef>
              <a:spcAft>
                <a:spcPts val="1200"/>
              </a:spcAft>
            </a:pPr>
            <a:r>
              <a:rPr lang="en-AU" sz="1800" b="1" i="1" dirty="0">
                <a:solidFill>
                  <a:srgbClr val="547133"/>
                </a:solidFill>
                <a:latin typeface="Lato" panose="020F0502020204030203" pitchFamily="34" charset="0"/>
                <a:ea typeface="Lato" panose="020F0502020204030203" pitchFamily="34" charset="0"/>
                <a:cs typeface="Lato" panose="020F0502020204030203" pitchFamily="34" charset="0"/>
              </a:rPr>
              <a:t>A person must not use traditional knowledge for biodiscovery other than under an agreement with the custodians of the knowledge </a:t>
            </a:r>
          </a:p>
        </p:txBody>
      </p:sp>
    </p:spTree>
    <p:extLst>
      <p:ext uri="{BB962C8B-B14F-4D97-AF65-F5344CB8AC3E}">
        <p14:creationId xmlns:p14="http://schemas.microsoft.com/office/powerpoint/2010/main" val="707932945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>
            <a:extLst>
              <a:ext uri="{FF2B5EF4-FFF2-40B4-BE49-F238E27FC236}">
                <a16:creationId xmlns:a16="http://schemas.microsoft.com/office/drawing/2014/main" id="{9AAAB3CC-6A32-42A3-8A73-7CD92F849200}"/>
              </a:ext>
            </a:extLst>
          </p:cNvPr>
          <p:cNvPicPr>
            <a:picLocks noChangeAspect="1"/>
          </p:cNvPicPr>
          <p:nvPr/>
        </p:nvPicPr>
        <p:blipFill rotWithShape="1">
          <a:blip r:embed="rId3"/>
          <a:srcRect l="28737" t="19914" r="8264" b="71729"/>
          <a:stretch/>
        </p:blipFill>
        <p:spPr>
          <a:xfrm>
            <a:off x="0" y="-16718"/>
            <a:ext cx="9144000" cy="571500"/>
          </a:xfrm>
          <a:prstGeom prst="rect">
            <a:avLst/>
          </a:prstGeom>
        </p:spPr>
      </p:pic>
      <p:pic>
        <p:nvPicPr>
          <p:cNvPr id="5" name="Picture 4">
            <a:extLst>
              <a:ext uri="{FF2B5EF4-FFF2-40B4-BE49-F238E27FC236}">
                <a16:creationId xmlns:a16="http://schemas.microsoft.com/office/drawing/2014/main" id="{DBAA714A-35A6-486C-92EC-62F9360EB193}"/>
              </a:ext>
            </a:extLst>
          </p:cNvPr>
          <p:cNvPicPr>
            <a:picLocks noChangeAspect="1"/>
          </p:cNvPicPr>
          <p:nvPr/>
        </p:nvPicPr>
        <p:blipFill rotWithShape="1">
          <a:blip r:embed="rId3"/>
          <a:srcRect l="28350" t="90256" r="7863" b="4730"/>
          <a:stretch/>
        </p:blipFill>
        <p:spPr>
          <a:xfrm>
            <a:off x="-12550" y="6453337"/>
            <a:ext cx="9156550" cy="404664"/>
          </a:xfrm>
          <a:prstGeom prst="rect">
            <a:avLst/>
          </a:prstGeom>
        </p:spPr>
      </p:pic>
      <p:grpSp>
        <p:nvGrpSpPr>
          <p:cNvPr id="6" name="Group 5">
            <a:extLst>
              <a:ext uri="{FF2B5EF4-FFF2-40B4-BE49-F238E27FC236}">
                <a16:creationId xmlns:a16="http://schemas.microsoft.com/office/drawing/2014/main" id="{2E999F8B-046B-43DE-963D-9920A4E2C1AD}"/>
              </a:ext>
            </a:extLst>
          </p:cNvPr>
          <p:cNvGrpSpPr/>
          <p:nvPr/>
        </p:nvGrpSpPr>
        <p:grpSpPr>
          <a:xfrm>
            <a:off x="-537362" y="1700808"/>
            <a:ext cx="432048" cy="4163035"/>
            <a:chOff x="-537362" y="1700808"/>
            <a:chExt cx="432048" cy="4163035"/>
          </a:xfrm>
        </p:grpSpPr>
        <p:sp>
          <p:nvSpPr>
            <p:cNvPr id="7" name="Rectangle 6">
              <a:extLst>
                <a:ext uri="{FF2B5EF4-FFF2-40B4-BE49-F238E27FC236}">
                  <a16:creationId xmlns:a16="http://schemas.microsoft.com/office/drawing/2014/main" id="{B2DE0581-8E2C-4001-B601-94B733E6BC66}"/>
                </a:ext>
              </a:extLst>
            </p:cNvPr>
            <p:cNvSpPr/>
            <p:nvPr/>
          </p:nvSpPr>
          <p:spPr>
            <a:xfrm>
              <a:off x="-537362" y="1700808"/>
              <a:ext cx="432048" cy="432048"/>
            </a:xfrm>
            <a:prstGeom prst="rect">
              <a:avLst/>
            </a:prstGeom>
            <a:solidFill>
              <a:srgbClr val="547133"/>
            </a:solidFill>
            <a:ln>
              <a:noFill/>
            </a:ln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dk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AU" sz="1400" b="0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Arial"/>
                <a:ea typeface="+mn-ea"/>
                <a:cs typeface="+mn-cs"/>
              </a:endParaRPr>
            </a:p>
          </p:txBody>
        </p:sp>
        <p:sp>
          <p:nvSpPr>
            <p:cNvPr id="8" name="Rectangle 7">
              <a:extLst>
                <a:ext uri="{FF2B5EF4-FFF2-40B4-BE49-F238E27FC236}">
                  <a16:creationId xmlns:a16="http://schemas.microsoft.com/office/drawing/2014/main" id="{7A53FF62-F834-4FF0-A522-9553531E0843}"/>
                </a:ext>
              </a:extLst>
            </p:cNvPr>
            <p:cNvSpPr/>
            <p:nvPr/>
          </p:nvSpPr>
          <p:spPr>
            <a:xfrm>
              <a:off x="-537362" y="2644903"/>
              <a:ext cx="432048" cy="432048"/>
            </a:xfrm>
            <a:prstGeom prst="rect">
              <a:avLst/>
            </a:prstGeom>
            <a:solidFill>
              <a:srgbClr val="232F42"/>
            </a:solidFill>
            <a:ln>
              <a:noFill/>
            </a:ln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dk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AU" sz="1400" b="0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Arial"/>
                <a:ea typeface="+mn-ea"/>
                <a:cs typeface="+mn-cs"/>
              </a:endParaRPr>
            </a:p>
          </p:txBody>
        </p:sp>
        <p:sp>
          <p:nvSpPr>
            <p:cNvPr id="9" name="Rectangle 8">
              <a:extLst>
                <a:ext uri="{FF2B5EF4-FFF2-40B4-BE49-F238E27FC236}">
                  <a16:creationId xmlns:a16="http://schemas.microsoft.com/office/drawing/2014/main" id="{6E37BC54-4104-4A1E-984F-509AC78D599B}"/>
                </a:ext>
              </a:extLst>
            </p:cNvPr>
            <p:cNvSpPr/>
            <p:nvPr/>
          </p:nvSpPr>
          <p:spPr>
            <a:xfrm>
              <a:off x="-537362" y="3111025"/>
              <a:ext cx="432048" cy="432048"/>
            </a:xfrm>
            <a:prstGeom prst="rect">
              <a:avLst/>
            </a:prstGeom>
            <a:solidFill>
              <a:srgbClr val="58585A"/>
            </a:solidFill>
            <a:ln>
              <a:noFill/>
            </a:ln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dk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AU" sz="1400" b="0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Arial"/>
                <a:ea typeface="+mn-ea"/>
                <a:cs typeface="+mn-cs"/>
              </a:endParaRPr>
            </a:p>
          </p:txBody>
        </p:sp>
        <p:sp>
          <p:nvSpPr>
            <p:cNvPr id="10" name="Rectangle 9">
              <a:extLst>
                <a:ext uri="{FF2B5EF4-FFF2-40B4-BE49-F238E27FC236}">
                  <a16:creationId xmlns:a16="http://schemas.microsoft.com/office/drawing/2014/main" id="{ACF8923D-2EE1-42AF-8EA9-96CA06D7B94E}"/>
                </a:ext>
              </a:extLst>
            </p:cNvPr>
            <p:cNvSpPr/>
            <p:nvPr/>
          </p:nvSpPr>
          <p:spPr>
            <a:xfrm>
              <a:off x="-537362" y="3577147"/>
              <a:ext cx="432048" cy="432048"/>
            </a:xfrm>
            <a:prstGeom prst="rect">
              <a:avLst/>
            </a:prstGeom>
            <a:solidFill>
              <a:srgbClr val="A61D22"/>
            </a:solidFill>
            <a:ln>
              <a:noFill/>
            </a:ln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dk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AU" sz="1400" b="0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Arial"/>
                <a:ea typeface="+mn-ea"/>
                <a:cs typeface="+mn-cs"/>
              </a:endParaRPr>
            </a:p>
          </p:txBody>
        </p:sp>
        <p:sp>
          <p:nvSpPr>
            <p:cNvPr id="11" name="Rectangle 10">
              <a:extLst>
                <a:ext uri="{FF2B5EF4-FFF2-40B4-BE49-F238E27FC236}">
                  <a16:creationId xmlns:a16="http://schemas.microsoft.com/office/drawing/2014/main" id="{AC9D3283-1DF6-4658-9E97-1DC85EB6775F}"/>
                </a:ext>
              </a:extLst>
            </p:cNvPr>
            <p:cNvSpPr/>
            <p:nvPr/>
          </p:nvSpPr>
          <p:spPr>
            <a:xfrm>
              <a:off x="-537362" y="4046344"/>
              <a:ext cx="432048" cy="432048"/>
            </a:xfrm>
            <a:prstGeom prst="rect">
              <a:avLst/>
            </a:prstGeom>
            <a:solidFill>
              <a:srgbClr val="F47920"/>
            </a:solidFill>
            <a:ln>
              <a:noFill/>
            </a:ln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dk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AU" sz="1400" b="0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Arial"/>
                <a:ea typeface="+mn-ea"/>
                <a:cs typeface="+mn-cs"/>
              </a:endParaRPr>
            </a:p>
          </p:txBody>
        </p:sp>
        <p:sp>
          <p:nvSpPr>
            <p:cNvPr id="12" name="Rectangle 11">
              <a:extLst>
                <a:ext uri="{FF2B5EF4-FFF2-40B4-BE49-F238E27FC236}">
                  <a16:creationId xmlns:a16="http://schemas.microsoft.com/office/drawing/2014/main" id="{A7544E51-D49C-48A2-A295-A3A945318C05}"/>
                </a:ext>
              </a:extLst>
            </p:cNvPr>
            <p:cNvSpPr/>
            <p:nvPr/>
          </p:nvSpPr>
          <p:spPr>
            <a:xfrm>
              <a:off x="-537362" y="4509391"/>
              <a:ext cx="432048" cy="432048"/>
            </a:xfrm>
            <a:prstGeom prst="rect">
              <a:avLst/>
            </a:prstGeom>
            <a:solidFill>
              <a:srgbClr val="85381B"/>
            </a:solidFill>
            <a:ln>
              <a:noFill/>
            </a:ln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dk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AU" sz="1400" b="0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Arial"/>
                <a:ea typeface="+mn-ea"/>
                <a:cs typeface="+mn-cs"/>
              </a:endParaRPr>
            </a:p>
          </p:txBody>
        </p:sp>
        <p:sp>
          <p:nvSpPr>
            <p:cNvPr id="13" name="Rectangle 12">
              <a:extLst>
                <a:ext uri="{FF2B5EF4-FFF2-40B4-BE49-F238E27FC236}">
                  <a16:creationId xmlns:a16="http://schemas.microsoft.com/office/drawing/2014/main" id="{20103C1C-548D-4899-A038-60DD440F6E4D}"/>
                </a:ext>
              </a:extLst>
            </p:cNvPr>
            <p:cNvSpPr/>
            <p:nvPr/>
          </p:nvSpPr>
          <p:spPr>
            <a:xfrm>
              <a:off x="-537362" y="5431795"/>
              <a:ext cx="432048" cy="432048"/>
            </a:xfrm>
            <a:prstGeom prst="rect">
              <a:avLst/>
            </a:prstGeom>
            <a:solidFill>
              <a:srgbClr val="9EBD3B"/>
            </a:solidFill>
            <a:ln>
              <a:noFill/>
            </a:ln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dk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AU" sz="1400" b="0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Arial"/>
                <a:ea typeface="+mn-ea"/>
                <a:cs typeface="+mn-cs"/>
              </a:endParaRPr>
            </a:p>
          </p:txBody>
        </p:sp>
        <p:sp>
          <p:nvSpPr>
            <p:cNvPr id="14" name="Rectangle 13">
              <a:extLst>
                <a:ext uri="{FF2B5EF4-FFF2-40B4-BE49-F238E27FC236}">
                  <a16:creationId xmlns:a16="http://schemas.microsoft.com/office/drawing/2014/main" id="{48A38116-11F1-49B3-943A-186B8EB99F8A}"/>
                </a:ext>
              </a:extLst>
            </p:cNvPr>
            <p:cNvSpPr/>
            <p:nvPr/>
          </p:nvSpPr>
          <p:spPr>
            <a:xfrm>
              <a:off x="-537362" y="4972438"/>
              <a:ext cx="432048" cy="432048"/>
            </a:xfrm>
            <a:prstGeom prst="rect">
              <a:avLst/>
            </a:prstGeom>
            <a:solidFill>
              <a:srgbClr val="939598"/>
            </a:solidFill>
            <a:ln>
              <a:noFill/>
            </a:ln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dk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AU" sz="1400" b="0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Arial"/>
                <a:ea typeface="+mn-ea"/>
                <a:cs typeface="+mn-cs"/>
              </a:endParaRPr>
            </a:p>
          </p:txBody>
        </p:sp>
        <p:sp>
          <p:nvSpPr>
            <p:cNvPr id="15" name="Rectangle 14">
              <a:extLst>
                <a:ext uri="{FF2B5EF4-FFF2-40B4-BE49-F238E27FC236}">
                  <a16:creationId xmlns:a16="http://schemas.microsoft.com/office/drawing/2014/main" id="{723202AF-D971-4AB8-88D2-BB2D243A89EA}"/>
                </a:ext>
              </a:extLst>
            </p:cNvPr>
            <p:cNvSpPr/>
            <p:nvPr/>
          </p:nvSpPr>
          <p:spPr>
            <a:xfrm>
              <a:off x="-537362" y="2177244"/>
              <a:ext cx="432048" cy="432048"/>
            </a:xfrm>
            <a:prstGeom prst="rect">
              <a:avLst/>
            </a:prstGeom>
            <a:solidFill>
              <a:srgbClr val="EBEEE6"/>
            </a:solidFill>
            <a:ln>
              <a:solidFill>
                <a:schemeClr val="tx1"/>
              </a:solidFill>
            </a:ln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dk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AU" sz="1400" b="0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Arial"/>
                <a:ea typeface="+mn-ea"/>
                <a:cs typeface="+mn-cs"/>
              </a:endParaRPr>
            </a:p>
          </p:txBody>
        </p:sp>
      </p:grpSp>
      <p:sp>
        <p:nvSpPr>
          <p:cNvPr id="16" name="Title 1">
            <a:extLst>
              <a:ext uri="{FF2B5EF4-FFF2-40B4-BE49-F238E27FC236}">
                <a16:creationId xmlns:a16="http://schemas.microsoft.com/office/drawing/2014/main" id="{B9C88506-965B-4678-90FF-1BC8EBB3EEA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23528" y="72590"/>
            <a:ext cx="8784976" cy="392883"/>
          </a:xfrm>
        </p:spPr>
        <p:txBody>
          <a:bodyPr>
            <a:noAutofit/>
          </a:bodyPr>
          <a:lstStyle/>
          <a:p>
            <a:r>
              <a:rPr lang="en-AU" sz="3200" b="1" dirty="0">
                <a:solidFill>
                  <a:schemeClr val="bg1"/>
                </a:solidFill>
                <a:latin typeface="Lato" panose="020F0502020204030203" pitchFamily="34" charset="0"/>
                <a:ea typeface="Lato" panose="020F0502020204030203" pitchFamily="34" charset="0"/>
                <a:cs typeface="Lato" panose="020F0502020204030203" pitchFamily="34" charset="0"/>
              </a:rPr>
              <a:t>Wrap up </a:t>
            </a:r>
          </a:p>
        </p:txBody>
      </p:sp>
      <p:sp>
        <p:nvSpPr>
          <p:cNvPr id="17" name="Content Placeholder 2">
            <a:extLst>
              <a:ext uri="{FF2B5EF4-FFF2-40B4-BE49-F238E27FC236}">
                <a16:creationId xmlns:a16="http://schemas.microsoft.com/office/drawing/2014/main" id="{5032C0D4-2099-4D31-9698-D67448844ED4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39552" y="764704"/>
            <a:ext cx="7776864" cy="5976664"/>
          </a:xfrm>
        </p:spPr>
        <p:txBody>
          <a:bodyPr/>
          <a:lstStyle/>
          <a:p>
            <a:pPr marL="285750" indent="-285750">
              <a:buFont typeface="Arial" panose="020B0604020202020204" pitchFamily="34" charset="0"/>
              <a:buChar char="•"/>
            </a:pPr>
            <a:endParaRPr lang="en-AU" sz="1600" dirty="0">
              <a:latin typeface="Arial Nova" panose="020B0504020202020204" pitchFamily="34" charset="0"/>
            </a:endParaRPr>
          </a:p>
          <a:p>
            <a:pPr marL="0" indent="0">
              <a:buNone/>
            </a:pPr>
            <a:endParaRPr lang="en-AU" sz="2800" b="0" i="1" dirty="0">
              <a:solidFill>
                <a:srgbClr val="333333"/>
              </a:solidFill>
              <a:effectLst/>
              <a:latin typeface="Georgia" panose="02040502050405020303" pitchFamily="18" charset="0"/>
            </a:endParaRPr>
          </a:p>
          <a:p>
            <a:pPr marL="0" indent="0" algn="ctr">
              <a:buNone/>
            </a:pPr>
            <a:r>
              <a:rPr lang="en-AU" sz="2800" b="0" i="1" dirty="0">
                <a:solidFill>
                  <a:srgbClr val="333333"/>
                </a:solidFill>
                <a:effectLst/>
                <a:latin typeface="Georgia" panose="02040502050405020303" pitchFamily="18" charset="0"/>
              </a:rPr>
              <a:t>"If you want to go fast, go alone; but if you want to go far, go together."</a:t>
            </a:r>
            <a:endParaRPr lang="en-AU" sz="2800" i="1" dirty="0"/>
          </a:p>
          <a:p>
            <a:pPr marL="0" indent="0">
              <a:spcBef>
                <a:spcPts val="1200"/>
              </a:spcBef>
              <a:spcAft>
                <a:spcPts val="1200"/>
              </a:spcAft>
              <a:buNone/>
            </a:pPr>
            <a:endParaRPr lang="en-US" dirty="0">
              <a:latin typeface="Lato" panose="020F0502020204030203" pitchFamily="34" charset="0"/>
              <a:ea typeface="Lato" panose="020F0502020204030203" pitchFamily="34" charset="0"/>
              <a:cs typeface="Lato" panose="020F0502020204030203" pitchFamily="34" charset="0"/>
            </a:endParaRPr>
          </a:p>
          <a:p>
            <a:pPr marL="0" indent="0">
              <a:spcBef>
                <a:spcPts val="1200"/>
              </a:spcBef>
              <a:spcAft>
                <a:spcPts val="1200"/>
              </a:spcAft>
              <a:buNone/>
            </a:pPr>
            <a:endParaRPr lang="en-US" dirty="0">
              <a:latin typeface="Lato" panose="020F0502020204030203" pitchFamily="34" charset="0"/>
              <a:ea typeface="Lato" panose="020F0502020204030203" pitchFamily="34" charset="0"/>
              <a:cs typeface="Lato" panose="020F0502020204030203" pitchFamily="34" charset="0"/>
            </a:endParaRPr>
          </a:p>
          <a:p>
            <a:pPr marL="0" indent="0">
              <a:spcBef>
                <a:spcPts val="1200"/>
              </a:spcBef>
              <a:spcAft>
                <a:spcPts val="1200"/>
              </a:spcAft>
              <a:buNone/>
            </a:pPr>
            <a:r>
              <a:rPr lang="en-US" dirty="0">
                <a:solidFill>
                  <a:srgbClr val="0060D7"/>
                </a:solidFill>
                <a:latin typeface="Lato" panose="020F0502020204030203" pitchFamily="34" charset="0"/>
                <a:ea typeface="Lato" panose="020F0502020204030203" pitchFamily="34" charset="0"/>
                <a:cs typeface="Lato" panose="020F0502020204030203" pitchFamily="34" charset="0"/>
                <a:hlinkClick r:id="rId4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qldscience@des.qld.gov.au</a:t>
            </a:r>
            <a:endParaRPr lang="en-US" dirty="0">
              <a:solidFill>
                <a:srgbClr val="0060D7"/>
              </a:solidFill>
              <a:latin typeface="Lato" panose="020F0502020204030203" pitchFamily="34" charset="0"/>
              <a:ea typeface="Lato" panose="020F0502020204030203" pitchFamily="34" charset="0"/>
              <a:cs typeface="Lato" panose="020F0502020204030203" pitchFamily="34" charset="0"/>
            </a:endParaRPr>
          </a:p>
          <a:p>
            <a:pPr marL="0" indent="0">
              <a:spcBef>
                <a:spcPts val="1200"/>
              </a:spcBef>
              <a:spcAft>
                <a:spcPts val="1200"/>
              </a:spcAft>
              <a:buNone/>
            </a:pPr>
            <a:r>
              <a:rPr lang="en-AU" dirty="0">
                <a:solidFill>
                  <a:srgbClr val="0060D7"/>
                </a:solidFill>
                <a:latin typeface="Arial Nova" panose="020B0504020202020204" pitchFamily="34" charset="0"/>
                <a:hlinkClick r:id="rId5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https://environment.des.qld.gov.au/licences-permits/plants-animals/biodiscovery/traditional-knowledge</a:t>
            </a:r>
            <a:r>
              <a:rPr lang="en-US" dirty="0">
                <a:solidFill>
                  <a:srgbClr val="0060D7"/>
                </a:solidFill>
                <a:latin typeface="Lato" panose="020F0502020204030203" pitchFamily="34" charset="0"/>
                <a:ea typeface="Lato" panose="020F0502020204030203" pitchFamily="34" charset="0"/>
                <a:cs typeface="Lato" panose="020F0502020204030203" pitchFamily="34" charset="0"/>
              </a:rPr>
              <a:t>:</a:t>
            </a:r>
          </a:p>
          <a:p>
            <a:pPr marL="892175" lvl="4" indent="-342900">
              <a:spcBef>
                <a:spcPts val="600"/>
              </a:spcBef>
              <a:buFont typeface="Arial" panose="020B0604020202020204" pitchFamily="34" charset="0"/>
              <a:buChar char="•"/>
            </a:pPr>
            <a:r>
              <a:rPr lang="en-US" sz="2000" dirty="0">
                <a:latin typeface="Lato" panose="020F0502020204030203" pitchFamily="34" charset="0"/>
                <a:ea typeface="Lato" panose="020F0502020204030203" pitchFamily="34" charset="0"/>
                <a:cs typeface="Lato" panose="020F0502020204030203" pitchFamily="34" charset="0"/>
              </a:rPr>
              <a:t>Traditional Knowledge Code of Practice </a:t>
            </a:r>
          </a:p>
          <a:p>
            <a:pPr marL="892175" lvl="4" indent="-342900">
              <a:spcBef>
                <a:spcPts val="600"/>
              </a:spcBef>
              <a:buFont typeface="Arial" panose="020B0604020202020204" pitchFamily="34" charset="0"/>
              <a:buChar char="•"/>
            </a:pPr>
            <a:r>
              <a:rPr lang="en-US" sz="2000" dirty="0">
                <a:latin typeface="Lato" panose="020F0502020204030203" pitchFamily="34" charset="0"/>
                <a:ea typeface="Lato" panose="020F0502020204030203" pitchFamily="34" charset="0"/>
                <a:cs typeface="Lato" panose="020F0502020204030203" pitchFamily="34" charset="0"/>
              </a:rPr>
              <a:t>Traditional Knowledge Guideline </a:t>
            </a:r>
          </a:p>
          <a:p>
            <a:pPr marL="892175" lvl="4" indent="-342900">
              <a:spcBef>
                <a:spcPts val="600"/>
              </a:spcBef>
              <a:buFont typeface="Arial" panose="020B0604020202020204" pitchFamily="34" charset="0"/>
              <a:buChar char="•"/>
            </a:pPr>
            <a:r>
              <a:rPr lang="en-US" sz="2000" dirty="0">
                <a:latin typeface="Lato" panose="020F0502020204030203" pitchFamily="34" charset="0"/>
                <a:ea typeface="Lato" panose="020F0502020204030203" pitchFamily="34" charset="0"/>
                <a:cs typeface="Lato" panose="020F0502020204030203" pitchFamily="34" charset="0"/>
              </a:rPr>
              <a:t>Capacity Strengthening Toolkit </a:t>
            </a:r>
          </a:p>
          <a:p>
            <a:pPr marL="0" indent="0">
              <a:buNone/>
            </a:pPr>
            <a:endParaRPr lang="en-AU" sz="1600" dirty="0">
              <a:latin typeface="Arial Nova" panose="020B0504020202020204" pitchFamily="34" charset="0"/>
            </a:endParaRPr>
          </a:p>
          <a:p>
            <a:pPr marL="0" indent="0">
              <a:buNone/>
            </a:pPr>
            <a:endParaRPr lang="en-AU" sz="1600" dirty="0">
              <a:latin typeface="Arial Nova" panose="020B0504020202020204" pitchFamily="34" charset="0"/>
            </a:endParaRPr>
          </a:p>
          <a:p>
            <a:pPr marL="0" indent="0">
              <a:buNone/>
            </a:pPr>
            <a:endParaRPr lang="en-AU" sz="1600" dirty="0">
              <a:latin typeface="Arial Nova" panose="020B0504020202020204" pitchFamily="34" charset="0"/>
            </a:endParaRPr>
          </a:p>
          <a:p>
            <a:pPr marL="0" indent="0">
              <a:buNone/>
            </a:pPr>
            <a:endParaRPr lang="en-AU" sz="1600" dirty="0">
              <a:latin typeface="Arial Nova" panose="020B0504020202020204" pitchFamily="34" charset="0"/>
            </a:endParaRPr>
          </a:p>
          <a:p>
            <a:pPr marL="0" indent="0">
              <a:buNone/>
            </a:pPr>
            <a:endParaRPr lang="en-AU" sz="1600" i="1" dirty="0">
              <a:solidFill>
                <a:srgbClr val="A61D22"/>
              </a:solidFill>
              <a:latin typeface="Arial Nova" panose="020B0504020202020204" pitchFamily="34" charset="0"/>
            </a:endParaRPr>
          </a:p>
          <a:p>
            <a:pPr marL="0" indent="0">
              <a:buNone/>
            </a:pPr>
            <a:endParaRPr lang="en-AU" sz="1600" i="1" dirty="0">
              <a:solidFill>
                <a:srgbClr val="A61D22"/>
              </a:solidFill>
              <a:latin typeface="Arial Nova" panose="020B0504020202020204" pitchFamily="34" charset="0"/>
            </a:endParaRPr>
          </a:p>
          <a:p>
            <a:pPr marL="0" indent="0">
              <a:buNone/>
            </a:pPr>
            <a:endParaRPr lang="en-AU" sz="1600" i="1" dirty="0">
              <a:solidFill>
                <a:srgbClr val="A61D22"/>
              </a:solidFill>
              <a:latin typeface="Arial Nova" panose="020B05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631784624"/>
      </p:ext>
    </p:extLst>
  </p:cSld>
  <p:clrMapOvr>
    <a:masterClrMapping/>
  </p:clrMapOvr>
</p:sld>
</file>

<file path=ppt/theme/theme1.xml><?xml version="1.0" encoding="utf-8"?>
<a:theme xmlns:a="http://schemas.openxmlformats.org/drawingml/2006/main" name="PwC">
  <a:themeElements>
    <a:clrScheme name="PwC Colors">
      <a:dk1>
        <a:srgbClr val="000000"/>
      </a:dk1>
      <a:lt1>
        <a:srgbClr val="FFFFFF"/>
      </a:lt1>
      <a:dk2>
        <a:srgbClr val="7D7D7D"/>
      </a:dk2>
      <a:lt2>
        <a:srgbClr val="DEDEDE"/>
      </a:lt2>
      <a:accent1>
        <a:srgbClr val="D04A02"/>
      </a:accent1>
      <a:accent2>
        <a:srgbClr val="FFB600"/>
      </a:accent2>
      <a:accent3>
        <a:srgbClr val="E0301E"/>
      </a:accent3>
      <a:accent4>
        <a:srgbClr val="EB8C00"/>
      </a:accent4>
      <a:accent5>
        <a:srgbClr val="DB536A"/>
      </a:accent5>
      <a:accent6>
        <a:srgbClr val="464646"/>
      </a:accent6>
      <a:hlink>
        <a:srgbClr val="D04A02"/>
      </a:hlink>
      <a:folHlink>
        <a:srgbClr val="DB536A"/>
      </a:folHlink>
    </a:clrScheme>
    <a:fontScheme name="PwC Fonts">
      <a:majorFont>
        <a:latin typeface="Georgia"/>
        <a:ea typeface=""/>
        <a:cs typeface=""/>
      </a:majorFont>
      <a:minorFont>
        <a:latin typeface="Arial"/>
        <a:ea typeface=""/>
        <a:cs typeface=""/>
      </a:minorFont>
    </a:fontScheme>
    <a:fmtScheme name="PwC Effects">
      <a:fillStyleLst>
        <a:solidFill>
          <a:schemeClr val="phClr"/>
        </a:solidFill>
        <a:solidFill>
          <a:schemeClr val="phClr"/>
        </a:solidFill>
        <a:solidFill>
          <a:schemeClr val="phClr"/>
        </a:solidFill>
      </a:fillStyleLst>
      <a:lnStyleLst>
        <a:ln w="12700" cap="sq" cmpd="sng" algn="ctr">
          <a:solidFill>
            <a:schemeClr val="phClr"/>
          </a:solidFill>
          <a:prstDash val="solid"/>
        </a:ln>
        <a:ln w="12700" cap="sq" cmpd="sng" algn="ctr">
          <a:solidFill>
            <a:schemeClr val="phClr"/>
          </a:solidFill>
          <a:prstDash val="solid"/>
        </a:ln>
        <a:ln w="12700" cap="sq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127000" dist="63500" dir="2700000" algn="br" rotWithShape="0">
              <a:srgbClr val="000000">
                <a:alpha val="25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/>
        </a:solidFill>
        <a:solidFill>
          <a:schemeClr val="phClr"/>
        </a:solidFill>
      </a:bgFillStyleLst>
    </a:fmtScheme>
  </a:themeElements>
  <a:objectDefaults>
    <a:spDef>
      <a:spPr>
        <a:ln>
          <a:noFill/>
        </a:ln>
      </a:spPr>
      <a:bodyPr/>
      <a:lstStyle>
        <a:defPPr algn="ctr">
          <a:lnSpc>
            <a:spcPct val="100000"/>
          </a:lnSpc>
          <a:defRPr sz="1400"/>
        </a:defPPr>
      </a:lstStyle>
      <a:style>
        <a:lnRef idx="0">
          <a:schemeClr val="accent1"/>
        </a:lnRef>
        <a:fillRef idx="1">
          <a:schemeClr val="accent1"/>
        </a:fillRef>
        <a:effectRef idx="0">
          <a:schemeClr val="dk1"/>
        </a:effectRef>
        <a:fontRef idx="minor">
          <a:schemeClr val="lt1"/>
        </a:fontRef>
      </a:style>
    </a:spDef>
    <a:lnDef>
      <a:spPr>
        <a:ln w="12700" cap="sq"/>
      </a:spPr>
      <a:bodyPr/>
      <a:lstStyle/>
      <a:style>
        <a:lnRef idx="1">
          <a:schemeClr val="accent1"/>
        </a:lnRef>
        <a:fillRef idx="0">
          <a:schemeClr val="accent1"/>
        </a:fillRef>
        <a:effectRef idx="0">
          <a:schemeClr val="dk1"/>
        </a:effectRef>
        <a:fontRef idx="minor">
          <a:schemeClr val="lt1"/>
        </a:fontRef>
      </a:style>
    </a:lnDef>
    <a:txDef>
      <a:spPr>
        <a:noFill/>
      </a:spPr>
      <a:bodyPr wrap="square" lIns="0" tIns="0" rIns="0" bIns="0" rtlCol="0">
        <a:spAutoFit/>
      </a:bodyPr>
      <a:lstStyle>
        <a:defPPr>
          <a:lnSpc>
            <a:spcPct val="100000"/>
          </a:lnSpc>
          <a:spcAft>
            <a:spcPts val="600"/>
          </a:spcAft>
          <a:buSzPct val="100000"/>
          <a:defRPr sz="1400" dirty="0" err="1" smtClean="0"/>
        </a:defPPr>
      </a:lstStyle>
    </a:txDef>
  </a:objectDefaults>
  <a:extraClrSchemeLst/>
  <a:custClrLst>
    <a:custClr name="Dark Orange 2">
      <a:srgbClr val="571F01"/>
    </a:custClr>
    <a:custClr name="Dark Orange 1">
      <a:srgbClr val="933401"/>
    </a:custClr>
    <a:custClr name="Primary Orange">
      <a:srgbClr val="D04A02"/>
    </a:custClr>
    <a:custClr name="Light Orange 1">
      <a:srgbClr val="FD6412"/>
    </a:custClr>
    <a:custClr name="Light Orange 2">
      <a:srgbClr val="FEB791"/>
    </a:custClr>
    <a:custClr name="Dark Tangerine 2">
      <a:srgbClr val="714300"/>
    </a:custClr>
    <a:custClr name="Dark Tangerine 1">
      <a:srgbClr val="AE6800"/>
    </a:custClr>
    <a:custClr name="Primary Tangerine">
      <a:srgbClr val="EB8C00"/>
    </a:custClr>
    <a:custClr name="Light Tangerine 1">
      <a:srgbClr val="FFA929"/>
    </a:custClr>
    <a:custClr name="Light Tangerine 2">
      <a:srgbClr val="FFDCA9"/>
    </a:custClr>
    <a:custClr name="Dark Yellow 2">
      <a:srgbClr val="855F00"/>
    </a:custClr>
    <a:custClr name="Dark Yellow 1">
      <a:srgbClr val="C28A00"/>
    </a:custClr>
    <a:custClr name="Primary Yellow">
      <a:srgbClr val="FFB600"/>
    </a:custClr>
    <a:custClr name="Light Yellow 1">
      <a:srgbClr val="FFC83D"/>
    </a:custClr>
    <a:custClr name="Light Yellow 2">
      <a:srgbClr val="FFECBD"/>
    </a:custClr>
    <a:custClr name="Dark Rose 2">
      <a:srgbClr val="6E2A35"/>
    </a:custClr>
    <a:custClr name="Dark Rose 1">
      <a:srgbClr val="A43E50"/>
    </a:custClr>
    <a:custClr name="Primary Rose">
      <a:srgbClr val="DB536A"/>
    </a:custClr>
    <a:custClr name="Light Rose 1">
      <a:srgbClr val="E27588"/>
    </a:custClr>
    <a:custClr name="Light Rose 2">
      <a:srgbClr val="F1BAC3"/>
    </a:custClr>
    <a:custClr name="Dark Red 2">
      <a:srgbClr val="741910"/>
    </a:custClr>
    <a:custClr name="Dark Red 1">
      <a:srgbClr val="AA2417"/>
    </a:custClr>
    <a:custClr name="Primary Red">
      <a:srgbClr val="E0301E"/>
    </a:custClr>
    <a:custClr name="Light Red 1">
      <a:srgbClr val="E86153"/>
    </a:custClr>
    <a:custClr name="Light Red 2">
      <a:srgbClr val="F7C8C4"/>
    </a:custClr>
    <a:custClr name="Black">
      <a:srgbClr val="000000"/>
    </a:custClr>
    <a:custClr name="Dark Grey">
      <a:srgbClr val="2D2D2D"/>
    </a:custClr>
    <a:custClr name="Medium Grey">
      <a:srgbClr val="464646"/>
    </a:custClr>
    <a:custClr name="Grey">
      <a:srgbClr val="7D7D7D"/>
    </a:custClr>
    <a:custClr name="Light Grey">
      <a:srgbClr val="DEDEDE"/>
    </a:custClr>
    <a:custClr name="Dark Purple 2">
      <a:srgbClr val="4B06B2"/>
    </a:custClr>
    <a:custClr name="Dark Purple 1">
      <a:srgbClr val="6A1CE2"/>
    </a:custClr>
    <a:custClr name="Secondary Purple">
      <a:srgbClr val="9013FE"/>
    </a:custClr>
    <a:custClr name="Light Purple 1">
      <a:srgbClr val="B15AFE"/>
    </a:custClr>
    <a:custClr name="Light Purple 2">
      <a:srgbClr val="DEB8FF"/>
    </a:custClr>
    <a:custClr name="Dark Blue 2">
      <a:srgbClr val="003DAB"/>
    </a:custClr>
    <a:custClr name="Dark Blue 1">
      <a:srgbClr val="0060D7"/>
    </a:custClr>
    <a:custClr name="Secondary Blue">
      <a:srgbClr val="0089EB"/>
    </a:custClr>
    <a:custClr name="Light Blue 1">
      <a:srgbClr val="4DACF1"/>
    </a:custClr>
    <a:custClr name="Light Blue 2">
      <a:srgbClr val="B3DCF9"/>
    </a:custClr>
    <a:custClr name="Dark Green 2">
      <a:srgbClr val="175C2C"/>
    </a:custClr>
    <a:custClr name="Dark Green 1">
      <a:srgbClr val="2C8646"/>
    </a:custClr>
    <a:custClr name="Secondary Green">
      <a:srgbClr val="4EB523"/>
    </a:custClr>
    <a:custClr name="Light Green 1">
      <a:srgbClr val="86DB4F"/>
    </a:custClr>
    <a:custClr name="Light Green 2">
      <a:srgbClr val="C4FC9F"/>
    </a:custClr>
    <a:custClr name="Status Red">
      <a:srgbClr val="E0301E"/>
    </a:custClr>
    <a:custClr name="Status Yellow">
      <a:srgbClr val="FFB600"/>
    </a:custClr>
    <a:custClr name="Status Green">
      <a:srgbClr val="175C2C"/>
    </a:custClr>
  </a:custClrLst>
  <a:extLst>
    <a:ext uri="{05A4C25C-085E-4340-85A3-A5531E510DB2}">
      <thm15:themeFamily xmlns:thm15="http://schemas.microsoft.com/office/thememl/2012/main" name="blank.potx" id="{2E486BC8-C73B-44BA-AAEB-38FE7E906CC6}" vid="{A975CC48-7C4B-411F-8B3E-890736C6DA59}"/>
    </a:ext>
  </a:extLst>
</a:theme>
</file>

<file path=ppt/theme/theme2.xml><?xml version="1.0" encoding="utf-8"?>
<a:theme xmlns:a="http://schemas.openxmlformats.org/drawingml/2006/main" name="PwC">
  <a:themeElements>
    <a:clrScheme name="PwC Colors">
      <a:dk1>
        <a:srgbClr val="000000"/>
      </a:dk1>
      <a:lt1>
        <a:srgbClr val="FFFFFF"/>
      </a:lt1>
      <a:dk2>
        <a:srgbClr val="7D7D7D"/>
      </a:dk2>
      <a:lt2>
        <a:srgbClr val="DEDEDE"/>
      </a:lt2>
      <a:accent1>
        <a:srgbClr val="D04A02"/>
      </a:accent1>
      <a:accent2>
        <a:srgbClr val="FFB600"/>
      </a:accent2>
      <a:accent3>
        <a:srgbClr val="E0301E"/>
      </a:accent3>
      <a:accent4>
        <a:srgbClr val="EB8C00"/>
      </a:accent4>
      <a:accent5>
        <a:srgbClr val="DB536A"/>
      </a:accent5>
      <a:accent6>
        <a:srgbClr val="464646"/>
      </a:accent6>
      <a:hlink>
        <a:srgbClr val="D04A02"/>
      </a:hlink>
      <a:folHlink>
        <a:srgbClr val="DB536A"/>
      </a:folHlink>
    </a:clrScheme>
    <a:fontScheme name="PwC Fonts">
      <a:majorFont>
        <a:latin typeface="Georgia"/>
        <a:ea typeface=""/>
        <a:cs typeface=""/>
      </a:majorFont>
      <a:minorFont>
        <a:latin typeface="Arial"/>
        <a:ea typeface=""/>
        <a:cs typeface=""/>
      </a:minorFont>
    </a:fontScheme>
    <a:fmtScheme name="PwC Effects">
      <a:fillStyleLst>
        <a:solidFill>
          <a:schemeClr val="phClr"/>
        </a:solidFill>
        <a:solidFill>
          <a:schemeClr val="phClr"/>
        </a:solidFill>
        <a:solidFill>
          <a:schemeClr val="phClr"/>
        </a:solidFill>
      </a:fillStyleLst>
      <a:lnStyleLst>
        <a:ln w="12700" cap="sq" cmpd="sng" algn="ctr">
          <a:solidFill>
            <a:schemeClr val="phClr"/>
          </a:solidFill>
          <a:prstDash val="solid"/>
        </a:ln>
        <a:ln w="12700" cap="sq" cmpd="sng" algn="ctr">
          <a:solidFill>
            <a:schemeClr val="phClr"/>
          </a:solidFill>
          <a:prstDash val="solid"/>
        </a:ln>
        <a:ln w="12700" cap="sq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127000" dist="63500" dir="2700000" algn="br" rotWithShape="0">
              <a:srgbClr val="000000">
                <a:alpha val="25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/>
        </a:solidFill>
        <a:solidFill>
          <a:schemeClr val="phClr"/>
        </a:solidFill>
      </a:bgFillStyleLst>
    </a:fmtScheme>
  </a:themeElements>
  <a:objectDefaults>
    <a:spDef>
      <a:spPr>
        <a:ln>
          <a:noFill/>
        </a:ln>
      </a:spPr>
      <a:bodyPr/>
      <a:lstStyle>
        <a:defPPr algn="ctr">
          <a:lnSpc>
            <a:spcPct val="100000"/>
          </a:lnSpc>
          <a:defRPr sz="1400"/>
        </a:defPPr>
      </a:lstStyle>
      <a:style>
        <a:lnRef idx="0">
          <a:schemeClr val="accent1"/>
        </a:lnRef>
        <a:fillRef idx="1">
          <a:schemeClr val="accent1"/>
        </a:fillRef>
        <a:effectRef idx="0">
          <a:schemeClr val="dk1"/>
        </a:effectRef>
        <a:fontRef idx="minor">
          <a:schemeClr val="lt1"/>
        </a:fontRef>
      </a:style>
    </a:spDef>
    <a:lnDef>
      <a:spPr>
        <a:ln w="12700" cap="sq"/>
      </a:spPr>
      <a:bodyPr/>
      <a:lstStyle/>
      <a:style>
        <a:lnRef idx="1">
          <a:schemeClr val="accent1"/>
        </a:lnRef>
        <a:fillRef idx="0">
          <a:schemeClr val="accent1"/>
        </a:fillRef>
        <a:effectRef idx="0">
          <a:schemeClr val="dk1"/>
        </a:effectRef>
        <a:fontRef idx="minor">
          <a:schemeClr val="lt1"/>
        </a:fontRef>
      </a:style>
    </a:lnDef>
    <a:txDef>
      <a:spPr>
        <a:noFill/>
      </a:spPr>
      <a:bodyPr wrap="square" lIns="0" tIns="0" rIns="0" bIns="0" rtlCol="0"/>
      <a:lstStyle>
        <a:defPPr marL="182880" indent="-182880">
          <a:lnSpc>
            <a:spcPct val="100000"/>
          </a:lnSpc>
          <a:spcAft>
            <a:spcPts val="600"/>
          </a:spcAft>
          <a:buSzPct val="100000"/>
          <a:buFont typeface="Arial"/>
          <a:buChar char="•"/>
          <a:defRPr sz="1400"/>
        </a:defPPr>
      </a:lstStyle>
    </a:txDef>
  </a:objectDefaults>
  <a:extraClrSchemeLst/>
  <a:custClrLst>
    <a:custClr name="Dark Orange 2">
      <a:srgbClr val="571F01"/>
    </a:custClr>
    <a:custClr name="Dark Orange 1">
      <a:srgbClr val="933401"/>
    </a:custClr>
    <a:custClr name="Primary Orange">
      <a:srgbClr val="D04A02"/>
    </a:custClr>
    <a:custClr name="Light Orange 1">
      <a:srgbClr val="FD6412"/>
    </a:custClr>
    <a:custClr name="Light Orange 2">
      <a:srgbClr val="FEB791"/>
    </a:custClr>
    <a:custClr name="Dark Tangerine 2">
      <a:srgbClr val="714300"/>
    </a:custClr>
    <a:custClr name="Dark Tangerine 1">
      <a:srgbClr val="AE6800"/>
    </a:custClr>
    <a:custClr name="Primary Tangerine">
      <a:srgbClr val="EB8C00"/>
    </a:custClr>
    <a:custClr name="Light Tangerine 1">
      <a:srgbClr val="FFA929"/>
    </a:custClr>
    <a:custClr name="Light Tangerine 2">
      <a:srgbClr val="FFDCA9"/>
    </a:custClr>
    <a:custClr name="Dark Yellow 2">
      <a:srgbClr val="855F00"/>
    </a:custClr>
    <a:custClr name="Dark Yellow 1">
      <a:srgbClr val="C28A00"/>
    </a:custClr>
    <a:custClr name="Primary Yellow">
      <a:srgbClr val="FFB600"/>
    </a:custClr>
    <a:custClr name="Light Yellow 1">
      <a:srgbClr val="FFC83D"/>
    </a:custClr>
    <a:custClr name="Light Yellow 2">
      <a:srgbClr val="FFECBD"/>
    </a:custClr>
    <a:custClr name="Dark Rose 2">
      <a:srgbClr val="6E2A35"/>
    </a:custClr>
    <a:custClr name="Dark Rose 1">
      <a:srgbClr val="A43E50"/>
    </a:custClr>
    <a:custClr name="Primary Rose">
      <a:srgbClr val="DB536A"/>
    </a:custClr>
    <a:custClr name="Light Rose 1">
      <a:srgbClr val="E27588"/>
    </a:custClr>
    <a:custClr name="Light Rose 2">
      <a:srgbClr val="F1BAC3"/>
    </a:custClr>
    <a:custClr name="Dark Red 2">
      <a:srgbClr val="741910"/>
    </a:custClr>
    <a:custClr name="Dark Red 1">
      <a:srgbClr val="AA2417"/>
    </a:custClr>
    <a:custClr name="Primary Red">
      <a:srgbClr val="E0301E"/>
    </a:custClr>
    <a:custClr name="Light Red 1">
      <a:srgbClr val="E86153"/>
    </a:custClr>
    <a:custClr name="Light Red 2">
      <a:srgbClr val="F7C8C4"/>
    </a:custClr>
    <a:custClr name="Black">
      <a:srgbClr val="000000"/>
    </a:custClr>
    <a:custClr name="Dark Grey">
      <a:srgbClr val="2D2D2D"/>
    </a:custClr>
    <a:custClr name="Medium Grey">
      <a:srgbClr val="464646"/>
    </a:custClr>
    <a:custClr name="Grey">
      <a:srgbClr val="7D7D7D"/>
    </a:custClr>
    <a:custClr name="Light Grey">
      <a:srgbClr val="DEDEDE"/>
    </a:custClr>
    <a:custClr name="Dark Purple 2">
      <a:srgbClr val="4B06B2"/>
    </a:custClr>
    <a:custClr name="Dark Purple 1">
      <a:srgbClr val="6A1CE2"/>
    </a:custClr>
    <a:custClr name="Secondary Purple">
      <a:srgbClr val="9013FE"/>
    </a:custClr>
    <a:custClr name="Light Purple 1">
      <a:srgbClr val="B15AFE"/>
    </a:custClr>
    <a:custClr name="Light Purple 2">
      <a:srgbClr val="DEB8FF"/>
    </a:custClr>
    <a:custClr name="Dark Blue 2">
      <a:srgbClr val="003DAB"/>
    </a:custClr>
    <a:custClr name="Dark Blue 1">
      <a:srgbClr val="0060D7"/>
    </a:custClr>
    <a:custClr name="Secondary Blue">
      <a:srgbClr val="0089EB"/>
    </a:custClr>
    <a:custClr name="Light Blue 1">
      <a:srgbClr val="4DACF1"/>
    </a:custClr>
    <a:custClr name="Light Blue 2">
      <a:srgbClr val="B3DCF9"/>
    </a:custClr>
    <a:custClr name="Dark Green 2">
      <a:srgbClr val="175C2C"/>
    </a:custClr>
    <a:custClr name="Dark Green 1">
      <a:srgbClr val="2C8646"/>
    </a:custClr>
    <a:custClr name="Secondary Green">
      <a:srgbClr val="4EB523"/>
    </a:custClr>
    <a:custClr name="Light Green 1">
      <a:srgbClr val="86DB4F"/>
    </a:custClr>
    <a:custClr name="Light Green 2">
      <a:srgbClr val="C4FC9F"/>
    </a:custClr>
    <a:custClr name="Status Red">
      <a:srgbClr val="E0301E"/>
    </a:custClr>
    <a:custClr name="Status Yellow">
      <a:srgbClr val="FFB600"/>
    </a:custClr>
    <a:custClr name="Status Green">
      <a:srgbClr val="175C2C"/>
    </a:custClr>
  </a:custClrLst>
</a:theme>
</file>

<file path=ppt/theme/theme3.xml><?xml version="1.0" encoding="utf-8"?>
<a:theme xmlns:a="http://schemas.openxmlformats.org/drawingml/2006/main" name="PwC">
  <a:themeElements>
    <a:clrScheme name="PwC Colors">
      <a:dk1>
        <a:srgbClr val="000000"/>
      </a:dk1>
      <a:lt1>
        <a:srgbClr val="FFFFFF"/>
      </a:lt1>
      <a:dk2>
        <a:srgbClr val="7D7D7D"/>
      </a:dk2>
      <a:lt2>
        <a:srgbClr val="DEDEDE"/>
      </a:lt2>
      <a:accent1>
        <a:srgbClr val="D04A02"/>
      </a:accent1>
      <a:accent2>
        <a:srgbClr val="FFB600"/>
      </a:accent2>
      <a:accent3>
        <a:srgbClr val="E0301E"/>
      </a:accent3>
      <a:accent4>
        <a:srgbClr val="EB8C00"/>
      </a:accent4>
      <a:accent5>
        <a:srgbClr val="DB536A"/>
      </a:accent5>
      <a:accent6>
        <a:srgbClr val="464646"/>
      </a:accent6>
      <a:hlink>
        <a:srgbClr val="D04A02"/>
      </a:hlink>
      <a:folHlink>
        <a:srgbClr val="DB536A"/>
      </a:folHlink>
    </a:clrScheme>
    <a:fontScheme name="PwC Fonts">
      <a:majorFont>
        <a:latin typeface="Georgia"/>
        <a:ea typeface=""/>
        <a:cs typeface=""/>
      </a:majorFont>
      <a:minorFont>
        <a:latin typeface="Arial"/>
        <a:ea typeface=""/>
        <a:cs typeface=""/>
      </a:minorFont>
    </a:fontScheme>
    <a:fmtScheme name="PwC Effects">
      <a:fillStyleLst>
        <a:solidFill>
          <a:schemeClr val="phClr"/>
        </a:solidFill>
        <a:solidFill>
          <a:schemeClr val="phClr"/>
        </a:solidFill>
        <a:solidFill>
          <a:schemeClr val="phClr"/>
        </a:solidFill>
      </a:fillStyleLst>
      <a:lnStyleLst>
        <a:ln w="12700" cap="sq" cmpd="sng" algn="ctr">
          <a:solidFill>
            <a:schemeClr val="phClr"/>
          </a:solidFill>
          <a:prstDash val="solid"/>
        </a:ln>
        <a:ln w="12700" cap="sq" cmpd="sng" algn="ctr">
          <a:solidFill>
            <a:schemeClr val="phClr"/>
          </a:solidFill>
          <a:prstDash val="solid"/>
        </a:ln>
        <a:ln w="12700" cap="sq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127000" dist="63500" dir="2700000" algn="br" rotWithShape="0">
              <a:srgbClr val="000000">
                <a:alpha val="25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/>
        </a:solidFill>
        <a:solidFill>
          <a:schemeClr val="phClr"/>
        </a:solidFill>
      </a:bgFillStyleLst>
    </a:fmtScheme>
  </a:themeElements>
  <a:objectDefaults>
    <a:spDef>
      <a:spPr>
        <a:ln>
          <a:noFill/>
        </a:ln>
      </a:spPr>
      <a:bodyPr/>
      <a:lstStyle>
        <a:defPPr algn="ctr">
          <a:lnSpc>
            <a:spcPct val="100000"/>
          </a:lnSpc>
          <a:defRPr sz="1400"/>
        </a:defPPr>
      </a:lstStyle>
      <a:style>
        <a:lnRef idx="0">
          <a:schemeClr val="accent1"/>
        </a:lnRef>
        <a:fillRef idx="1">
          <a:schemeClr val="accent1"/>
        </a:fillRef>
        <a:effectRef idx="0">
          <a:schemeClr val="dk1"/>
        </a:effectRef>
        <a:fontRef idx="minor">
          <a:schemeClr val="lt1"/>
        </a:fontRef>
      </a:style>
    </a:spDef>
    <a:lnDef>
      <a:spPr>
        <a:ln w="12700" cap="sq"/>
      </a:spPr>
      <a:bodyPr/>
      <a:lstStyle/>
      <a:style>
        <a:lnRef idx="1">
          <a:schemeClr val="accent1"/>
        </a:lnRef>
        <a:fillRef idx="0">
          <a:schemeClr val="accent1"/>
        </a:fillRef>
        <a:effectRef idx="0">
          <a:schemeClr val="dk1"/>
        </a:effectRef>
        <a:fontRef idx="minor">
          <a:schemeClr val="lt1"/>
        </a:fontRef>
      </a:style>
    </a:lnDef>
    <a:txDef>
      <a:spPr>
        <a:noFill/>
      </a:spPr>
      <a:bodyPr wrap="square" lIns="0" tIns="0" rIns="0" bIns="0" rtlCol="0"/>
      <a:lstStyle>
        <a:defPPr marL="182880" indent="-182880">
          <a:lnSpc>
            <a:spcPct val="100000"/>
          </a:lnSpc>
          <a:spcAft>
            <a:spcPts val="600"/>
          </a:spcAft>
          <a:buSzPct val="100000"/>
          <a:buFont typeface="Arial"/>
          <a:buChar char="•"/>
          <a:defRPr sz="1400"/>
        </a:defPPr>
      </a:lstStyle>
    </a:txDef>
  </a:objectDefaults>
  <a:extraClrSchemeLst/>
  <a:custClrLst>
    <a:custClr name="Dark Orange 2">
      <a:srgbClr val="571F01"/>
    </a:custClr>
    <a:custClr name="Dark Orange 1">
      <a:srgbClr val="933401"/>
    </a:custClr>
    <a:custClr name="Primary Orange">
      <a:srgbClr val="D04A02"/>
    </a:custClr>
    <a:custClr name="Light Orange 1">
      <a:srgbClr val="FD6412"/>
    </a:custClr>
    <a:custClr name="Light Orange 2">
      <a:srgbClr val="FEB791"/>
    </a:custClr>
    <a:custClr name="Dark Tangerine 2">
      <a:srgbClr val="714300"/>
    </a:custClr>
    <a:custClr name="Dark Tangerine 1">
      <a:srgbClr val="AE6800"/>
    </a:custClr>
    <a:custClr name="Primary Tangerine">
      <a:srgbClr val="EB8C00"/>
    </a:custClr>
    <a:custClr name="Light Tangerine 1">
      <a:srgbClr val="FFA929"/>
    </a:custClr>
    <a:custClr name="Light Tangerine 2">
      <a:srgbClr val="FFDCA9"/>
    </a:custClr>
    <a:custClr name="Dark Yellow 2">
      <a:srgbClr val="855F00"/>
    </a:custClr>
    <a:custClr name="Dark Yellow 1">
      <a:srgbClr val="C28A00"/>
    </a:custClr>
    <a:custClr name="Primary Yellow">
      <a:srgbClr val="FFB600"/>
    </a:custClr>
    <a:custClr name="Light Yellow 1">
      <a:srgbClr val="FFC83D"/>
    </a:custClr>
    <a:custClr name="Light Yellow 2">
      <a:srgbClr val="FFECBD"/>
    </a:custClr>
    <a:custClr name="Dark Rose 2">
      <a:srgbClr val="6E2A35"/>
    </a:custClr>
    <a:custClr name="Dark Rose 1">
      <a:srgbClr val="A43E50"/>
    </a:custClr>
    <a:custClr name="Primary Rose">
      <a:srgbClr val="DB536A"/>
    </a:custClr>
    <a:custClr name="Light Rose 1">
      <a:srgbClr val="E27588"/>
    </a:custClr>
    <a:custClr name="Light Rose 2">
      <a:srgbClr val="F1BAC3"/>
    </a:custClr>
    <a:custClr name="Dark Red 2">
      <a:srgbClr val="741910"/>
    </a:custClr>
    <a:custClr name="Dark Red 1">
      <a:srgbClr val="AA2417"/>
    </a:custClr>
    <a:custClr name="Primary Red">
      <a:srgbClr val="E0301E"/>
    </a:custClr>
    <a:custClr name="Light Red 1">
      <a:srgbClr val="E86153"/>
    </a:custClr>
    <a:custClr name="Light Red 2">
      <a:srgbClr val="F7C8C4"/>
    </a:custClr>
    <a:custClr name="Black">
      <a:srgbClr val="000000"/>
    </a:custClr>
    <a:custClr name="Dark Grey">
      <a:srgbClr val="2D2D2D"/>
    </a:custClr>
    <a:custClr name="Medium Grey">
      <a:srgbClr val="464646"/>
    </a:custClr>
    <a:custClr name="Grey">
      <a:srgbClr val="7D7D7D"/>
    </a:custClr>
    <a:custClr name="Light Grey">
      <a:srgbClr val="DEDEDE"/>
    </a:custClr>
    <a:custClr name="Dark Purple 2">
      <a:srgbClr val="4B06B2"/>
    </a:custClr>
    <a:custClr name="Dark Purple 1">
      <a:srgbClr val="6A1CE2"/>
    </a:custClr>
    <a:custClr name="Secondary Purple">
      <a:srgbClr val="9013FE"/>
    </a:custClr>
    <a:custClr name="Light Purple 1">
      <a:srgbClr val="B15AFE"/>
    </a:custClr>
    <a:custClr name="Light Purple 2">
      <a:srgbClr val="DEB8FF"/>
    </a:custClr>
    <a:custClr name="Dark Blue 2">
      <a:srgbClr val="003DAB"/>
    </a:custClr>
    <a:custClr name="Dark Blue 1">
      <a:srgbClr val="0060D7"/>
    </a:custClr>
    <a:custClr name="Secondary Blue">
      <a:srgbClr val="0089EB"/>
    </a:custClr>
    <a:custClr name="Light Blue 1">
      <a:srgbClr val="4DACF1"/>
    </a:custClr>
    <a:custClr name="Light Blue 2">
      <a:srgbClr val="B3DCF9"/>
    </a:custClr>
    <a:custClr name="Dark Green 2">
      <a:srgbClr val="175C2C"/>
    </a:custClr>
    <a:custClr name="Dark Green 1">
      <a:srgbClr val="2C8646"/>
    </a:custClr>
    <a:custClr name="Secondary Green">
      <a:srgbClr val="4EB523"/>
    </a:custClr>
    <a:custClr name="Light Green 1">
      <a:srgbClr val="86DB4F"/>
    </a:custClr>
    <a:custClr name="Light Green 2">
      <a:srgbClr val="C4FC9F"/>
    </a:custClr>
    <a:custClr name="Status Red">
      <a:srgbClr val="E0301E"/>
    </a:custClr>
    <a:custClr name="Status Yellow">
      <a:srgbClr val="FFB600"/>
    </a:custClr>
    <a:custClr name="Status Green">
      <a:srgbClr val="175C2C"/>
    </a:custClr>
  </a:custClrLst>
</a:them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_rels/item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.xml"/></Relationships>
</file>

<file path=customXml/_rels/item3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3.xml"/></Relationships>
</file>

<file path=customXml/item1.xml><?xml version="1.0" encoding="utf-8"?>
<p:properties xmlns:p="http://schemas.microsoft.com/office/2006/metadata/properties" xmlns:xsi="http://www.w3.org/2001/XMLSchema-instance" xmlns:pc="http://schemas.microsoft.com/office/infopath/2007/PartnerControls">
  <documentManagement>
    <_ip_UnifiedCompliancePolicyUIAction xmlns="http://schemas.microsoft.com/sharepoint/v3" xsi:nil="true"/>
    <followup xmlns="d74dfbb6-b8b8-4576-b07c-554943f10550">true</followup>
    <lcf76f155ced4ddcb4097134ff3c332f xmlns="d74dfbb6-b8b8-4576-b07c-554943f10550">
      <Terms xmlns="http://schemas.microsoft.com/office/infopath/2007/PartnerControls"/>
    </lcf76f155ced4ddcb4097134ff3c332f>
    <TaxCatchAll xmlns="ea3da3a8-7d9f-4b13-ba38-df5afc181b2a" xsi:nil="true"/>
    <_ip_UnifiedCompliancePolicyProperties xmlns="http://schemas.microsoft.com/sharepoint/v3" xsi:nil="true"/>
    <comments xmlns="d74dfbb6-b8b8-4576-b07c-554943f10550" xsi:nil="true"/>
  </documentManagement>
</p:properties>
</file>

<file path=customXml/item2.xml><?xml version="1.0" encoding="utf-8"?>
<?mso-contentType ?>
<FormTemplates xmlns="http://schemas.microsoft.com/sharepoint/v3/contenttype/forms">
  <Display>DocumentLibraryForm</Display>
  <Edit>DocumentLibraryForm</Edit>
  <New>DocumentLibraryForm</New>
</FormTemplates>
</file>

<file path=customXml/item3.xml><?xml version="1.0" encoding="utf-8"?>
<ct:contentTypeSchema xmlns:ct="http://schemas.microsoft.com/office/2006/metadata/contentType" xmlns:ma="http://schemas.microsoft.com/office/2006/metadata/properties/metaAttributes" ct:_="" ma:_="" ma:contentTypeName="Document" ma:contentTypeID="0x01010070BE19E2D2D060458DF76154E5156AC1" ma:contentTypeVersion="22" ma:contentTypeDescription="Create a new document." ma:contentTypeScope="" ma:versionID="966e3596e6485039c31b97c4caef4b4e">
  <xsd:schema xmlns:xsd="http://www.w3.org/2001/XMLSchema" xmlns:xs="http://www.w3.org/2001/XMLSchema" xmlns:p="http://schemas.microsoft.com/office/2006/metadata/properties" xmlns:ns1="http://schemas.microsoft.com/sharepoint/v3" xmlns:ns2="ea3da3a8-7d9f-4b13-ba38-df5afc181b2a" xmlns:ns3="d74dfbb6-b8b8-4576-b07c-554943f10550" targetNamespace="http://schemas.microsoft.com/office/2006/metadata/properties" ma:root="true" ma:fieldsID="6b1812c6d50db166fa3f50cec491bba0" ns1:_="" ns2:_="" ns3:_="">
    <xsd:import namespace="http://schemas.microsoft.com/sharepoint/v3"/>
    <xsd:import namespace="ea3da3a8-7d9f-4b13-ba38-df5afc181b2a"/>
    <xsd:import namespace="d74dfbb6-b8b8-4576-b07c-554943f10550"/>
    <xsd:element name="properties">
      <xsd:complexType>
        <xsd:sequence>
          <xsd:element name="documentManagement">
            <xsd:complexType>
              <xsd:all>
                <xsd:element ref="ns2:SharedWithUsers" minOccurs="0"/>
                <xsd:element ref="ns2:SharedWithDetails" minOccurs="0"/>
                <xsd:element ref="ns3:MediaServiceMetadata" minOccurs="0"/>
                <xsd:element ref="ns3:MediaServiceFastMetadata" minOccurs="0"/>
                <xsd:element ref="ns3:MediaServiceAutoKeyPoints" minOccurs="0"/>
                <xsd:element ref="ns3:MediaServiceKeyPoints" minOccurs="0"/>
                <xsd:element ref="ns3:MediaServiceDateTaken" minOccurs="0"/>
                <xsd:element ref="ns3:MediaServiceAutoTags" minOccurs="0"/>
                <xsd:element ref="ns3:MediaServiceOCR" minOccurs="0"/>
                <xsd:element ref="ns3:MediaServiceGenerationTime" minOccurs="0"/>
                <xsd:element ref="ns3:MediaServiceEventHashCode" minOccurs="0"/>
                <xsd:element ref="ns3:MediaServiceLocation" minOccurs="0"/>
                <xsd:element ref="ns3:MediaLengthInSeconds" minOccurs="0"/>
                <xsd:element ref="ns2:TaxCatchAll" minOccurs="0"/>
                <xsd:element ref="ns3:lcf76f155ced4ddcb4097134ff3c332f" minOccurs="0"/>
                <xsd:element ref="ns1:_ip_UnifiedCompliancePolicyProperties" minOccurs="0"/>
                <xsd:element ref="ns1:_ip_UnifiedCompliancePolicyUIAction" minOccurs="0"/>
                <xsd:element ref="ns3:comments" minOccurs="0"/>
                <xsd:element ref="ns3:followup" minOccurs="0"/>
              </xsd:all>
            </xsd:complexType>
          </xsd:element>
        </xsd:sequence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http://schemas.microsoft.com/sharepoint/v3" elementFormDefault="qualified">
    <xsd:import namespace="http://schemas.microsoft.com/office/2006/documentManagement/types"/>
    <xsd:import namespace="http://schemas.microsoft.com/office/infopath/2007/PartnerControls"/>
    <xsd:element name="_ip_UnifiedCompliancePolicyProperties" ma:index="24" nillable="true" ma:displayName="Unified Compliance Policy Properties" ma:hidden="true" ma:internalName="_ip_UnifiedCompliancePolicyProperties">
      <xsd:simpleType>
        <xsd:restriction base="dms:Note"/>
      </xsd:simpleType>
    </xsd:element>
    <xsd:element name="_ip_UnifiedCompliancePolicyUIAction" ma:index="25" nillable="true" ma:displayName="Unified Compliance Policy UI Action" ma:hidden="true" ma:internalName="_ip_UnifiedCompliancePolicyUIAction">
      <xsd:simpleType>
        <xsd:restriction base="dms:Text"/>
      </xsd:simple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ea3da3a8-7d9f-4b13-ba38-df5afc181b2a" elementFormDefault="qualified">
    <xsd:import namespace="http://schemas.microsoft.com/office/2006/documentManagement/types"/>
    <xsd:import namespace="http://schemas.microsoft.com/office/infopath/2007/PartnerControls"/>
    <xsd:element name="SharedWithUsers" ma:index="8" nillable="true" ma:displayName="Shared With" ma:internalName="SharedWithUsers" ma:readOnly="true">
      <xsd:complexType>
        <xsd:complexContent>
          <xsd:extension base="dms:UserMulti">
            <xsd:sequence>
              <xsd:element name="UserInfo" minOccurs="0" maxOccurs="unbounded">
                <xsd:complexType>
                  <xsd:sequence>
                    <xsd:element name="DisplayName" type="xsd:string" minOccurs="0"/>
                    <xsd:element name="AccountId" type="dms:UserId" minOccurs="0" nillable="true"/>
                    <xsd:element name="AccountType" type="xsd:string" minOccurs="0"/>
                  </xsd:sequence>
                </xsd:complexType>
              </xsd:element>
            </xsd:sequence>
          </xsd:extension>
        </xsd:complexContent>
      </xsd:complexType>
    </xsd:element>
    <xsd:element name="SharedWithDetails" ma:index="9" nillable="true" ma:displayName="Shared With Details" ma:internalName="SharedWithDetails" ma:readOnly="true">
      <xsd:simpleType>
        <xsd:restriction base="dms:Note">
          <xsd:maxLength value="255"/>
        </xsd:restriction>
      </xsd:simpleType>
    </xsd:element>
    <xsd:element name="TaxCatchAll" ma:index="21" nillable="true" ma:displayName="Taxonomy Catch All Column" ma:hidden="true" ma:list="{f4dae37d-9cc6-4be6-b4a8-56ae5b41f3ce}" ma:internalName="TaxCatchAll" ma:showField="CatchAllData" ma:web="ea3da3a8-7d9f-4b13-ba38-df5afc181b2a">
      <xsd:complexType>
        <xsd:complexContent>
          <xsd:extension base="dms:MultiChoiceLookup">
            <xsd:sequence>
              <xsd:element name="Value" type="dms:Lookup" maxOccurs="unbounded" minOccurs="0" nillable="true"/>
            </xsd:sequence>
          </xsd:extension>
        </xsd:complexContent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d74dfbb6-b8b8-4576-b07c-554943f10550" elementFormDefault="qualified">
    <xsd:import namespace="http://schemas.microsoft.com/office/2006/documentManagement/types"/>
    <xsd:import namespace="http://schemas.microsoft.com/office/infopath/2007/PartnerControls"/>
    <xsd:element name="MediaServiceMetadata" ma:index="10" nillable="true" ma:displayName="MediaServiceMetadata" ma:hidden="true" ma:internalName="MediaServiceMetadata" ma:readOnly="true">
      <xsd:simpleType>
        <xsd:restriction base="dms:Note"/>
      </xsd:simpleType>
    </xsd:element>
    <xsd:element name="MediaServiceFastMetadata" ma:index="11" nillable="true" ma:displayName="MediaServiceFastMetadata" ma:hidden="true" ma:internalName="MediaServiceFastMetadata" ma:readOnly="true">
      <xsd:simpleType>
        <xsd:restriction base="dms:Note"/>
      </xsd:simpleType>
    </xsd:element>
    <xsd:element name="MediaServiceAutoKeyPoints" ma:index="12" nillable="true" ma:displayName="MediaServiceAutoKeyPoints" ma:hidden="true" ma:internalName="MediaServiceAutoKeyPoints" ma:readOnly="true">
      <xsd:simpleType>
        <xsd:restriction base="dms:Note"/>
      </xsd:simpleType>
    </xsd:element>
    <xsd:element name="MediaServiceKeyPoints" ma:index="13" nillable="true" ma:displayName="KeyPoints" ma:internalName="MediaServiceKeyPoints" ma:readOnly="true">
      <xsd:simpleType>
        <xsd:restriction base="dms:Note">
          <xsd:maxLength value="255"/>
        </xsd:restriction>
      </xsd:simpleType>
    </xsd:element>
    <xsd:element name="MediaServiceDateTaken" ma:index="14" nillable="true" ma:displayName="MediaServiceDateTaken" ma:hidden="true" ma:internalName="MediaServiceDateTaken" ma:readOnly="true">
      <xsd:simpleType>
        <xsd:restriction base="dms:Text"/>
      </xsd:simpleType>
    </xsd:element>
    <xsd:element name="MediaServiceAutoTags" ma:index="15" nillable="true" ma:displayName="Tags" ma:internalName="MediaServiceAutoTags" ma:readOnly="true">
      <xsd:simpleType>
        <xsd:restriction base="dms:Text"/>
      </xsd:simpleType>
    </xsd:element>
    <xsd:element name="MediaServiceOCR" ma:index="16" nillable="true" ma:displayName="Extracted Text" ma:internalName="MediaServiceOCR" ma:readOnly="true">
      <xsd:simpleType>
        <xsd:restriction base="dms:Note">
          <xsd:maxLength value="255"/>
        </xsd:restriction>
      </xsd:simpleType>
    </xsd:element>
    <xsd:element name="MediaServiceGenerationTime" ma:index="17" nillable="true" ma:displayName="MediaServiceGenerationTime" ma:hidden="true" ma:internalName="MediaServiceGenerationTime" ma:readOnly="true">
      <xsd:simpleType>
        <xsd:restriction base="dms:Text"/>
      </xsd:simpleType>
    </xsd:element>
    <xsd:element name="MediaServiceEventHashCode" ma:index="18" nillable="true" ma:displayName="MediaServiceEventHashCode" ma:hidden="true" ma:internalName="MediaServiceEventHashCode" ma:readOnly="true">
      <xsd:simpleType>
        <xsd:restriction base="dms:Text"/>
      </xsd:simpleType>
    </xsd:element>
    <xsd:element name="MediaServiceLocation" ma:index="19" nillable="true" ma:displayName="Location" ma:internalName="MediaServiceLocation" ma:readOnly="true">
      <xsd:simpleType>
        <xsd:restriction base="dms:Text"/>
      </xsd:simpleType>
    </xsd:element>
    <xsd:element name="MediaLengthInSeconds" ma:index="20" nillable="true" ma:displayName="MediaLengthInSeconds" ma:hidden="true" ma:internalName="MediaLengthInSeconds" ma:readOnly="true">
      <xsd:simpleType>
        <xsd:restriction base="dms:Unknown"/>
      </xsd:simpleType>
    </xsd:element>
    <xsd:element name="lcf76f155ced4ddcb4097134ff3c332f" ma:index="23" nillable="true" ma:taxonomy="true" ma:internalName="lcf76f155ced4ddcb4097134ff3c332f" ma:taxonomyFieldName="MediaServiceImageTags" ma:displayName="Image Tags" ma:readOnly="false" ma:fieldId="{5cf76f15-5ced-4ddc-b409-7134ff3c332f}" ma:taxonomyMulti="true" ma:sspId="f569956d-e2dd-49b5-a39b-a9fe3f4b9c5f" ma:termSetId="09814cd3-568e-fe90-9814-8d621ff8fb84" ma:anchorId="fba54fb3-c3e1-fe81-a776-ca4b69148c4d" ma:open="true" ma:isKeyword="false">
      <xsd:complexType>
        <xsd:sequence>
          <xsd:element ref="pc:Terms" minOccurs="0" maxOccurs="1"/>
        </xsd:sequence>
      </xsd:complexType>
    </xsd:element>
    <xsd:element name="comments" ma:index="26" nillable="true" ma:displayName="comments" ma:description="Follow up" ma:internalName="comments">
      <xsd:simpleType>
        <xsd:restriction base="dms:Text">
          <xsd:maxLength value="255"/>
        </xsd:restriction>
      </xsd:simpleType>
    </xsd:element>
    <xsd:element name="followup" ma:index="27" nillable="true" ma:displayName="follow up" ma:default="1" ma:format="Dropdown" ma:internalName="followup">
      <xsd:simpleType>
        <xsd:restriction base="dms:Boolean"/>
      </xsd:simpleType>
    </xsd:element>
  </xsd:schema>
  <xsd:schema xmlns="http://schemas.openxmlformats.org/package/2006/metadata/core-properties" xmlns:xsd="http://www.w3.org/2001/XMLSchema" xmlns:xsi="http://www.w3.org/2001/XMLSchema-instance" xmlns:dc="http://purl.org/dc/elements/1.1/" xmlns:dcterms="http://purl.org/dc/terms/" xmlns:odoc="http://schemas.microsoft.com/internal/obd" targetNamespace="http://schemas.openxmlformats.org/package/2006/metadata/core-properties" elementFormDefault="qualified" attributeFormDefault="unqualified" blockDefault="#all">
    <xsd:import namespace="http://purl.org/dc/elements/1.1/" schemaLocation="http://dublincore.org/schemas/xmls/qdc/2003/04/02/dc.xsd"/>
    <xsd:import namespace="http://purl.org/dc/terms/" schemaLocation="http://dublincore.org/schemas/xmls/qdc/2003/04/02/dcterms.xsd"/>
    <xsd:element name="coreProperties" type="CT_coreProperties"/>
    <xsd:complexType name="CT_coreProperties">
      <xsd:all>
        <xsd:element ref="dc:creator" minOccurs="0" maxOccurs="1"/>
        <xsd:element ref="dcterms:created" minOccurs="0" maxOccurs="1"/>
        <xsd:element ref="dc:identifier" minOccurs="0" maxOccurs="1"/>
        <xsd:element name="contentType" minOccurs="0" maxOccurs="1" type="xsd:string" ma:index="0" ma:displayName="Content Type"/>
        <xsd:element ref="dc:title" minOccurs="0" maxOccurs="1" ma:index="4" ma:displayName="Title"/>
        <xsd:element ref="dc:subject" minOccurs="0" maxOccurs="1"/>
        <xsd:element ref="dc:description" minOccurs="0" maxOccurs="1"/>
        <xsd:element name="keywords" minOccurs="0" maxOccurs="1" type="xsd:string"/>
        <xsd:element ref="dc:language" minOccurs="0" maxOccurs="1"/>
        <xsd:element name="category" minOccurs="0" maxOccurs="1" type="xsd:string"/>
        <xsd:element name="version" minOccurs="0" maxOccurs="1" type="xsd:string"/>
        <xsd:element name="revision" minOccurs="0" maxOccurs="1" type="xsd:string">
          <xsd:annotation>
            <xsd:documentation>
                        This value indicates the number of saves or revisions. The application is responsible for updating this value after each revision.
                    </xsd:documentation>
          </xsd:annotation>
        </xsd:element>
        <xsd:element name="lastModifiedBy" minOccurs="0" maxOccurs="1" type="xsd:string"/>
        <xsd:element ref="dcterms:modified" minOccurs="0" maxOccurs="1"/>
        <xsd:element name="contentStatus" minOccurs="0" maxOccurs="1" type="xsd:string"/>
      </xsd:all>
    </xsd:complexType>
  </xsd:schema>
  <xs:schema xmlns:pc="http://schemas.microsoft.com/office/infopath/2007/PartnerControls" xmlns:xs="http://www.w3.org/2001/XMLSchema" targetNamespace="http://schemas.microsoft.com/office/infopath/2007/PartnerControls" elementFormDefault="qualified" attributeFormDefault="unqualified">
    <xs:element name="Person">
      <xs:complexType>
        <xs:sequence>
          <xs:element ref="pc:DisplayName" minOccurs="0"/>
          <xs:element ref="pc:AccountId" minOccurs="0"/>
          <xs:element ref="pc:AccountType" minOccurs="0"/>
        </xs:sequence>
      </xs:complexType>
    </xs:element>
    <xs:element name="DisplayName" type="xs:string"/>
    <xs:element name="AccountId" type="xs:string"/>
    <xs:element name="AccountType" type="xs:string"/>
    <xs:element name="BDCAssociatedEntity">
      <xs:complexType>
        <xs:sequence>
          <xs:element ref="pc:BDCEntity" minOccurs="0" maxOccurs="unbounded"/>
        </xs:sequence>
        <xs:attribute ref="pc:EntityNamespace"/>
        <xs:attribute ref="pc:EntityName"/>
        <xs:attribute ref="pc:SystemInstanceName"/>
        <xs:attribute ref="pc:AssociationName"/>
      </xs:complexType>
    </xs:element>
    <xs:attribute name="EntityNamespace" type="xs:string"/>
    <xs:attribute name="EntityName" type="xs:string"/>
    <xs:attribute name="SystemInstanceName" type="xs:string"/>
    <xs:attribute name="AssociationName" type="xs:string"/>
    <xs:element name="BDCEntity">
      <xs:complexType>
        <xs:sequence>
          <xs:element ref="pc:EntityDisplayName" minOccurs="0"/>
          <xs:element ref="pc:EntityInstanceReference" minOccurs="0"/>
          <xs:element ref="pc:EntityId1" minOccurs="0"/>
          <xs:element ref="pc:EntityId2" minOccurs="0"/>
          <xs:element ref="pc:EntityId3" minOccurs="0"/>
          <xs:element ref="pc:EntityId4" minOccurs="0"/>
          <xs:element ref="pc:EntityId5" minOccurs="0"/>
        </xs:sequence>
      </xs:complexType>
    </xs:element>
    <xs:element name="EntityDisplayName" type="xs:string"/>
    <xs:element name="EntityInstanceReference" type="xs:string"/>
    <xs:element name="EntityId1" type="xs:string"/>
    <xs:element name="EntityId2" type="xs:string"/>
    <xs:element name="EntityId3" type="xs:string"/>
    <xs:element name="EntityId4" type="xs:string"/>
    <xs:element name="EntityId5" type="xs:string"/>
    <xs:element name="Terms">
      <xs:complexType>
        <xs:sequence>
          <xs:element ref="pc:TermInfo" minOccurs="0" maxOccurs="unbounded"/>
        </xs:sequence>
      </xs:complexType>
    </xs:element>
    <xs:element name="TermInfo">
      <xs:complexType>
        <xs:sequence>
          <xs:element ref="pc:TermName" minOccurs="0"/>
          <xs:element ref="pc:TermId" minOccurs="0"/>
        </xs:sequence>
      </xs:complexType>
    </xs:element>
    <xs:element name="TermName" type="xs:string"/>
    <xs:element name="TermId" type="xs:string"/>
  </xs:schema>
</ct:contentTypeSchema>
</file>

<file path=customXml/itemProps1.xml><?xml version="1.0" encoding="utf-8"?>
<ds:datastoreItem xmlns:ds="http://schemas.openxmlformats.org/officeDocument/2006/customXml" ds:itemID="{4156694D-2787-45A1-A2A1-1C3229FF7EA4}">
  <ds:schemaRefs>
    <ds:schemaRef ds:uri="http://schemas.microsoft.com/office/2006/metadata/properties"/>
    <ds:schemaRef ds:uri="http://schemas.microsoft.com/office/infopath/2007/PartnerControls"/>
    <ds:schemaRef ds:uri="http://schemas.microsoft.com/sharepoint/v3"/>
    <ds:schemaRef ds:uri="d74dfbb6-b8b8-4576-b07c-554943f10550"/>
    <ds:schemaRef ds:uri="ea3da3a8-7d9f-4b13-ba38-df5afc181b2a"/>
  </ds:schemaRefs>
</ds:datastoreItem>
</file>

<file path=customXml/itemProps2.xml><?xml version="1.0" encoding="utf-8"?>
<ds:datastoreItem xmlns:ds="http://schemas.openxmlformats.org/officeDocument/2006/customXml" ds:itemID="{4B6D3254-2CD3-44D1-9CEF-D6EF8436FBAC}">
  <ds:schemaRefs>
    <ds:schemaRef ds:uri="http://schemas.microsoft.com/sharepoint/v3/contenttype/forms"/>
  </ds:schemaRefs>
</ds:datastoreItem>
</file>

<file path=customXml/itemProps3.xml><?xml version="1.0" encoding="utf-8"?>
<ds:datastoreItem xmlns:ds="http://schemas.openxmlformats.org/officeDocument/2006/customXml" ds:itemID="{DC21DAC3-16BB-4288-9C54-630720D500B2}">
  <ds:schemaRefs>
    <ds:schemaRef ds:uri="http://schemas.microsoft.com/office/2006/metadata/contentType"/>
    <ds:schemaRef ds:uri="http://schemas.microsoft.com/office/2006/metadata/properties/metaAttributes"/>
    <ds:schemaRef ds:uri="http://www.w3.org/2001/XMLSchema"/>
    <ds:schemaRef ds:uri="http://schemas.microsoft.com/office/2006/metadata/properties"/>
    <ds:schemaRef ds:uri="http://schemas.microsoft.com/sharepoint/v3"/>
    <ds:schemaRef ds:uri="ea3da3a8-7d9f-4b13-ba38-df5afc181b2a"/>
    <ds:schemaRef ds:uri="d74dfbb6-b8b8-4576-b07c-554943f10550"/>
    <ds:schemaRef ds:uri="http://schemas.microsoft.com/office/2006/documentManagement/types"/>
    <ds:schemaRef ds:uri="http://schemas.microsoft.com/office/infopath/2007/PartnerControls"/>
    <ds:schemaRef ds:uri="http://schemas.openxmlformats.org/package/2006/metadata/core-properties"/>
    <ds:schemaRef ds:uri="http://purl.org/dc/elements/1.1/"/>
    <ds:schemaRef ds:uri="http://purl.org/dc/terms/"/>
    <ds:schemaRef ds:uri="http://schemas.microsoft.com/internal/obd"/>
  </ds:schemaRefs>
</ds:datastoreItem>
</file>

<file path=docProps/app.xml><?xml version="1.0" encoding="utf-8"?>
<Properties xmlns="http://schemas.openxmlformats.org/officeDocument/2006/extended-properties" xmlns:vt="http://schemas.openxmlformats.org/officeDocument/2006/docPropsVTypes">
  <Template>blank</Template>
  <TotalTime>49082</TotalTime>
  <Words>293</Words>
  <Application>Microsoft Office PowerPoint</Application>
  <PresentationFormat>On-screen Show (4:3)</PresentationFormat>
  <Paragraphs>72</Paragraphs>
  <Slides>5</Slides>
  <Notes>5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5</vt:i4>
      </vt:variant>
    </vt:vector>
  </HeadingPairs>
  <TitlesOfParts>
    <vt:vector size="6" baseType="lpstr">
      <vt:lpstr>PwC</vt:lpstr>
      <vt:lpstr>PowerPoint Presentation</vt:lpstr>
      <vt:lpstr>What is biodiscovery?</vt:lpstr>
      <vt:lpstr>The reform process</vt:lpstr>
      <vt:lpstr>Obligations for biodiscovery entities   </vt:lpstr>
      <vt:lpstr>Wrap up </vt:lpstr>
    </vt:vector>
  </TitlesOfParts>
  <Manager/>
  <Company>PwC</Company>
  <LinksUpToDate>false</LinksUpToDate>
  <SharedDoc>false</SharedDoc>
  <HyperlinkBase/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subject/>
  <dc:creator>PIC</dc:creator>
  <cp:keywords/>
  <dc:description/>
  <cp:lastModifiedBy>Katrina Sanderson</cp:lastModifiedBy>
  <cp:revision>984</cp:revision>
  <cp:lastPrinted>2022-11-21T06:28:13Z</cp:lastPrinted>
  <dcterms:created xsi:type="dcterms:W3CDTF">2021-05-22T00:23:23Z</dcterms:created>
  <dcterms:modified xsi:type="dcterms:W3CDTF">2023-04-03T23:06:21Z</dcterms:modified>
  <cp:category/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TB template type">
    <vt:lpwstr>PwC4x3</vt:lpwstr>
  </property>
  <property fmtid="{D5CDD505-2E9C-101B-9397-08002B2CF9AE}" pid="3" name="TB template version">
    <vt:lpwstr>6</vt:lpwstr>
  </property>
  <property fmtid="{D5CDD505-2E9C-101B-9397-08002B2CF9AE}" pid="4" name="TB template release">
    <vt:lpwstr>4</vt:lpwstr>
  </property>
  <property fmtid="{D5CDD505-2E9C-101B-9397-08002B2CF9AE}" pid="5" name="eDOCS AutoSave">
    <vt:lpwstr>20230224112710048</vt:lpwstr>
  </property>
  <property fmtid="{D5CDD505-2E9C-101B-9397-08002B2CF9AE}" pid="6" name="ContentTypeId">
    <vt:lpwstr>0x01010070BE19E2D2D060458DF76154E5156AC1</vt:lpwstr>
  </property>
</Properties>
</file>