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76" r:id="rId5"/>
    <p:sldId id="279" r:id="rId6"/>
    <p:sldId id="278" r:id="rId7"/>
    <p:sldId id="277" r:id="rId8"/>
    <p:sldId id="257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153A"/>
    <a:srgbClr val="002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077F82-769B-40E9-9622-1B5556EE684F}" v="11" dt="2020-04-20T23:30:22.060"/>
    <p1510:client id="{AA71D9A3-198D-43D8-866F-B431FA306B6E}" v="4" dt="2020-04-20T04:34:22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79436" autoAdjust="0"/>
  </p:normalViewPr>
  <p:slideViewPr>
    <p:cSldViewPr snapToGrid="0">
      <p:cViewPr varScale="1">
        <p:scale>
          <a:sx n="46" d="100"/>
          <a:sy n="46" d="100"/>
        </p:scale>
        <p:origin x="1035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17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ley Steart" userId="7c982d18-20d9-4fca-b5cc-291241be21af" providerId="ADAL" clId="{7E077F82-769B-40E9-9622-1B5556EE684F}"/>
    <pc:docChg chg="custSel modSld">
      <pc:chgData name="Shelley Steart" userId="7c982d18-20d9-4fca-b5cc-291241be21af" providerId="ADAL" clId="{7E077F82-769B-40E9-9622-1B5556EE684F}" dt="2020-04-20T23:30:24.885" v="35"/>
      <pc:docMkLst>
        <pc:docMk/>
      </pc:docMkLst>
      <pc:sldChg chg="addSp delSp modSp">
        <pc:chgData name="Shelley Steart" userId="7c982d18-20d9-4fca-b5cc-291241be21af" providerId="ADAL" clId="{7E077F82-769B-40E9-9622-1B5556EE684F}" dt="2020-04-20T23:30:24.885" v="35"/>
        <pc:sldMkLst>
          <pc:docMk/>
          <pc:sldMk cId="3068593573" sldId="257"/>
        </pc:sldMkLst>
        <pc:spChg chg="add del mod">
          <ac:chgData name="Shelley Steart" userId="7c982d18-20d9-4fca-b5cc-291241be21af" providerId="ADAL" clId="{7E077F82-769B-40E9-9622-1B5556EE684F}" dt="2020-04-20T23:30:24.885" v="35"/>
          <ac:spMkLst>
            <pc:docMk/>
            <pc:sldMk cId="3068593573" sldId="257"/>
            <ac:spMk id="2" creationId="{D37B6241-EC0E-4D40-A776-6070706E0112}"/>
          </ac:spMkLst>
        </pc:spChg>
        <pc:spChg chg="add mod">
          <ac:chgData name="Shelley Steart" userId="7c982d18-20d9-4fca-b5cc-291241be21af" providerId="ADAL" clId="{7E077F82-769B-40E9-9622-1B5556EE684F}" dt="2020-04-20T23:30:22.060" v="33" actId="207"/>
          <ac:spMkLst>
            <pc:docMk/>
            <pc:sldMk cId="3068593573" sldId="257"/>
            <ac:spMk id="7" creationId="{AC0A0A8C-30E2-4E73-87BB-1F578BCF5F50}"/>
          </ac:spMkLst>
        </pc:spChg>
      </pc:sldChg>
      <pc:sldChg chg="addSp modSp">
        <pc:chgData name="Shelley Steart" userId="7c982d18-20d9-4fca-b5cc-291241be21af" providerId="ADAL" clId="{7E077F82-769B-40E9-9622-1B5556EE684F}" dt="2020-04-20T23:25:05.927" v="18" actId="20577"/>
        <pc:sldMkLst>
          <pc:docMk/>
          <pc:sldMk cId="1176845072" sldId="276"/>
        </pc:sldMkLst>
        <pc:spChg chg="add mod">
          <ac:chgData name="Shelley Steart" userId="7c982d18-20d9-4fca-b5cc-291241be21af" providerId="ADAL" clId="{7E077F82-769B-40E9-9622-1B5556EE684F}" dt="2020-04-20T23:25:05.927" v="18" actId="20577"/>
          <ac:spMkLst>
            <pc:docMk/>
            <pc:sldMk cId="1176845072" sldId="276"/>
            <ac:spMk id="2" creationId="{EFB28757-DA52-449C-A12E-A0A294F8E097}"/>
          </ac:spMkLst>
        </pc:spChg>
      </pc:sldChg>
      <pc:sldChg chg="addSp delSp modSp">
        <pc:chgData name="Shelley Steart" userId="7c982d18-20d9-4fca-b5cc-291241be21af" providerId="ADAL" clId="{7E077F82-769B-40E9-9622-1B5556EE684F}" dt="2020-04-20T23:29:57.516" v="30"/>
        <pc:sldMkLst>
          <pc:docMk/>
          <pc:sldMk cId="3029554850" sldId="277"/>
        </pc:sldMkLst>
        <pc:spChg chg="add del mod">
          <ac:chgData name="Shelley Steart" userId="7c982d18-20d9-4fca-b5cc-291241be21af" providerId="ADAL" clId="{7E077F82-769B-40E9-9622-1B5556EE684F}" dt="2020-04-20T23:29:57.516" v="30"/>
          <ac:spMkLst>
            <pc:docMk/>
            <pc:sldMk cId="3029554850" sldId="277"/>
            <ac:spMk id="2" creationId="{22D8143F-1DD3-442B-A8EF-D33CE07516E9}"/>
          </ac:spMkLst>
        </pc:spChg>
        <pc:spChg chg="add">
          <ac:chgData name="Shelley Steart" userId="7c982d18-20d9-4fca-b5cc-291241be21af" providerId="ADAL" clId="{7E077F82-769B-40E9-9622-1B5556EE684F}" dt="2020-04-20T23:29:54.933" v="28"/>
          <ac:spMkLst>
            <pc:docMk/>
            <pc:sldMk cId="3029554850" sldId="277"/>
            <ac:spMk id="6" creationId="{6FAE8EE9-BF59-4629-AF6D-5E2A8DE6F630}"/>
          </ac:spMkLst>
        </pc:spChg>
      </pc:sldChg>
      <pc:sldChg chg="addSp delSp modSp">
        <pc:chgData name="Shelley Steart" userId="7c982d18-20d9-4fca-b5cc-291241be21af" providerId="ADAL" clId="{7E077F82-769B-40E9-9622-1B5556EE684F}" dt="2020-04-20T23:29:45.041" v="26"/>
        <pc:sldMkLst>
          <pc:docMk/>
          <pc:sldMk cId="3058644907" sldId="278"/>
        </pc:sldMkLst>
        <pc:spChg chg="add del mod">
          <ac:chgData name="Shelley Steart" userId="7c982d18-20d9-4fca-b5cc-291241be21af" providerId="ADAL" clId="{7E077F82-769B-40E9-9622-1B5556EE684F}" dt="2020-04-20T23:29:45.041" v="26"/>
          <ac:spMkLst>
            <pc:docMk/>
            <pc:sldMk cId="3058644907" sldId="278"/>
            <ac:spMk id="4" creationId="{31C82EF9-450B-4A21-B2B6-8C0532E34EC1}"/>
          </ac:spMkLst>
        </pc:spChg>
        <pc:spChg chg="add">
          <ac:chgData name="Shelley Steart" userId="7c982d18-20d9-4fca-b5cc-291241be21af" providerId="ADAL" clId="{7E077F82-769B-40E9-9622-1B5556EE684F}" dt="2020-04-20T23:29:42.957" v="24"/>
          <ac:spMkLst>
            <pc:docMk/>
            <pc:sldMk cId="3058644907" sldId="278"/>
            <ac:spMk id="5" creationId="{B3A736B3-DE2B-485D-B9F8-80A5B4B752C0}"/>
          </ac:spMkLst>
        </pc:spChg>
      </pc:sldChg>
      <pc:sldChg chg="addSp delSp modSp">
        <pc:chgData name="Shelley Steart" userId="7c982d18-20d9-4fca-b5cc-291241be21af" providerId="ADAL" clId="{7E077F82-769B-40E9-9622-1B5556EE684F}" dt="2020-04-20T23:25:27.840" v="22"/>
        <pc:sldMkLst>
          <pc:docMk/>
          <pc:sldMk cId="4047142252" sldId="279"/>
        </pc:sldMkLst>
        <pc:spChg chg="add del mod">
          <ac:chgData name="Shelley Steart" userId="7c982d18-20d9-4fca-b5cc-291241be21af" providerId="ADAL" clId="{7E077F82-769B-40E9-9622-1B5556EE684F}" dt="2020-04-20T23:25:27.840" v="22"/>
          <ac:spMkLst>
            <pc:docMk/>
            <pc:sldMk cId="4047142252" sldId="279"/>
            <ac:spMk id="2" creationId="{B4CB531A-76D2-4DA4-BD73-B5471B7592C1}"/>
          </ac:spMkLst>
        </pc:spChg>
        <pc:spChg chg="add">
          <ac:chgData name="Shelley Steart" userId="7c982d18-20d9-4fca-b5cc-291241be21af" providerId="ADAL" clId="{7E077F82-769B-40E9-9622-1B5556EE684F}" dt="2020-04-20T23:25:24.115" v="20"/>
          <ac:spMkLst>
            <pc:docMk/>
            <pc:sldMk cId="4047142252" sldId="279"/>
            <ac:spMk id="9" creationId="{9F7AC2CE-33F8-4AC5-B208-92F624E78A1E}"/>
          </ac:spMkLst>
        </pc:spChg>
      </pc:sldChg>
    </pc:docChg>
  </pc:docChgLst>
  <pc:docChgLst>
    <pc:chgData name="Emma Watts" userId="57c62c92-f5fd-4748-a616-0e30af97043b" providerId="ADAL" clId="{FF0F6E5E-2862-41AF-B3F1-FD722AF99077}"/>
    <pc:docChg chg="custSel modSld sldOrd">
      <pc:chgData name="Emma Watts" userId="57c62c92-f5fd-4748-a616-0e30af97043b" providerId="ADAL" clId="{FF0F6E5E-2862-41AF-B3F1-FD722AF99077}" dt="2020-04-20T06:07:39.593" v="240" actId="20577"/>
      <pc:docMkLst>
        <pc:docMk/>
      </pc:docMkLst>
      <pc:sldChg chg="modSp modNotesTx">
        <pc:chgData name="Emma Watts" userId="57c62c92-f5fd-4748-a616-0e30af97043b" providerId="ADAL" clId="{FF0F6E5E-2862-41AF-B3F1-FD722AF99077}" dt="2020-04-20T04:36:27.058" v="178" actId="6549"/>
        <pc:sldMkLst>
          <pc:docMk/>
          <pc:sldMk cId="3068593573" sldId="257"/>
        </pc:sldMkLst>
        <pc:spChg chg="mod">
          <ac:chgData name="Emma Watts" userId="57c62c92-f5fd-4748-a616-0e30af97043b" providerId="ADAL" clId="{FF0F6E5E-2862-41AF-B3F1-FD722AF99077}" dt="2020-04-20T04:36:27.058" v="178" actId="6549"/>
          <ac:spMkLst>
            <pc:docMk/>
            <pc:sldMk cId="3068593573" sldId="257"/>
            <ac:spMk id="13" creationId="{E022B4D8-C629-408A-8EA1-4AFAED2ECE5B}"/>
          </ac:spMkLst>
        </pc:spChg>
      </pc:sldChg>
      <pc:sldChg chg="modSp modNotesTx">
        <pc:chgData name="Emma Watts" userId="57c62c92-f5fd-4748-a616-0e30af97043b" providerId="ADAL" clId="{FF0F6E5E-2862-41AF-B3F1-FD722AF99077}" dt="2020-04-20T04:42:00.182" v="181" actId="20577"/>
        <pc:sldMkLst>
          <pc:docMk/>
          <pc:sldMk cId="1176845072" sldId="276"/>
        </pc:sldMkLst>
        <pc:spChg chg="mod">
          <ac:chgData name="Emma Watts" userId="57c62c92-f5fd-4748-a616-0e30af97043b" providerId="ADAL" clId="{FF0F6E5E-2862-41AF-B3F1-FD722AF99077}" dt="2020-04-20T04:33:59.190" v="148" actId="255"/>
          <ac:spMkLst>
            <pc:docMk/>
            <pc:sldMk cId="1176845072" sldId="276"/>
            <ac:spMk id="8" creationId="{3DB2039F-7799-4327-92B5-DA8F74A62F79}"/>
          </ac:spMkLst>
        </pc:spChg>
        <pc:spChg chg="mod">
          <ac:chgData name="Emma Watts" userId="57c62c92-f5fd-4748-a616-0e30af97043b" providerId="ADAL" clId="{FF0F6E5E-2862-41AF-B3F1-FD722AF99077}" dt="2020-04-20T04:42:00.182" v="181" actId="20577"/>
          <ac:spMkLst>
            <pc:docMk/>
            <pc:sldMk cId="1176845072" sldId="276"/>
            <ac:spMk id="12" creationId="{DFC9A1C1-3F11-4B15-B83A-001F81A5A40A}"/>
          </ac:spMkLst>
        </pc:spChg>
      </pc:sldChg>
      <pc:sldChg chg="addSp modSp modNotesTx">
        <pc:chgData name="Emma Watts" userId="57c62c92-f5fd-4748-a616-0e30af97043b" providerId="ADAL" clId="{FF0F6E5E-2862-41AF-B3F1-FD722AF99077}" dt="2020-04-20T04:34:48.486" v="159" actId="255"/>
        <pc:sldMkLst>
          <pc:docMk/>
          <pc:sldMk cId="3029554850" sldId="277"/>
        </pc:sldMkLst>
        <pc:spChg chg="mod">
          <ac:chgData name="Emma Watts" userId="57c62c92-f5fd-4748-a616-0e30af97043b" providerId="ADAL" clId="{FF0F6E5E-2862-41AF-B3F1-FD722AF99077}" dt="2020-04-20T04:20:31.204" v="42" actId="20577"/>
          <ac:spMkLst>
            <pc:docMk/>
            <pc:sldMk cId="3029554850" sldId="277"/>
            <ac:spMk id="3" creationId="{0444FCD3-9E2F-4B04-B431-009A8F8C292D}"/>
          </ac:spMkLst>
        </pc:spChg>
        <pc:spChg chg="mod">
          <ac:chgData name="Emma Watts" userId="57c62c92-f5fd-4748-a616-0e30af97043b" providerId="ADAL" clId="{FF0F6E5E-2862-41AF-B3F1-FD722AF99077}" dt="2020-04-20T04:34:48.486" v="159" actId="255"/>
          <ac:spMkLst>
            <pc:docMk/>
            <pc:sldMk cId="3029554850" sldId="277"/>
            <ac:spMk id="13" creationId="{E022B4D8-C629-408A-8EA1-4AFAED2ECE5B}"/>
          </ac:spMkLst>
        </pc:spChg>
        <pc:spChg chg="add mod">
          <ac:chgData name="Emma Watts" userId="57c62c92-f5fd-4748-a616-0e30af97043b" providerId="ADAL" clId="{FF0F6E5E-2862-41AF-B3F1-FD722AF99077}" dt="2020-04-20T04:34:22.035" v="151"/>
          <ac:spMkLst>
            <pc:docMk/>
            <pc:sldMk cId="3029554850" sldId="277"/>
            <ac:spMk id="18" creationId="{04718177-112C-4F42-8835-616F29967B5B}"/>
          </ac:spMkLst>
        </pc:spChg>
      </pc:sldChg>
      <pc:sldChg chg="modSp ord modNotesTx">
        <pc:chgData name="Emma Watts" userId="57c62c92-f5fd-4748-a616-0e30af97043b" providerId="ADAL" clId="{FF0F6E5E-2862-41AF-B3F1-FD722AF99077}" dt="2020-04-20T06:07:39.593" v="240" actId="20577"/>
        <pc:sldMkLst>
          <pc:docMk/>
          <pc:sldMk cId="3058644907" sldId="278"/>
        </pc:sldMkLst>
        <pc:spChg chg="mod">
          <ac:chgData name="Emma Watts" userId="57c62c92-f5fd-4748-a616-0e30af97043b" providerId="ADAL" clId="{FF0F6E5E-2862-41AF-B3F1-FD722AF99077}" dt="2020-04-20T06:07:39.593" v="240" actId="20577"/>
          <ac:spMkLst>
            <pc:docMk/>
            <pc:sldMk cId="3058644907" sldId="278"/>
            <ac:spMk id="2" creationId="{856805C0-5E3B-4949-A295-F485D46D0F52}"/>
          </ac:spMkLst>
        </pc:spChg>
        <pc:spChg chg="mod">
          <ac:chgData name="Emma Watts" userId="57c62c92-f5fd-4748-a616-0e30af97043b" providerId="ADAL" clId="{FF0F6E5E-2862-41AF-B3F1-FD722AF99077}" dt="2020-04-20T04:43:12.059" v="200" actId="27636"/>
          <ac:spMkLst>
            <pc:docMk/>
            <pc:sldMk cId="3058644907" sldId="278"/>
            <ac:spMk id="3" creationId="{7AAA280E-D5F3-49DA-88DC-29F1D6855827}"/>
          </ac:spMkLst>
        </pc:spChg>
      </pc:sldChg>
      <pc:sldChg chg="modSp">
        <pc:chgData name="Emma Watts" userId="57c62c92-f5fd-4748-a616-0e30af97043b" providerId="ADAL" clId="{FF0F6E5E-2862-41AF-B3F1-FD722AF99077}" dt="2020-04-20T04:33:51.943" v="147" actId="255"/>
        <pc:sldMkLst>
          <pc:docMk/>
          <pc:sldMk cId="4047142252" sldId="279"/>
        </pc:sldMkLst>
        <pc:spChg chg="mod">
          <ac:chgData name="Emma Watts" userId="57c62c92-f5fd-4748-a616-0e30af97043b" providerId="ADAL" clId="{FF0F6E5E-2862-41AF-B3F1-FD722AF99077}" dt="2020-04-20T04:33:51.943" v="147" actId="255"/>
          <ac:spMkLst>
            <pc:docMk/>
            <pc:sldMk cId="4047142252" sldId="279"/>
            <ac:spMk id="8" creationId="{C5801228-AD37-4DF0-9A33-848F97DDCCD9}"/>
          </ac:spMkLst>
        </pc:spChg>
        <pc:spChg chg="mod">
          <ac:chgData name="Emma Watts" userId="57c62c92-f5fd-4748-a616-0e30af97043b" providerId="ADAL" clId="{FF0F6E5E-2862-41AF-B3F1-FD722AF99077}" dt="2020-04-20T04:20:18.843" v="40" actId="20577"/>
          <ac:spMkLst>
            <pc:docMk/>
            <pc:sldMk cId="4047142252" sldId="279"/>
            <ac:spMk id="11" creationId="{CBE7215E-5454-4AB5-8D25-023CABD442B7}"/>
          </ac:spMkLst>
        </pc:spChg>
        <pc:spChg chg="mod">
          <ac:chgData name="Emma Watts" userId="57c62c92-f5fd-4748-a616-0e30af97043b" providerId="ADAL" clId="{FF0F6E5E-2862-41AF-B3F1-FD722AF99077}" dt="2020-04-20T04:20:21.602" v="41" actId="20577"/>
          <ac:spMkLst>
            <pc:docMk/>
            <pc:sldMk cId="4047142252" sldId="279"/>
            <ac:spMk id="12" creationId="{CAB643CF-50E3-4578-8B76-B8C7D35814A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CAD046-52DE-4529-8BD7-50638D6BBF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E61EC3-F516-4B47-8950-C01F42333C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BE805-B7D4-4C78-9DA5-B20A8C8EDD64}" type="datetimeFigureOut">
              <a:rPr lang="en-AU" smtClean="0">
                <a:latin typeface="Arial" panose="020B0604020202020204" pitchFamily="34" charset="0"/>
              </a:rPr>
              <a:t>21/04/2020</a:t>
            </a:fld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344DDC-53D5-4DFF-B09F-123EE15163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2FD219-0A41-47A4-BE23-630533675A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E9389-617D-4A47-A6D4-62B648E1EA78}" type="slidenum">
              <a:rPr lang="en-AU" smtClean="0">
                <a:latin typeface="Arial" panose="020B0604020202020204" pitchFamily="34" charset="0"/>
              </a:rPr>
              <a:t>‹#›</a:t>
            </a:fld>
            <a:endParaRPr lang="en-A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09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E8E7A1C-89D8-46FD-AB7D-EC71C6FA6A44}" type="datetimeFigureOut">
              <a:rPr lang="en-AU" smtClean="0"/>
              <a:pPr/>
              <a:t>21/04/2020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2DB6CBA-E215-49D2-8B13-1A3F064530C7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300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6CBA-E215-49D2-8B13-1A3F064530C7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31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6CBA-E215-49D2-8B13-1A3F064530C7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937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58D86-31FE-4B17-944F-2DEDCBCB384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798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6CBA-E215-49D2-8B13-1A3F064530C7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548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B89877-A173-48B1-BC53-6AAC8DC15CCC}"/>
              </a:ext>
            </a:extLst>
          </p:cNvPr>
          <p:cNvSpPr/>
          <p:nvPr userDrawn="1"/>
        </p:nvSpPr>
        <p:spPr>
          <a:xfrm>
            <a:off x="0" y="4100293"/>
            <a:ext cx="12192000" cy="2730617"/>
          </a:xfrm>
          <a:prstGeom prst="rect">
            <a:avLst/>
          </a:prstGeom>
          <a:solidFill>
            <a:srgbClr val="002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D5FBCC-05D3-4EC9-BA04-D0B46EC4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6468" y="608226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 b="0">
                <a:solidFill>
                  <a:schemeClr val="bg1"/>
                </a:solidFill>
              </a:defRPr>
            </a:lvl1pPr>
          </a:lstStyle>
          <a:p>
            <a:fld id="{CA512A03-E48F-49B9-8B3E-F6D3A9B54383}" type="datetime6">
              <a:rPr lang="en-AU" smtClean="0"/>
              <a:pPr/>
              <a:t>April 20</a:t>
            </a:fld>
            <a:endParaRPr lang="en-A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90DA17-FD64-45CF-A2AE-D112C91D4B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469" y="2155876"/>
            <a:ext cx="10202863" cy="1121121"/>
          </a:xfrm>
        </p:spPr>
        <p:txBody>
          <a:bodyPr>
            <a:noAutofit/>
          </a:bodyPr>
          <a:lstStyle>
            <a:lvl1pPr marL="0" indent="0">
              <a:buNone/>
              <a:defRPr sz="2550" b="1"/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805EC-706B-3E4B-AF3F-B97823CD0CB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966468" y="466344"/>
            <a:ext cx="2273651" cy="70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94704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913921-A1F8-414A-9C41-BE1C71958C2C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00266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>
              <a:solidFill>
                <a:srgbClr val="D7153A"/>
              </a:solidFill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0A3A0222-6DD0-4430-A791-8353ED7735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6"/>
            <a:ext cx="8742556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Section heading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0A342A-9904-2D41-A21E-5084D5775A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781" y="5652000"/>
            <a:ext cx="2085595" cy="64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0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7FE2E-AD25-419E-951E-F4DF99C07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6667" y="1330328"/>
            <a:ext cx="10095243" cy="3929831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050" b="0"/>
            </a:lvl1pPr>
            <a:lvl2pPr>
              <a:lnSpc>
                <a:spcPct val="120000"/>
              </a:lnSpc>
              <a:defRPr sz="1050" b="0"/>
            </a:lvl2pPr>
            <a:lvl3pPr>
              <a:lnSpc>
                <a:spcPct val="120000"/>
              </a:lnSpc>
              <a:defRPr sz="1050" b="0"/>
            </a:lvl3pPr>
            <a:lvl4pPr>
              <a:lnSpc>
                <a:spcPct val="120000"/>
              </a:lnSpc>
              <a:defRPr sz="1050" b="0"/>
            </a:lvl4pPr>
            <a:lvl5pPr>
              <a:lnSpc>
                <a:spcPct val="120000"/>
              </a:lnSpc>
              <a:defRPr sz="105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F99999F-DDF5-4A84-9745-6149902B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043" y="583333"/>
            <a:ext cx="10176013" cy="510438"/>
          </a:xfrm>
        </p:spPr>
        <p:txBody>
          <a:bodyPr>
            <a:noAutofit/>
          </a:bodyPr>
          <a:lstStyle>
            <a:lvl1pPr marL="0" indent="0">
              <a:buNone/>
              <a:defRPr sz="2550" b="1"/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2DA6D4-BA7D-804A-8869-8084D659927C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56667" y="5652000"/>
            <a:ext cx="208449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46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7FE2E-AD25-419E-951E-F4DF99C07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6668" y="1348026"/>
            <a:ext cx="4681403" cy="3912133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0407EA8-9676-47EB-9BE1-0D4E626C4A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1348025"/>
            <a:ext cx="4679125" cy="3912133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A9D8335-238E-4F62-9861-F4562B1B5E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043" y="583333"/>
            <a:ext cx="10176013" cy="510438"/>
          </a:xfrm>
        </p:spPr>
        <p:txBody>
          <a:bodyPr>
            <a:noAutofit/>
          </a:bodyPr>
          <a:lstStyle>
            <a:lvl1pPr marL="0" indent="0">
              <a:buNone/>
              <a:defRPr sz="2550" b="1"/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B70906-B7DD-D44F-B2C7-DFC6A97ED3D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56667" y="5652000"/>
            <a:ext cx="208449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913921-A1F8-414A-9C41-BE1C71958C2C}"/>
              </a:ext>
            </a:extLst>
          </p:cNvPr>
          <p:cNvSpPr/>
          <p:nvPr userDrawn="1"/>
        </p:nvSpPr>
        <p:spPr>
          <a:xfrm>
            <a:off x="1043797" y="724701"/>
            <a:ext cx="10101532" cy="5874589"/>
          </a:xfrm>
          <a:prstGeom prst="rect">
            <a:avLst/>
          </a:prstGeom>
          <a:solidFill>
            <a:srgbClr val="00266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>
              <a:solidFill>
                <a:srgbClr val="D7153A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64861C-C897-4F41-AAC9-4463930369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8400" y="5652000"/>
            <a:ext cx="2085595" cy="648462"/>
          </a:xfrm>
          <a:prstGeom prst="rect">
            <a:avLst/>
          </a:prstGeom>
        </p:spPr>
      </p:pic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0A3A0222-6DD0-4430-A791-8353ED7735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6"/>
            <a:ext cx="8742556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D5E6954-9A8D-424B-A33B-E02F225391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6" y="2223807"/>
            <a:ext cx="3958035" cy="3022965"/>
          </a:xfrm>
        </p:spPr>
        <p:txBody>
          <a:bodyPr>
            <a:normAutofit/>
          </a:bodyPr>
          <a:lstStyle>
            <a:lvl1pPr>
              <a:defRPr sz="825" b="0">
                <a:solidFill>
                  <a:schemeClr val="bg1"/>
                </a:solidFill>
              </a:defRPr>
            </a:lvl1pPr>
            <a:lvl2pPr>
              <a:defRPr sz="825" b="0">
                <a:solidFill>
                  <a:schemeClr val="bg1"/>
                </a:solidFill>
              </a:defRPr>
            </a:lvl2pPr>
            <a:lvl3pPr>
              <a:defRPr sz="825" b="0">
                <a:solidFill>
                  <a:schemeClr val="bg1"/>
                </a:solidFill>
              </a:defRPr>
            </a:lvl3pPr>
            <a:lvl4pPr>
              <a:defRPr sz="825" b="0">
                <a:solidFill>
                  <a:schemeClr val="bg1"/>
                </a:solidFill>
              </a:defRPr>
            </a:lvl4pPr>
            <a:lvl5pPr>
              <a:defRPr sz="825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1354C62-33AE-4873-81B3-348DB4911B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2223806"/>
            <a:ext cx="3958035" cy="3022965"/>
          </a:xfrm>
        </p:spPr>
        <p:txBody>
          <a:bodyPr>
            <a:normAutofit/>
          </a:bodyPr>
          <a:lstStyle>
            <a:lvl1pPr>
              <a:defRPr sz="825" b="0">
                <a:solidFill>
                  <a:schemeClr val="bg1"/>
                </a:solidFill>
              </a:defRPr>
            </a:lvl1pPr>
            <a:lvl2pPr>
              <a:defRPr sz="825" b="0">
                <a:solidFill>
                  <a:schemeClr val="bg1"/>
                </a:solidFill>
              </a:defRPr>
            </a:lvl2pPr>
            <a:lvl3pPr>
              <a:defRPr sz="825" b="0">
                <a:solidFill>
                  <a:schemeClr val="bg1"/>
                </a:solidFill>
              </a:defRPr>
            </a:lvl3pPr>
            <a:lvl4pPr>
              <a:defRPr sz="825" b="0">
                <a:solidFill>
                  <a:schemeClr val="bg1"/>
                </a:solidFill>
              </a:defRPr>
            </a:lvl4pPr>
            <a:lvl5pPr>
              <a:defRPr sz="825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29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Blue Li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2D2E5EBB-4DD8-4392-B8DC-53F69D75CF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5"/>
            <a:ext cx="8742556" cy="574130"/>
          </a:xfrm>
        </p:spPr>
        <p:txBody>
          <a:bodyPr>
            <a:noAutofit/>
          </a:bodyPr>
          <a:lstStyle>
            <a:lvl1pPr marL="0" indent="0">
              <a:buNone/>
              <a:defRPr sz="2550" b="1"/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7FE2E-AD25-419E-951E-F4DF99C07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6" y="2223807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0407EA8-9676-47EB-9BE1-0D4E626C4A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2223806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D3F61C-B632-4784-9B9A-E25736292463}"/>
              </a:ext>
            </a:extLst>
          </p:cNvPr>
          <p:cNvSpPr/>
          <p:nvPr userDrawn="1"/>
        </p:nvSpPr>
        <p:spPr>
          <a:xfrm>
            <a:off x="1043796" y="733247"/>
            <a:ext cx="10092907" cy="5883215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AF056E-3F5D-9545-AE83-413A93E83BF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780035" y="5652000"/>
            <a:ext cx="208449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1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Red Li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7FE2E-AD25-419E-951E-F4DF99C07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6" y="2223807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0407EA8-9676-47EB-9BE1-0D4E626C4A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2223806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D3F61C-B632-4784-9B9A-E25736292463}"/>
              </a:ext>
            </a:extLst>
          </p:cNvPr>
          <p:cNvSpPr/>
          <p:nvPr userDrawn="1"/>
        </p:nvSpPr>
        <p:spPr>
          <a:xfrm>
            <a:off x="1043796" y="733247"/>
            <a:ext cx="10092907" cy="5883215"/>
          </a:xfrm>
          <a:prstGeom prst="rect">
            <a:avLst/>
          </a:prstGeom>
          <a:noFill/>
          <a:ln w="6350">
            <a:solidFill>
              <a:srgbClr val="D71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A637694-36D8-4B94-A016-213C227AB4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5"/>
            <a:ext cx="8742556" cy="517452"/>
          </a:xfrm>
        </p:spPr>
        <p:txBody>
          <a:bodyPr>
            <a:noAutofit/>
          </a:bodyPr>
          <a:lstStyle>
            <a:lvl1pPr marL="0" indent="0">
              <a:buNone/>
              <a:defRPr sz="2550" b="1"/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A047A4-2625-D24B-AFBE-24C923B25C8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780035" y="5650410"/>
            <a:ext cx="208449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9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Co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AE7FD98-D6B7-48B0-92FF-07155ED23B20}"/>
              </a:ext>
            </a:extLst>
          </p:cNvPr>
          <p:cNvSpPr/>
          <p:nvPr userDrawn="1"/>
        </p:nvSpPr>
        <p:spPr>
          <a:xfrm>
            <a:off x="1047405" y="733247"/>
            <a:ext cx="5048596" cy="5840079"/>
          </a:xfrm>
          <a:prstGeom prst="rect">
            <a:avLst/>
          </a:prstGeom>
          <a:solidFill>
            <a:srgbClr val="00266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>
              <a:solidFill>
                <a:srgbClr val="D7153A"/>
              </a:solidFill>
            </a:endParaRP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3712D5A-E712-4E50-BA40-E28C6BA6D7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2223806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A6DD8858-D9C3-452B-A289-4740C665D6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931" y="1422765"/>
            <a:ext cx="3958035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tx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1951DCFD-19C6-42CE-94B6-864199E8A0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6" y="2223807"/>
            <a:ext cx="3958035" cy="3022965"/>
          </a:xfrm>
        </p:spPr>
        <p:txBody>
          <a:bodyPr>
            <a:normAutofit/>
          </a:bodyPr>
          <a:lstStyle>
            <a:lvl1pPr>
              <a:defRPr sz="825" b="0">
                <a:solidFill>
                  <a:schemeClr val="bg1"/>
                </a:solidFill>
              </a:defRPr>
            </a:lvl1pPr>
            <a:lvl2pPr>
              <a:defRPr sz="825" b="0">
                <a:solidFill>
                  <a:schemeClr val="bg1"/>
                </a:solidFill>
              </a:defRPr>
            </a:lvl2pPr>
            <a:lvl3pPr>
              <a:defRPr sz="825" b="0">
                <a:solidFill>
                  <a:schemeClr val="bg1"/>
                </a:solidFill>
              </a:defRPr>
            </a:lvl3pPr>
            <a:lvl4pPr>
              <a:defRPr sz="825" b="0">
                <a:solidFill>
                  <a:schemeClr val="bg1"/>
                </a:solidFill>
              </a:defRPr>
            </a:lvl4pPr>
            <a:lvl5pPr>
              <a:defRPr sz="825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29BE60ED-C113-445D-9B1E-935804D7C0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5"/>
            <a:ext cx="4057289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85BA49-B6D1-F04D-AC61-026E91433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0035" y="5652000"/>
            <a:ext cx="2085595" cy="64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0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Col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AE7FD98-D6B7-48B0-92FF-07155ED23B20}"/>
              </a:ext>
            </a:extLst>
          </p:cNvPr>
          <p:cNvSpPr/>
          <p:nvPr userDrawn="1"/>
        </p:nvSpPr>
        <p:spPr>
          <a:xfrm>
            <a:off x="1047405" y="733247"/>
            <a:ext cx="5048596" cy="5840079"/>
          </a:xfrm>
          <a:prstGeom prst="rect">
            <a:avLst/>
          </a:prstGeom>
          <a:solidFill>
            <a:srgbClr val="D7153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>
              <a:solidFill>
                <a:srgbClr val="D7153A"/>
              </a:solidFill>
            </a:endParaRP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3712D5A-E712-4E50-BA40-E28C6BA6D7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3931" y="2223806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A6DD8858-D9C3-452B-A289-4740C665D6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931" y="1422765"/>
            <a:ext cx="3958035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tx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63894C-6E9A-491F-9136-90DC50E208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0037" y="5652002"/>
            <a:ext cx="2076831" cy="639699"/>
          </a:xfrm>
          <a:prstGeom prst="rect">
            <a:avLst/>
          </a:prstGeom>
        </p:spPr>
      </p:pic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1951DCFD-19C6-42CE-94B6-864199E8A0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6" y="2223807"/>
            <a:ext cx="3958035" cy="3022965"/>
          </a:xfrm>
        </p:spPr>
        <p:txBody>
          <a:bodyPr>
            <a:normAutofit/>
          </a:bodyPr>
          <a:lstStyle>
            <a:lvl1pPr>
              <a:defRPr sz="825" b="0">
                <a:solidFill>
                  <a:schemeClr val="bg1"/>
                </a:solidFill>
              </a:defRPr>
            </a:lvl1pPr>
            <a:lvl2pPr>
              <a:defRPr sz="825" b="0">
                <a:solidFill>
                  <a:schemeClr val="bg1"/>
                </a:solidFill>
              </a:defRPr>
            </a:lvl2pPr>
            <a:lvl3pPr>
              <a:defRPr sz="825" b="0">
                <a:solidFill>
                  <a:schemeClr val="bg1"/>
                </a:solidFill>
              </a:defRPr>
            </a:lvl3pPr>
            <a:lvl4pPr>
              <a:defRPr sz="825" b="0">
                <a:solidFill>
                  <a:schemeClr val="bg1"/>
                </a:solidFill>
              </a:defRPr>
            </a:lvl4pPr>
            <a:lvl5pPr>
              <a:defRPr sz="825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29BE60ED-C113-445D-9B1E-935804D7C0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80782" y="1422765"/>
            <a:ext cx="4057289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</p:spTree>
    <p:extLst>
      <p:ext uri="{BB962C8B-B14F-4D97-AF65-F5344CB8AC3E}">
        <p14:creationId xmlns:p14="http://schemas.microsoft.com/office/powerpoint/2010/main" val="2798170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99DF648A-8834-4467-AC25-793B7F23751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588" y="0"/>
            <a:ext cx="12190413" cy="68595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aseline="100000"/>
            </a:lvl1pPr>
          </a:lstStyle>
          <a:p>
            <a:r>
              <a:rPr lang="en-AU" dirty="0"/>
              <a:t>Click the icon below to add image</a:t>
            </a:r>
          </a:p>
        </p:txBody>
      </p:sp>
    </p:spTree>
    <p:extLst>
      <p:ext uri="{BB962C8B-B14F-4D97-AF65-F5344CB8AC3E}">
        <p14:creationId xmlns:p14="http://schemas.microsoft.com/office/powerpoint/2010/main" val="408165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3712D5A-E712-4E50-BA40-E28C6BA6D7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405" y="1356540"/>
            <a:ext cx="3958035" cy="3022965"/>
          </a:xfrm>
        </p:spPr>
        <p:txBody>
          <a:bodyPr>
            <a:normAutofit/>
          </a:bodyPr>
          <a:lstStyle>
            <a:lvl1pPr>
              <a:defRPr sz="825" b="0"/>
            </a:lvl1pPr>
            <a:lvl2pPr>
              <a:defRPr sz="825" b="0"/>
            </a:lvl2pPr>
            <a:lvl3pPr>
              <a:defRPr sz="825" b="0"/>
            </a:lvl3pPr>
            <a:lvl4pPr>
              <a:defRPr sz="825" b="0"/>
            </a:lvl4pPr>
            <a:lvl5pPr>
              <a:defRPr sz="825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A6DD8858-D9C3-452B-A289-4740C665D6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945" y="555499"/>
            <a:ext cx="3958035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tx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Heading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63B29D8E-9710-4D71-AF89-11D77CC8D23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-217358"/>
            <a:ext cx="6096000" cy="68595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aseline="100000"/>
            </a:lvl1pPr>
          </a:lstStyle>
          <a:p>
            <a:r>
              <a:rPr lang="en-AU" dirty="0"/>
              <a:t>Click the icon below to add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5ABD93-6233-2C45-A6E5-F35F650C0FD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47601" y="5652000"/>
            <a:ext cx="208449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09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F3255C8-BEF1-45D2-9031-EB8BB54E22C3}"/>
              </a:ext>
            </a:extLst>
          </p:cNvPr>
          <p:cNvSpPr/>
          <p:nvPr userDrawn="1"/>
        </p:nvSpPr>
        <p:spPr>
          <a:xfrm>
            <a:off x="0" y="-60385"/>
            <a:ext cx="12192000" cy="6918385"/>
          </a:xfrm>
          <a:prstGeom prst="rect">
            <a:avLst/>
          </a:prstGeom>
          <a:solidFill>
            <a:srgbClr val="002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D620113A-468F-4AEC-BE68-472B3DC13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1890" y="4882434"/>
            <a:ext cx="5144111" cy="574130"/>
          </a:xfr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41832CF-9C30-486E-BF45-28ACFC2F1B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1890" y="5645072"/>
            <a:ext cx="5144111" cy="574130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342900" indent="0">
              <a:buNone/>
              <a:defRPr sz="2550" b="1"/>
            </a:lvl2pPr>
            <a:lvl3pPr marL="685800" indent="0">
              <a:buNone/>
              <a:defRPr sz="2550" b="1"/>
            </a:lvl3pPr>
            <a:lvl4pPr marL="1028700" indent="0">
              <a:buNone/>
              <a:defRPr sz="2550" b="1"/>
            </a:lvl4pPr>
            <a:lvl5pPr marL="1371600" indent="0">
              <a:buNone/>
              <a:defRPr sz="2550" b="1"/>
            </a:lvl5pPr>
          </a:lstStyle>
          <a:p>
            <a:pPr lvl="0"/>
            <a:r>
              <a:rPr lang="en-US" dirty="0"/>
              <a:t>Presenter email address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1183F-AC13-8343-8DB5-F575528E9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888" y="638798"/>
            <a:ext cx="2085595" cy="64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7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E58745-17DC-49D0-AF1B-8634CB67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5F564-17DA-4526-BFB1-B45B7B2CE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640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76" r:id="rId3"/>
    <p:sldLayoutId id="2147483660" r:id="rId4"/>
    <p:sldLayoutId id="2147483665" r:id="rId5"/>
    <p:sldLayoutId id="2147483663" r:id="rId6"/>
    <p:sldLayoutId id="2147483664" r:id="rId7"/>
    <p:sldLayoutId id="2147483670" r:id="rId8"/>
    <p:sldLayoutId id="2147483669" r:id="rId9"/>
    <p:sldLayoutId id="2147483673" r:id="rId10"/>
    <p:sldLayoutId id="2147483674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B2039F-7799-4327-92B5-DA8F74A62F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24722" y="1048490"/>
            <a:ext cx="8742556" cy="574130"/>
          </a:xfrm>
        </p:spPr>
        <p:txBody>
          <a:bodyPr/>
          <a:lstStyle/>
          <a:p>
            <a:r>
              <a:rPr lang="en-AU" sz="2800" dirty="0"/>
              <a:t>Not all borders are the same</a:t>
            </a:r>
          </a:p>
          <a:p>
            <a:endParaRPr lang="en-AU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FC9A1C1-3F11-4B15-B83A-001F81A5A4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4722" y="1664558"/>
            <a:ext cx="4729209" cy="3022965"/>
          </a:xfrm>
        </p:spPr>
        <p:txBody>
          <a:bodyPr>
            <a:noAutofit/>
          </a:bodyPr>
          <a:lstStyle/>
          <a:p>
            <a:r>
              <a:rPr lang="en-AU" sz="1600" dirty="0"/>
              <a:t>Office of the Cross Border Commissioner, established 2012.</a:t>
            </a:r>
          </a:p>
          <a:p>
            <a:r>
              <a:rPr lang="en-AU" sz="1600" dirty="0"/>
              <a:t>Assist border communities by connecting them with agencies and working with border states to understand their issues and improve outcomes.</a:t>
            </a:r>
          </a:p>
          <a:p>
            <a:r>
              <a:rPr lang="en-AU" sz="1600" dirty="0"/>
              <a:t>Diverse demographic, economic and geographic drivers.</a:t>
            </a:r>
          </a:p>
          <a:p>
            <a:r>
              <a:rPr lang="en-AU" sz="1600" dirty="0"/>
              <a:t>The issues and Cross Border arrangements and priorities reflect this diversity.</a:t>
            </a:r>
          </a:p>
          <a:p>
            <a:r>
              <a:rPr lang="en-AU" sz="1600" dirty="0"/>
              <a:t>Different arrangements: MOUs  ACT-NSW &amp; QLD-NSW, Vic Cross Border Commissioner. </a:t>
            </a:r>
          </a:p>
          <a:p>
            <a:endParaRPr lang="en-AU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16A6D5-725C-4FDE-814B-D2D0CFFCAE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14" name="Picture 13" descr="A picture containing person, board, shoes, feet&#10;&#10;Description automatically generated">
            <a:extLst>
              <a:ext uri="{FF2B5EF4-FFF2-40B4-BE49-F238E27FC236}">
                <a16:creationId xmlns:a16="http://schemas.microsoft.com/office/drawing/2014/main" id="{52D43AF3-367C-411A-823D-0DD6CBEC1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2" r="5" b="19400"/>
          <a:stretch/>
        </p:blipFill>
        <p:spPr>
          <a:xfrm>
            <a:off x="6677215" y="1664558"/>
            <a:ext cx="1938667" cy="1340414"/>
          </a:xfrm>
          <a:prstGeom prst="rect">
            <a:avLst/>
          </a:prstGeom>
        </p:spPr>
      </p:pic>
      <p:pic>
        <p:nvPicPr>
          <p:cNvPr id="11" name="Picture 10" descr="A tall building in a city&#10;&#10;Description automatically generated">
            <a:extLst>
              <a:ext uri="{FF2B5EF4-FFF2-40B4-BE49-F238E27FC236}">
                <a16:creationId xmlns:a16="http://schemas.microsoft.com/office/drawing/2014/main" id="{CCBF6ECD-CD8D-4AD7-8201-D034342182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r="36690" b="-1"/>
          <a:stretch/>
        </p:blipFill>
        <p:spPr>
          <a:xfrm>
            <a:off x="6684512" y="3214151"/>
            <a:ext cx="1945793" cy="2215070"/>
          </a:xfrm>
          <a:prstGeom prst="rect">
            <a:avLst/>
          </a:prstGeom>
        </p:spPr>
      </p:pic>
      <p:pic>
        <p:nvPicPr>
          <p:cNvPr id="9" name="Picture 8" descr="A close up of a bottle&#10;&#10;Description automatically generated">
            <a:extLst>
              <a:ext uri="{FF2B5EF4-FFF2-40B4-BE49-F238E27FC236}">
                <a16:creationId xmlns:a16="http://schemas.microsoft.com/office/drawing/2014/main" id="{7CDE60FA-4D80-4C54-988D-46E8B3FE31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1" r="14868"/>
          <a:stretch/>
        </p:blipFill>
        <p:spPr>
          <a:xfrm>
            <a:off x="8692423" y="1664558"/>
            <a:ext cx="2292499" cy="2153744"/>
          </a:xfrm>
          <a:prstGeom prst="rect">
            <a:avLst/>
          </a:prstGeom>
        </p:spPr>
      </p:pic>
      <p:pic>
        <p:nvPicPr>
          <p:cNvPr id="7" name="Picture 6" descr="A sign on the side of a road&#10;&#10;Description automatically generated">
            <a:extLst>
              <a:ext uri="{FF2B5EF4-FFF2-40B4-BE49-F238E27FC236}">
                <a16:creationId xmlns:a16="http://schemas.microsoft.com/office/drawing/2014/main" id="{5C299B5A-65A8-46AA-8B4F-1A0899CA73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6911"/>
          <a:stretch/>
        </p:blipFill>
        <p:spPr>
          <a:xfrm>
            <a:off x="8710827" y="4021407"/>
            <a:ext cx="2274095" cy="14078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B28757-DA52-449C-A12E-A0A294F8E097}"/>
              </a:ext>
            </a:extLst>
          </p:cNvPr>
          <p:cNvSpPr txBox="1"/>
          <p:nvPr/>
        </p:nvSpPr>
        <p:spPr>
          <a:xfrm>
            <a:off x="8710827" y="6257925"/>
            <a:ext cx="156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sli.do #P622</a:t>
            </a:r>
          </a:p>
        </p:txBody>
      </p:sp>
    </p:spTree>
    <p:extLst>
      <p:ext uri="{BB962C8B-B14F-4D97-AF65-F5344CB8AC3E}">
        <p14:creationId xmlns:p14="http://schemas.microsoft.com/office/powerpoint/2010/main" val="1176845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801228-AD37-4DF0-9A33-848F97DDCC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sz="2800" dirty="0"/>
              <a:t>Observations: A new starter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BE7215E-5454-4AB5-8D25-023CABD442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sz="2000" b="1" dirty="0"/>
              <a:t>	 </a:t>
            </a:r>
            <a:r>
              <a:rPr lang="en-AU" sz="2600" b="1" dirty="0"/>
              <a:t>The surprises</a:t>
            </a:r>
          </a:p>
          <a:p>
            <a:pPr marL="0" indent="0">
              <a:buNone/>
            </a:pPr>
            <a:endParaRPr lang="en-AU" sz="2200" b="1" dirty="0"/>
          </a:p>
          <a:p>
            <a:r>
              <a:rPr lang="en-AU" sz="1900" dirty="0"/>
              <a:t>The breadth of issues. </a:t>
            </a:r>
          </a:p>
          <a:p>
            <a:r>
              <a:rPr lang="en-AU" sz="1900" dirty="0"/>
              <a:t>What can be resolved without legislative or regulatory change or budget allocation.</a:t>
            </a:r>
          </a:p>
          <a:p>
            <a:r>
              <a:rPr lang="en-AU" sz="1900" dirty="0"/>
              <a:t>How surprised people are about there being cross border issues.</a:t>
            </a:r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B643CF-50E3-4578-8B76-B8C7D35814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000" b="1" dirty="0"/>
              <a:t>	</a:t>
            </a:r>
            <a:r>
              <a:rPr lang="en-AU" sz="2400" b="1" dirty="0"/>
              <a:t>Confirmed</a:t>
            </a:r>
            <a:br>
              <a:rPr lang="en-AU" sz="2400" b="1" dirty="0"/>
            </a:br>
            <a:endParaRPr lang="en-AU" sz="2000" b="1" dirty="0"/>
          </a:p>
          <a:p>
            <a:r>
              <a:rPr lang="en-AU" sz="1800" dirty="0">
                <a:solidFill>
                  <a:prstClr val="white"/>
                </a:solidFill>
              </a:rPr>
              <a:t>Relationships are key.</a:t>
            </a:r>
          </a:p>
          <a:p>
            <a:r>
              <a:rPr lang="en-US" sz="1800" dirty="0"/>
              <a:t>Engagement improves authority and trust.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18" name="Graphic 17" descr="Warning">
            <a:extLst>
              <a:ext uri="{FF2B5EF4-FFF2-40B4-BE49-F238E27FC236}">
                <a16:creationId xmlns:a16="http://schemas.microsoft.com/office/drawing/2014/main" id="{EF4E8A7B-DB88-437D-BC32-4BC19B83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6989" y="2154706"/>
            <a:ext cx="574131" cy="574131"/>
          </a:xfrm>
          <a:prstGeom prst="rect">
            <a:avLst/>
          </a:prstGeom>
        </p:spPr>
      </p:pic>
      <p:pic>
        <p:nvPicPr>
          <p:cNvPr id="22" name="Picture 21" descr="A picture containing drawing, sign&#10;&#10;Description automatically generated">
            <a:extLst>
              <a:ext uri="{FF2B5EF4-FFF2-40B4-BE49-F238E27FC236}">
                <a16:creationId xmlns:a16="http://schemas.microsoft.com/office/drawing/2014/main" id="{F688813F-02D2-4B65-813C-941D2221A4BA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355" y="2101514"/>
            <a:ext cx="723046" cy="7230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7AC2CE-33F8-4AC5-B208-92F624E78A1E}"/>
              </a:ext>
            </a:extLst>
          </p:cNvPr>
          <p:cNvSpPr txBox="1"/>
          <p:nvPr/>
        </p:nvSpPr>
        <p:spPr>
          <a:xfrm>
            <a:off x="8710827" y="6257925"/>
            <a:ext cx="156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sli.do #P622</a:t>
            </a:r>
          </a:p>
        </p:txBody>
      </p:sp>
    </p:spTree>
    <p:extLst>
      <p:ext uri="{BB962C8B-B14F-4D97-AF65-F5344CB8AC3E}">
        <p14:creationId xmlns:p14="http://schemas.microsoft.com/office/powerpoint/2010/main" val="404714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6805C0-5E3B-4949-A295-F485D46D0F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0035" y="1830402"/>
            <a:ext cx="3958035" cy="30229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sz="3100" b="1" dirty="0"/>
              <a:t>Why regulate?</a:t>
            </a:r>
          </a:p>
          <a:p>
            <a:endParaRPr lang="en-AU" sz="1800" dirty="0"/>
          </a:p>
          <a:p>
            <a:pPr marL="0" indent="0">
              <a:buNone/>
            </a:pPr>
            <a:r>
              <a:rPr lang="en-AU" sz="2100" dirty="0"/>
              <a:t>Market failure? </a:t>
            </a:r>
          </a:p>
          <a:p>
            <a:pPr marL="0" indent="0">
              <a:buNone/>
            </a:pPr>
            <a:r>
              <a:rPr lang="en-AU" sz="2100" dirty="0"/>
              <a:t>Health and safety? </a:t>
            </a:r>
          </a:p>
          <a:p>
            <a:pPr marL="0" indent="0">
              <a:buNone/>
            </a:pPr>
            <a:r>
              <a:rPr lang="en-AU" sz="2100" dirty="0"/>
              <a:t>Law and order?</a:t>
            </a:r>
          </a:p>
          <a:p>
            <a:pPr marL="0" indent="0">
              <a:buNone/>
            </a:pPr>
            <a:r>
              <a:rPr lang="en-US" sz="2100" dirty="0"/>
              <a:t>Service provision?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2800" b="1" dirty="0"/>
              <a:t>To protect people!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AU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A280E-D5F3-49DA-88DC-29F1D68558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1" y="1830401"/>
            <a:ext cx="4432924" cy="3022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Regulating on the borders</a:t>
            </a:r>
          </a:p>
          <a:p>
            <a:r>
              <a:rPr lang="en-US" sz="1800" dirty="0"/>
              <a:t>Compliance versus outcome approach.</a:t>
            </a:r>
          </a:p>
          <a:p>
            <a:r>
              <a:rPr lang="en-US" sz="1800" dirty="0" err="1"/>
              <a:t>Harmonisation</a:t>
            </a:r>
            <a:r>
              <a:rPr lang="en-US" sz="1800" dirty="0"/>
              <a:t> of practice, if not of legislation/law to improve outcomes.</a:t>
            </a:r>
          </a:p>
          <a:p>
            <a:r>
              <a:rPr lang="en-US" sz="1800" dirty="0"/>
              <a:t>Room for innovation or re-evaluation of practice?</a:t>
            </a:r>
          </a:p>
          <a:p>
            <a:r>
              <a:rPr lang="en-US" sz="1800" dirty="0"/>
              <a:t>Keep it simple!</a:t>
            </a:r>
          </a:p>
          <a:p>
            <a:endParaRPr lang="en-AU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A736B3-DE2B-485D-B9F8-80A5B4B752C0}"/>
              </a:ext>
            </a:extLst>
          </p:cNvPr>
          <p:cNvSpPr txBox="1"/>
          <p:nvPr/>
        </p:nvSpPr>
        <p:spPr>
          <a:xfrm>
            <a:off x="8710827" y="6257925"/>
            <a:ext cx="156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sli.do #P622</a:t>
            </a:r>
          </a:p>
        </p:txBody>
      </p:sp>
    </p:spTree>
    <p:extLst>
      <p:ext uri="{BB962C8B-B14F-4D97-AF65-F5344CB8AC3E}">
        <p14:creationId xmlns:p14="http://schemas.microsoft.com/office/powerpoint/2010/main" val="3058644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4718177-112C-4F42-8835-616F29967B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What does good look like?</a:t>
            </a:r>
          </a:p>
          <a:p>
            <a:endParaRPr lang="en-AU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E022B4D8-C629-408A-8EA1-4AFAED2ECE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2400" b="1" dirty="0"/>
              <a:t>A dialogue</a:t>
            </a:r>
          </a:p>
          <a:p>
            <a:pPr marL="0" indent="0">
              <a:buNone/>
            </a:pPr>
            <a:r>
              <a:rPr lang="en-US" sz="1800" dirty="0"/>
              <a:t>Interplay between developing capacity, building relationships and informing decision making.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4FCD3-9E2F-4B04-B431-009A8F8C29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>
            <a:normAutofit/>
          </a:bodyPr>
          <a:lstStyle/>
          <a:p>
            <a:pPr marL="685800" lvl="1" indent="-342900">
              <a:lnSpc>
                <a:spcPct val="250000"/>
              </a:lnSpc>
              <a:buFont typeface="+mj-lt"/>
              <a:buAutoNum type="arabicPeriod"/>
            </a:pPr>
            <a:r>
              <a:rPr lang="en-US" sz="1800" dirty="0"/>
              <a:t>Planned, strategic and timely.</a:t>
            </a:r>
          </a:p>
          <a:p>
            <a:pPr marL="685800" lvl="1" indent="-342900">
              <a:lnSpc>
                <a:spcPct val="250000"/>
              </a:lnSpc>
              <a:buFont typeface="+mj-lt"/>
              <a:buAutoNum type="arabicPeriod"/>
            </a:pPr>
            <a:r>
              <a:rPr lang="en-US" sz="1800" dirty="0"/>
              <a:t>Invest and be curious.</a:t>
            </a:r>
          </a:p>
          <a:p>
            <a:pPr marL="685800" lvl="1" indent="-342900">
              <a:lnSpc>
                <a:spcPct val="250000"/>
              </a:lnSpc>
              <a:buFont typeface="+mj-lt"/>
              <a:buAutoNum type="arabicPeriod"/>
            </a:pPr>
            <a:r>
              <a:rPr lang="en-US" sz="1800" dirty="0"/>
              <a:t>Transparent and accountable.</a:t>
            </a:r>
          </a:p>
          <a:p>
            <a:pPr marL="342900" indent="-342900">
              <a:buFont typeface="+mj-lt"/>
              <a:buAutoNum type="arabicPeriod"/>
            </a:pPr>
            <a:endParaRPr lang="en-AU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E8EE9-BF59-4629-AF6D-5E2A8DE6F630}"/>
              </a:ext>
            </a:extLst>
          </p:cNvPr>
          <p:cNvSpPr txBox="1"/>
          <p:nvPr/>
        </p:nvSpPr>
        <p:spPr>
          <a:xfrm>
            <a:off x="8710827" y="6257925"/>
            <a:ext cx="156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sli.do #P622</a:t>
            </a:r>
          </a:p>
        </p:txBody>
      </p:sp>
    </p:spTree>
    <p:extLst>
      <p:ext uri="{BB962C8B-B14F-4D97-AF65-F5344CB8AC3E}">
        <p14:creationId xmlns:p14="http://schemas.microsoft.com/office/powerpoint/2010/main" val="302955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47967-4CAE-4D1C-92B8-300956C092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endParaRPr lang="en-AU" sz="1800" dirty="0"/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First, do no harm.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Accurate, timely information. 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Looking past the near term.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E3E1B4-5A55-432B-8225-E9124DB0E8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3931" y="1422765"/>
            <a:ext cx="4518869" cy="574130"/>
          </a:xfrm>
        </p:spPr>
        <p:txBody>
          <a:bodyPr/>
          <a:lstStyle/>
          <a:p>
            <a:r>
              <a:rPr lang="en-AU" sz="2800" dirty="0"/>
              <a:t>What can we all be thinking about?</a:t>
            </a:r>
          </a:p>
          <a:p>
            <a:endParaRPr lang="en-AU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E022B4D8-C629-408A-8EA1-4AFAED2ECE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2000" i="1" dirty="0"/>
              <a:t>Can I cross the border to pick up a rabbit from Melbourne?</a:t>
            </a:r>
          </a:p>
          <a:p>
            <a:r>
              <a:rPr lang="en-AU" sz="1600" dirty="0"/>
              <a:t>QLD, Tasmania, SA, WA and the NT have movement restrictions across state and territory borders, while NSW, Victoria and the ACT have not.</a:t>
            </a:r>
          </a:p>
          <a:p>
            <a:r>
              <a:rPr lang="en-AU" sz="1600" dirty="0"/>
              <a:t>Not BAU and has also re-emphasised existing Cross Border issues.</a:t>
            </a:r>
          </a:p>
          <a:p>
            <a:endParaRPr lang="en-US" sz="1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3D35D4-DBF7-40FC-B941-5ACA51758F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AU" dirty="0"/>
              <a:t>Borders in the time of a pandemic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A0A8C-30E2-4E73-87BB-1F578BCF5F50}"/>
              </a:ext>
            </a:extLst>
          </p:cNvPr>
          <p:cNvSpPr txBox="1"/>
          <p:nvPr/>
        </p:nvSpPr>
        <p:spPr>
          <a:xfrm>
            <a:off x="8710827" y="6257925"/>
            <a:ext cx="156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sli.do #P622</a:t>
            </a:r>
          </a:p>
        </p:txBody>
      </p:sp>
    </p:spTree>
    <p:extLst>
      <p:ext uri="{BB962C8B-B14F-4D97-AF65-F5344CB8AC3E}">
        <p14:creationId xmlns:p14="http://schemas.microsoft.com/office/powerpoint/2010/main" val="306859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PIE Colours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002664"/>
      </a:accent1>
      <a:accent2>
        <a:srgbClr val="D7153A"/>
      </a:accent2>
      <a:accent3>
        <a:srgbClr val="0A7CB9"/>
      </a:accent3>
      <a:accent4>
        <a:srgbClr val="84BDDC"/>
      </a:accent4>
      <a:accent5>
        <a:srgbClr val="00ABE6"/>
      </a:accent5>
      <a:accent6>
        <a:srgbClr val="000000"/>
      </a:accent6>
      <a:hlink>
        <a:srgbClr val="002664"/>
      </a:hlink>
      <a:folHlink>
        <a:srgbClr val="D7153A"/>
      </a:folHlink>
    </a:clrScheme>
    <a:fontScheme name="DPIE Goth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50">
          <a:solidFill>
            <a:srgbClr val="D7153A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00266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5" id="{D1BC5F70-4532-2040-A390-08DB288AF2C4}" vid="{4F92D887-932B-B743-A690-CF9F29A68D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722F1B7-C21E-4063-8297-98FD0E7DEC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86D692-D507-4DE9-B443-941D36A4BD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969918-FB9A-4CE9-BC21-0CFCB9B0B08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DRNSW</Template>
  <TotalTime>0</TotalTime>
  <Words>326</Words>
  <Application>Microsoft Office PowerPoint</Application>
  <PresentationFormat>Widescreen</PresentationFormat>
  <Paragraphs>57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Emma Watts</dc:creator>
  <cp:keywords/>
  <dc:description/>
  <cp:lastModifiedBy>Shelley Steart</cp:lastModifiedBy>
  <cp:revision>8</cp:revision>
  <cp:lastPrinted>2019-06-13T04:42:59Z</cp:lastPrinted>
  <dcterms:created xsi:type="dcterms:W3CDTF">2020-04-19T23:53:09Z</dcterms:created>
  <dcterms:modified xsi:type="dcterms:W3CDTF">2020-04-20T23:30:32Z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