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45"/>
  </p:notesMasterIdLst>
  <p:handoutMasterIdLst>
    <p:handoutMasterId r:id="rId46"/>
  </p:handoutMasterIdLst>
  <p:sldIdLst>
    <p:sldId id="583" r:id="rId5"/>
    <p:sldId id="950" r:id="rId6"/>
    <p:sldId id="952" r:id="rId7"/>
    <p:sldId id="926" r:id="rId8"/>
    <p:sldId id="937" r:id="rId9"/>
    <p:sldId id="953" r:id="rId10"/>
    <p:sldId id="921" r:id="rId11"/>
    <p:sldId id="938" r:id="rId12"/>
    <p:sldId id="942" r:id="rId13"/>
    <p:sldId id="923" r:id="rId14"/>
    <p:sldId id="944" r:id="rId15"/>
    <p:sldId id="935" r:id="rId16"/>
    <p:sldId id="943" r:id="rId17"/>
    <p:sldId id="919" r:id="rId18"/>
    <p:sldId id="940" r:id="rId19"/>
    <p:sldId id="931" r:id="rId20"/>
    <p:sldId id="954" r:id="rId21"/>
    <p:sldId id="957" r:id="rId22"/>
    <p:sldId id="955" r:id="rId23"/>
    <p:sldId id="967" r:id="rId24"/>
    <p:sldId id="945" r:id="rId25"/>
    <p:sldId id="956" r:id="rId26"/>
    <p:sldId id="968" r:id="rId27"/>
    <p:sldId id="969" r:id="rId28"/>
    <p:sldId id="970" r:id="rId29"/>
    <p:sldId id="971" r:id="rId30"/>
    <p:sldId id="972" r:id="rId31"/>
    <p:sldId id="973" r:id="rId32"/>
    <p:sldId id="974" r:id="rId33"/>
    <p:sldId id="975" r:id="rId34"/>
    <p:sldId id="593" r:id="rId35"/>
    <p:sldId id="894" r:id="rId36"/>
    <p:sldId id="976" r:id="rId37"/>
    <p:sldId id="961" r:id="rId38"/>
    <p:sldId id="959" r:id="rId39"/>
    <p:sldId id="962" r:id="rId40"/>
    <p:sldId id="960" r:id="rId41"/>
    <p:sldId id="963" r:id="rId42"/>
    <p:sldId id="597" r:id="rId43"/>
    <p:sldId id="965" r:id="rId44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C800D76-3C72-4CB3-9FC9-AADDB526D820}">
          <p14:sldIdLst>
            <p14:sldId id="583"/>
            <p14:sldId id="950"/>
            <p14:sldId id="952"/>
            <p14:sldId id="926"/>
            <p14:sldId id="937"/>
            <p14:sldId id="953"/>
            <p14:sldId id="921"/>
            <p14:sldId id="938"/>
            <p14:sldId id="942"/>
            <p14:sldId id="923"/>
            <p14:sldId id="944"/>
            <p14:sldId id="935"/>
            <p14:sldId id="943"/>
            <p14:sldId id="919"/>
            <p14:sldId id="940"/>
            <p14:sldId id="931"/>
            <p14:sldId id="954"/>
            <p14:sldId id="957"/>
            <p14:sldId id="955"/>
            <p14:sldId id="967"/>
            <p14:sldId id="945"/>
            <p14:sldId id="956"/>
            <p14:sldId id="968"/>
            <p14:sldId id="969"/>
            <p14:sldId id="970"/>
            <p14:sldId id="971"/>
            <p14:sldId id="972"/>
            <p14:sldId id="973"/>
            <p14:sldId id="974"/>
            <p14:sldId id="975"/>
            <p14:sldId id="593"/>
            <p14:sldId id="894"/>
            <p14:sldId id="976"/>
            <p14:sldId id="961"/>
            <p14:sldId id="959"/>
            <p14:sldId id="962"/>
            <p14:sldId id="960"/>
            <p14:sldId id="963"/>
            <p14:sldId id="597"/>
            <p14:sldId id="965"/>
          </p14:sldIdLst>
        </p14:section>
        <p14:section name="Instructions" id="{5EC75C8C-8851-4EC1-83E3-ADCB0283ABBC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46D583F-1B98-1015-D809-D35B7BC8CBBD}" name="Nicole Gillespie" initials="NG" userId="S::uqngill1@uq.edu.au::5dcdcf6b-6644-4686-a44e-cb0cddf68b49" providerId="AD"/>
  <p188:author id="{51BA55D3-F15B-C59B-8A24-817188928471}" name="Caitlin Curtis" initials="CC" userId="S::uqccurt5@uq.edu.au::3e4bfa91-d36c-435f-9138-279bbc5f8d46" providerId="AD"/>
  <p188:author id="{0439D7F9-8DF2-0C12-9CC1-EEA7DC95C8C2}" name="Steve Lockey" initials="SL" userId="S::uqslock3@uq.edu.au::cb807c41-dcc6-43cc-a291-fced99165c0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cole Gillespie" initials="NG" lastIdx="30" clrIdx="0">
    <p:extLst>
      <p:ext uri="{19B8F6BF-5375-455C-9EA6-DF929625EA0E}">
        <p15:presenceInfo xmlns:p15="http://schemas.microsoft.com/office/powerpoint/2012/main" userId="S::uqngill1@uq.edu.au::5dcdcf6b-6644-4686-a44e-cb0cddf68b49" providerId="AD"/>
      </p:ext>
    </p:extLst>
  </p:cmAuthor>
  <p:cmAuthor id="2" name="Caitlin Curtis" initials="CC" lastIdx="15" clrIdx="1">
    <p:extLst>
      <p:ext uri="{19B8F6BF-5375-455C-9EA6-DF929625EA0E}">
        <p15:presenceInfo xmlns:p15="http://schemas.microsoft.com/office/powerpoint/2012/main" userId="c46cdb9f1e931c04" providerId="Windows Live"/>
      </p:ext>
    </p:extLst>
  </p:cmAuthor>
  <p:cmAuthor id="3" name="Caitlin Curtis" initials="CC [2]" lastIdx="9" clrIdx="2">
    <p:extLst>
      <p:ext uri="{19B8F6BF-5375-455C-9EA6-DF929625EA0E}">
        <p15:presenceInfo xmlns:p15="http://schemas.microsoft.com/office/powerpoint/2012/main" userId="Caitlin Curti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0D0F"/>
    <a:srgbClr val="0C0D10"/>
    <a:srgbClr val="003BBC"/>
    <a:srgbClr val="52247A"/>
    <a:srgbClr val="5C03C1"/>
    <a:srgbClr val="4D329C"/>
    <a:srgbClr val="2E9DD1"/>
    <a:srgbClr val="40D3FF"/>
    <a:srgbClr val="30A3D9"/>
    <a:srgbClr val="38B9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2888" autoAdjust="0"/>
  </p:normalViewPr>
  <p:slideViewPr>
    <p:cSldViewPr snapToGrid="0">
      <p:cViewPr varScale="1">
        <p:scale>
          <a:sx n="35" d="100"/>
          <a:sy n="35" d="100"/>
        </p:scale>
        <p:origin x="1844" y="28"/>
      </p:cViewPr>
      <p:guideLst/>
    </p:cSldViewPr>
  </p:slideViewPr>
  <p:notesTextViewPr>
    <p:cViewPr>
      <p:scale>
        <a:sx n="133" d="100"/>
        <a:sy n="133" d="100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2A36AD-C140-47B5-A0AA-2808AF1C1C9D}" type="datetimeFigureOut">
              <a:rPr lang="en-AU" smtClean="0"/>
              <a:t>8/05/2023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A420D9-E2BA-4BD5-B845-F55DFC0118A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49784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63829E-EB69-4A98-9D54-8D6822520B27}" type="datetimeFigureOut">
              <a:rPr lang="en-AU" smtClean="0"/>
              <a:t>8/05/2023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F05BAA-92F6-4DEA-A832-E4B15A2F52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9978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 b="0" dirty="0">
              <a:latin typeface="Univers 45 Light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7EAC6-6171-448F-94BC-F855CE79B2A0}" type="slidenum">
              <a:rPr lang="en-AU" smtClean="0"/>
              <a:t>1</a:t>
            </a:fld>
            <a:endParaRPr lang="en-AU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solidFill>
            <a:srgbClr val="2D2C2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C8C6C4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rgbClr val="C8C6C4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537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FD5CBA-E054-45AA-859C-55A7C88D7419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12257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9342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FD5CBA-E054-45AA-859C-55A7C88D7419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6864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FD5CBA-E054-45AA-859C-55A7C88D7419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884744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FD5CBA-E054-45AA-859C-55A7C88D7419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1486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FD5CBA-E054-45AA-859C-55A7C88D7419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4758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FD5CBA-E054-45AA-859C-55A7C88D7419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951749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FD5CBA-E054-45AA-859C-55A7C88D7419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478779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base"/>
            <a:endParaRPr lang="en-US" b="0" i="0" dirty="0">
              <a:solidFill>
                <a:srgbClr val="000000"/>
              </a:solidFill>
              <a:effectLst/>
              <a:latin typeface="Libre Baskerville" panose="02000000000000000000" pitchFamily="2" charset="0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FD5CBA-E054-45AA-859C-55A7C88D7419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56035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87317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  <a:p>
            <a:r>
              <a:rPr lang="en-AU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FD5CBA-E054-45AA-859C-55A7C88D7419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595987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FD5CBA-E054-45AA-859C-55A7C88D7419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711611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GB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/>
            <a:endParaRPr lang="en-GB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/>
            <a:endParaRPr lang="en-GB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/>
            <a:endParaRPr lang="en-GB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/>
            <a:endParaRPr lang="en-GB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/>
            <a:endParaRPr lang="en-GB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/>
            <a:endParaRPr lang="en-GB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FD5CBA-E054-45AA-859C-55A7C88D7419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46349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FD5CBA-E054-45AA-859C-55A7C88D7419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647906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dirty="0">
              <a:solidFill>
                <a:srgbClr val="000000"/>
              </a:solidFill>
              <a:effectLst/>
              <a:latin typeface="TNYAdobeCaslon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dirty="0">
              <a:solidFill>
                <a:srgbClr val="000000"/>
              </a:solidFill>
              <a:effectLst/>
              <a:latin typeface="TNYAdobeCaslon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1200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FD5CBA-E054-45AA-859C-55A7C88D7419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2032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874157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55299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641205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FD5CBA-E054-45AA-859C-55A7C88D7419}" type="slidenum">
              <a:rPr lang="en-AU" smtClean="0"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05804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60167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55976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 b="0" dirty="0">
              <a:latin typeface="Univers 45 Light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7EAC6-6171-448F-94BC-F855CE79B2A0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solidFill>
            <a:srgbClr val="2D2C2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8C6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C8C6C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</a:b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68948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5507">
              <a:spcBef>
                <a:spcPts val="200"/>
              </a:spcBef>
              <a:spcAft>
                <a:spcPts val="600"/>
              </a:spcAft>
              <a:defRPr/>
            </a:pPr>
            <a:endParaRPr lang="en-AU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7EAC6-6171-448F-94BC-F855CE79B2A0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26265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800" b="0" i="0" u="none" strike="noStrike" baseline="0" dirty="0">
                <a:solidFill>
                  <a:srgbClr val="3B3B3A"/>
                </a:solidFill>
                <a:latin typeface="Univers LT Std 45 Light"/>
              </a:rPr>
              <a:t>However, on average, only one in two people believe the benefits of AI outweigh the risks, and a </a:t>
            </a:r>
            <a:r>
              <a:rPr lang="en-AU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minority of people in Australia and other western countries believe the benefits of AI outweigh the risks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7EAC6-6171-448F-94BC-F855CE79B2A0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4123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7EAC6-6171-448F-94BC-F855CE79B2A0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93322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FontTx/>
              <a:buNone/>
            </a:pPr>
            <a:endParaRPr lang="en-AU" sz="1800" b="0" i="0" u="none" strike="noStrike" baseline="0" dirty="0">
              <a:solidFill>
                <a:srgbClr val="3B3B3A"/>
              </a:solidFill>
              <a:latin typeface="Univers LT Std 45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7EAC6-6171-448F-94BC-F855CE79B2A0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33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AU" sz="1800" b="0" i="0" u="none" strike="noStrike" baseline="0" dirty="0">
              <a:solidFill>
                <a:srgbClr val="000000"/>
              </a:solidFill>
              <a:latin typeface="Univers LT Std 45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7EAC6-6171-448F-94BC-F855CE79B2A0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6428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800" b="0" i="0" u="none" strike="noStrike" baseline="0" dirty="0">
              <a:solidFill>
                <a:srgbClr val="701FC7"/>
              </a:solidFill>
              <a:latin typeface="Univers LT Std 45 Light"/>
            </a:endParaRPr>
          </a:p>
          <a:p>
            <a:pPr marL="0" indent="0">
              <a:buFontTx/>
              <a:buNone/>
            </a:pPr>
            <a:endParaRPr lang="en-AU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7EAC6-6171-448F-94BC-F855CE79B2A0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27062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B7EAC6-6171-448F-94BC-F855CE79B2A0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88790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 b="0">
              <a:latin typeface="Univers 45 Light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7EAC6-6171-448F-94BC-F855CE79B2A0}" type="slidenum">
              <a:rPr lang="en-AU" smtClean="0"/>
              <a:t>31</a:t>
            </a:fld>
            <a:endParaRPr lang="en-AU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solidFill>
            <a:srgbClr val="2D2C2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C8C6C4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rgbClr val="C8C6C4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1659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FD5CBA-E054-45AA-859C-55A7C88D7419}" type="slidenum">
              <a:rPr lang="en-AU" smtClean="0"/>
              <a:t>32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397217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FD5CBA-E054-45AA-859C-55A7C88D7419}" type="slidenum">
              <a:rPr lang="en-AU" smtClean="0"/>
              <a:t>33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98808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34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96715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35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77342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36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59456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37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44894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38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288013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7EAC6-6171-448F-94BC-F855CE79B2A0}" type="slidenum">
              <a:rPr lang="en-AU" smtClean="0"/>
              <a:t>39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89177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05BAA-92F6-4DEA-A832-E4B15A2F525C}" type="slidenum">
              <a:rPr lang="en-AU" smtClean="0"/>
              <a:t>40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7323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5BEF6F-6263-4F8D-8EB5-8791451073CD}"/>
              </a:ext>
            </a:extLst>
          </p:cNvPr>
          <p:cNvSpPr/>
          <p:nvPr userDrawn="1"/>
        </p:nvSpPr>
        <p:spPr>
          <a:xfrm>
            <a:off x="0" y="0"/>
            <a:ext cx="12192000" cy="9288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3E3223-6328-4488-8A5F-952E87A12E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4412" t="80198" b="-1"/>
          <a:stretch/>
        </p:blipFill>
        <p:spPr>
          <a:xfrm>
            <a:off x="9852228" y="5499893"/>
            <a:ext cx="2339772" cy="1358107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1160745"/>
            <a:ext cx="10738247" cy="1296144"/>
          </a:xfrm>
        </p:spPr>
        <p:txBody>
          <a:bodyPr anchor="b">
            <a:noAutofit/>
          </a:bodyPr>
          <a:lstStyle>
            <a:lvl1pPr>
              <a:lnSpc>
                <a:spcPts val="5040"/>
              </a:lnSpc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/>
              <a:t>[Title]</a:t>
            </a:r>
            <a:endParaRPr lang="en-AU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95298" y="2571294"/>
            <a:ext cx="10747200" cy="26752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3240"/>
              </a:lnSpc>
              <a:buNone/>
              <a:defRPr sz="27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[Subtitle]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140420-5D32-4B9D-AAC5-EA821D5940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9270" r="70475" b="-1"/>
          <a:stretch/>
        </p:blipFill>
        <p:spPr>
          <a:xfrm>
            <a:off x="1" y="4064704"/>
            <a:ext cx="2699772" cy="2793299"/>
          </a:xfrm>
          <a:prstGeom prst="rect">
            <a:avLst/>
          </a:prstGeom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1484F3-3D7B-466C-B621-2369AAE0DB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5325" y="207631"/>
            <a:ext cx="3204000" cy="47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731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64299D2-DE60-4B62-A10B-37589920676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1143405"/>
            <a:ext cx="10738247" cy="1296144"/>
          </a:xfrm>
        </p:spPr>
        <p:txBody>
          <a:bodyPr anchor="b">
            <a:noAutofit/>
          </a:bodyPr>
          <a:lstStyle>
            <a:lvl1pPr>
              <a:lnSpc>
                <a:spcPts val="504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[Title]</a:t>
            </a:r>
            <a:endParaRPr lang="en-AU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95298" y="2553954"/>
            <a:ext cx="10747200" cy="26752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3240"/>
              </a:lnSpc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18" name="Right Triangle 3">
            <a:extLst>
              <a:ext uri="{FF2B5EF4-FFF2-40B4-BE49-F238E27FC236}">
                <a16:creationId xmlns:a16="http://schemas.microsoft.com/office/drawing/2014/main" id="{E49831C3-1265-4B26-84DA-16A7EC28AF57}"/>
              </a:ext>
            </a:extLst>
          </p:cNvPr>
          <p:cNvSpPr/>
          <p:nvPr userDrawn="1"/>
        </p:nvSpPr>
        <p:spPr>
          <a:xfrm>
            <a:off x="1" y="4076700"/>
            <a:ext cx="2555875" cy="2781300"/>
          </a:xfrm>
          <a:custGeom>
            <a:avLst/>
            <a:gdLst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5875" h="2781300">
                <a:moveTo>
                  <a:pt x="0" y="2781300"/>
                </a:moveTo>
                <a:lnTo>
                  <a:pt x="0" y="0"/>
                </a:lnTo>
                <a:cubicBezTo>
                  <a:pt x="158687" y="1674158"/>
                  <a:pt x="1584388" y="2511611"/>
                  <a:pt x="2555875" y="2781300"/>
                </a:cubicBezTo>
                <a:lnTo>
                  <a:pt x="0" y="27813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8" name="Graphic 1">
            <a:extLst>
              <a:ext uri="{FF2B5EF4-FFF2-40B4-BE49-F238E27FC236}">
                <a16:creationId xmlns:a16="http://schemas.microsoft.com/office/drawing/2014/main" id="{570549AC-72A0-49C7-B98A-4959B5690850}"/>
              </a:ext>
            </a:extLst>
          </p:cNvPr>
          <p:cNvSpPr/>
          <p:nvPr userDrawn="1"/>
        </p:nvSpPr>
        <p:spPr>
          <a:xfrm>
            <a:off x="9912424" y="5571759"/>
            <a:ext cx="2279576" cy="1286241"/>
          </a:xfrm>
          <a:custGeom>
            <a:avLst/>
            <a:gdLst>
              <a:gd name="connsiteX0" fmla="*/ 1704499 w 1704975"/>
              <a:gd name="connsiteY0" fmla="*/ 961382 h 962025"/>
              <a:gd name="connsiteX1" fmla="*/ 1172051 w 1704975"/>
              <a:gd name="connsiteY1" fmla="*/ 803267 h 962025"/>
              <a:gd name="connsiteX2" fmla="*/ 589121 w 1704975"/>
              <a:gd name="connsiteY2" fmla="*/ 611815 h 962025"/>
              <a:gd name="connsiteX3" fmla="*/ 7144 w 1704975"/>
              <a:gd name="connsiteY3" fmla="*/ 768977 h 962025"/>
              <a:gd name="connsiteX4" fmla="*/ 764381 w 1704975"/>
              <a:gd name="connsiteY4" fmla="*/ 128897 h 962025"/>
              <a:gd name="connsiteX5" fmla="*/ 1614011 w 1704975"/>
              <a:gd name="connsiteY5" fmla="*/ 72700 h 962025"/>
              <a:gd name="connsiteX6" fmla="*/ 1705451 w 1704975"/>
              <a:gd name="connsiteY6" fmla="*/ 104132 h 962025"/>
              <a:gd name="connsiteX7" fmla="*/ 1704499 w 1704975"/>
              <a:gd name="connsiteY7" fmla="*/ 961382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4975" h="962025">
                <a:moveTo>
                  <a:pt x="1704499" y="961382"/>
                </a:moveTo>
                <a:cubicBezTo>
                  <a:pt x="1523524" y="935665"/>
                  <a:pt x="1348264" y="859465"/>
                  <a:pt x="1172051" y="803267"/>
                </a:cubicBezTo>
                <a:cubicBezTo>
                  <a:pt x="976789" y="741355"/>
                  <a:pt x="788194" y="654677"/>
                  <a:pt x="589121" y="611815"/>
                </a:cubicBezTo>
                <a:cubicBezTo>
                  <a:pt x="301466" y="550855"/>
                  <a:pt x="224314" y="585145"/>
                  <a:pt x="7144" y="768977"/>
                </a:cubicBezTo>
                <a:cubicBezTo>
                  <a:pt x="50006" y="717542"/>
                  <a:pt x="525304" y="253675"/>
                  <a:pt x="764381" y="128897"/>
                </a:cubicBezTo>
                <a:cubicBezTo>
                  <a:pt x="1040606" y="-14930"/>
                  <a:pt x="1321594" y="-28265"/>
                  <a:pt x="1614011" y="72700"/>
                </a:cubicBezTo>
                <a:cubicBezTo>
                  <a:pt x="1644491" y="83177"/>
                  <a:pt x="1674971" y="93655"/>
                  <a:pt x="1705451" y="104132"/>
                </a:cubicBezTo>
                <a:lnTo>
                  <a:pt x="1704499" y="96138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DF6610-A984-4E2A-B1B8-C6D0294849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5325" y="207631"/>
            <a:ext cx="3204000" cy="47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759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3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1143405"/>
            <a:ext cx="10728647" cy="1296144"/>
          </a:xfrm>
        </p:spPr>
        <p:txBody>
          <a:bodyPr anchor="b">
            <a:noAutofit/>
          </a:bodyPr>
          <a:lstStyle>
            <a:lvl1pPr>
              <a:lnSpc>
                <a:spcPts val="504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[Title]</a:t>
            </a:r>
            <a:endParaRPr lang="en-AU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95306" y="2553954"/>
            <a:ext cx="10737592" cy="2675249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lnSpc>
                <a:spcPts val="3240"/>
              </a:lnSpc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933EA7-FE92-4C6D-8733-61E671888999}"/>
              </a:ext>
            </a:extLst>
          </p:cNvPr>
          <p:cNvSpPr/>
          <p:nvPr userDrawn="1"/>
        </p:nvSpPr>
        <p:spPr>
          <a:xfrm>
            <a:off x="2" y="0"/>
            <a:ext cx="12191999" cy="9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93FA41E-EFD5-45E8-BE8D-8CAB28F4BD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4849" y="234886"/>
            <a:ext cx="2988000" cy="4525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DADB43-ED09-48C5-A41D-5E4BDF72C85E}"/>
              </a:ext>
            </a:extLst>
          </p:cNvPr>
          <p:cNvSpPr txBox="1"/>
          <p:nvPr userDrawn="1"/>
        </p:nvSpPr>
        <p:spPr>
          <a:xfrm>
            <a:off x="1" y="-1586050"/>
            <a:ext cx="7632171" cy="138499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sz="1400">
                <a:solidFill>
                  <a:schemeClr val="bg1"/>
                </a:solidFill>
              </a:rPr>
              <a:t>For this slide design, you can choose your own image </a:t>
            </a:r>
            <a:br>
              <a:rPr lang="en-AU" sz="1400">
                <a:solidFill>
                  <a:schemeClr val="bg1"/>
                </a:solidFill>
              </a:rPr>
            </a:br>
            <a:r>
              <a:rPr lang="en-AU" sz="1400">
                <a:solidFill>
                  <a:schemeClr val="bg1"/>
                </a:solidFill>
              </a:rPr>
              <a:t>by right-clicking somewhere on the slide, not in a content placeholder.</a:t>
            </a:r>
          </a:p>
          <a:p>
            <a:r>
              <a:rPr lang="en-US" sz="1400">
                <a:solidFill>
                  <a:schemeClr val="bg1"/>
                </a:solidFill>
              </a:rPr>
              <a:t>‘Format Background</a:t>
            </a:r>
          </a:p>
          <a:p>
            <a:r>
              <a:rPr lang="en-US" sz="1400">
                <a:solidFill>
                  <a:schemeClr val="bg1"/>
                </a:solidFill>
              </a:rPr>
              <a:t>Under the ‘Fill’ menu, ‘Picture’ is already selected</a:t>
            </a:r>
          </a:p>
          <a:p>
            <a:r>
              <a:rPr lang="en-US" sz="1400">
                <a:solidFill>
                  <a:schemeClr val="bg1"/>
                </a:solidFill>
              </a:rPr>
              <a:t>Go to the ‘File’ button and select another image</a:t>
            </a:r>
          </a:p>
          <a:p>
            <a:r>
              <a:rPr lang="en-US" sz="1400">
                <a:solidFill>
                  <a:schemeClr val="bg1"/>
                </a:solidFill>
              </a:rPr>
              <a:t>Change text </a:t>
            </a:r>
            <a:r>
              <a:rPr lang="en-US" sz="1400" err="1">
                <a:solidFill>
                  <a:schemeClr val="bg1"/>
                </a:solidFill>
              </a:rPr>
              <a:t>colour</a:t>
            </a:r>
            <a:r>
              <a:rPr lang="en-US" sz="1400">
                <a:solidFill>
                  <a:schemeClr val="bg1"/>
                </a:solidFill>
              </a:rPr>
              <a:t> as necessary to suit the image</a:t>
            </a:r>
            <a:endParaRPr lang="en-AU" sz="1400">
              <a:solidFill>
                <a:schemeClr val="bg1"/>
              </a:solidFill>
            </a:endParaRPr>
          </a:p>
        </p:txBody>
      </p:sp>
      <p:sp>
        <p:nvSpPr>
          <p:cNvPr id="11" name="Right Triangle 3">
            <a:extLst>
              <a:ext uri="{FF2B5EF4-FFF2-40B4-BE49-F238E27FC236}">
                <a16:creationId xmlns:a16="http://schemas.microsoft.com/office/drawing/2014/main" id="{5A5C0481-15B5-4619-B80D-C8C9ABD7F904}"/>
              </a:ext>
            </a:extLst>
          </p:cNvPr>
          <p:cNvSpPr/>
          <p:nvPr userDrawn="1"/>
        </p:nvSpPr>
        <p:spPr>
          <a:xfrm>
            <a:off x="1" y="4076700"/>
            <a:ext cx="2555875" cy="2781300"/>
          </a:xfrm>
          <a:custGeom>
            <a:avLst/>
            <a:gdLst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5875" h="2781300">
                <a:moveTo>
                  <a:pt x="0" y="2781300"/>
                </a:moveTo>
                <a:lnTo>
                  <a:pt x="0" y="0"/>
                </a:lnTo>
                <a:cubicBezTo>
                  <a:pt x="158687" y="1674158"/>
                  <a:pt x="1584388" y="2511611"/>
                  <a:pt x="2555875" y="2781300"/>
                </a:cubicBezTo>
                <a:lnTo>
                  <a:pt x="0" y="27813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9" name="Graphic 1">
            <a:extLst>
              <a:ext uri="{FF2B5EF4-FFF2-40B4-BE49-F238E27FC236}">
                <a16:creationId xmlns:a16="http://schemas.microsoft.com/office/drawing/2014/main" id="{84EF10FC-E046-43D3-9897-04BE4FF5A176}"/>
              </a:ext>
            </a:extLst>
          </p:cNvPr>
          <p:cNvSpPr/>
          <p:nvPr userDrawn="1"/>
        </p:nvSpPr>
        <p:spPr>
          <a:xfrm>
            <a:off x="9912424" y="5571759"/>
            <a:ext cx="2279576" cy="1286241"/>
          </a:xfrm>
          <a:custGeom>
            <a:avLst/>
            <a:gdLst>
              <a:gd name="connsiteX0" fmla="*/ 1704499 w 1704975"/>
              <a:gd name="connsiteY0" fmla="*/ 961382 h 962025"/>
              <a:gd name="connsiteX1" fmla="*/ 1172051 w 1704975"/>
              <a:gd name="connsiteY1" fmla="*/ 803267 h 962025"/>
              <a:gd name="connsiteX2" fmla="*/ 589121 w 1704975"/>
              <a:gd name="connsiteY2" fmla="*/ 611815 h 962025"/>
              <a:gd name="connsiteX3" fmla="*/ 7144 w 1704975"/>
              <a:gd name="connsiteY3" fmla="*/ 768977 h 962025"/>
              <a:gd name="connsiteX4" fmla="*/ 764381 w 1704975"/>
              <a:gd name="connsiteY4" fmla="*/ 128897 h 962025"/>
              <a:gd name="connsiteX5" fmla="*/ 1614011 w 1704975"/>
              <a:gd name="connsiteY5" fmla="*/ 72700 h 962025"/>
              <a:gd name="connsiteX6" fmla="*/ 1705451 w 1704975"/>
              <a:gd name="connsiteY6" fmla="*/ 104132 h 962025"/>
              <a:gd name="connsiteX7" fmla="*/ 1704499 w 1704975"/>
              <a:gd name="connsiteY7" fmla="*/ 961382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4975" h="962025">
                <a:moveTo>
                  <a:pt x="1704499" y="961382"/>
                </a:moveTo>
                <a:cubicBezTo>
                  <a:pt x="1523524" y="935665"/>
                  <a:pt x="1348264" y="859465"/>
                  <a:pt x="1172051" y="803267"/>
                </a:cubicBezTo>
                <a:cubicBezTo>
                  <a:pt x="976789" y="741355"/>
                  <a:pt x="788194" y="654677"/>
                  <a:pt x="589121" y="611815"/>
                </a:cubicBezTo>
                <a:cubicBezTo>
                  <a:pt x="301466" y="550855"/>
                  <a:pt x="224314" y="585145"/>
                  <a:pt x="7144" y="768977"/>
                </a:cubicBezTo>
                <a:cubicBezTo>
                  <a:pt x="50006" y="717542"/>
                  <a:pt x="525304" y="253675"/>
                  <a:pt x="764381" y="128897"/>
                </a:cubicBezTo>
                <a:cubicBezTo>
                  <a:pt x="1040606" y="-14930"/>
                  <a:pt x="1321594" y="-28265"/>
                  <a:pt x="1614011" y="72700"/>
                </a:cubicBezTo>
                <a:cubicBezTo>
                  <a:pt x="1644491" y="83177"/>
                  <a:pt x="1674971" y="93655"/>
                  <a:pt x="1705451" y="104132"/>
                </a:cubicBezTo>
                <a:lnTo>
                  <a:pt x="1704499" y="96138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67883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B1A2C22-D4CF-4FE0-AF06-038EB2ACB6D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751603-5D6A-462B-B9E7-98413BF2CB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09692" y="275999"/>
            <a:ext cx="3204000" cy="472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6" y="1700811"/>
            <a:ext cx="10768680" cy="1224137"/>
          </a:xfrm>
        </p:spPr>
        <p:txBody>
          <a:bodyPr anchor="b">
            <a:noAutofit/>
          </a:bodyPr>
          <a:lstStyle>
            <a:lvl1pPr>
              <a:lnSpc>
                <a:spcPts val="504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[Title]</a:t>
            </a:r>
            <a:endParaRPr lang="en-AU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95326" y="3113744"/>
            <a:ext cx="10768680" cy="20434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3240"/>
              </a:lnSpc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11" name="Right Triangle 3">
            <a:extLst>
              <a:ext uri="{FF2B5EF4-FFF2-40B4-BE49-F238E27FC236}">
                <a16:creationId xmlns:a16="http://schemas.microsoft.com/office/drawing/2014/main" id="{DBA991DB-C059-4DB2-8D91-33D3F3951887}"/>
              </a:ext>
            </a:extLst>
          </p:cNvPr>
          <p:cNvSpPr/>
          <p:nvPr userDrawn="1"/>
        </p:nvSpPr>
        <p:spPr>
          <a:xfrm>
            <a:off x="1" y="4076700"/>
            <a:ext cx="2555875" cy="2781300"/>
          </a:xfrm>
          <a:custGeom>
            <a:avLst/>
            <a:gdLst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5875" h="2781300">
                <a:moveTo>
                  <a:pt x="0" y="2781300"/>
                </a:moveTo>
                <a:lnTo>
                  <a:pt x="0" y="0"/>
                </a:lnTo>
                <a:cubicBezTo>
                  <a:pt x="158687" y="1674158"/>
                  <a:pt x="1584388" y="2511611"/>
                  <a:pt x="2555875" y="2781300"/>
                </a:cubicBezTo>
                <a:lnTo>
                  <a:pt x="0" y="27813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8" name="Graphic 1">
            <a:extLst>
              <a:ext uri="{FF2B5EF4-FFF2-40B4-BE49-F238E27FC236}">
                <a16:creationId xmlns:a16="http://schemas.microsoft.com/office/drawing/2014/main" id="{F070BDDD-4427-48C1-9206-C4CC3FAE8AD1}"/>
              </a:ext>
            </a:extLst>
          </p:cNvPr>
          <p:cNvSpPr/>
          <p:nvPr userDrawn="1"/>
        </p:nvSpPr>
        <p:spPr>
          <a:xfrm>
            <a:off x="9912424" y="5571759"/>
            <a:ext cx="2279576" cy="1286241"/>
          </a:xfrm>
          <a:custGeom>
            <a:avLst/>
            <a:gdLst>
              <a:gd name="connsiteX0" fmla="*/ 1704499 w 1704975"/>
              <a:gd name="connsiteY0" fmla="*/ 961382 h 962025"/>
              <a:gd name="connsiteX1" fmla="*/ 1172051 w 1704975"/>
              <a:gd name="connsiteY1" fmla="*/ 803267 h 962025"/>
              <a:gd name="connsiteX2" fmla="*/ 589121 w 1704975"/>
              <a:gd name="connsiteY2" fmla="*/ 611815 h 962025"/>
              <a:gd name="connsiteX3" fmla="*/ 7144 w 1704975"/>
              <a:gd name="connsiteY3" fmla="*/ 768977 h 962025"/>
              <a:gd name="connsiteX4" fmla="*/ 764381 w 1704975"/>
              <a:gd name="connsiteY4" fmla="*/ 128897 h 962025"/>
              <a:gd name="connsiteX5" fmla="*/ 1614011 w 1704975"/>
              <a:gd name="connsiteY5" fmla="*/ 72700 h 962025"/>
              <a:gd name="connsiteX6" fmla="*/ 1705451 w 1704975"/>
              <a:gd name="connsiteY6" fmla="*/ 104132 h 962025"/>
              <a:gd name="connsiteX7" fmla="*/ 1704499 w 1704975"/>
              <a:gd name="connsiteY7" fmla="*/ 961382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4975" h="962025">
                <a:moveTo>
                  <a:pt x="1704499" y="961382"/>
                </a:moveTo>
                <a:cubicBezTo>
                  <a:pt x="1523524" y="935665"/>
                  <a:pt x="1348264" y="859465"/>
                  <a:pt x="1172051" y="803267"/>
                </a:cubicBezTo>
                <a:cubicBezTo>
                  <a:pt x="976789" y="741355"/>
                  <a:pt x="788194" y="654677"/>
                  <a:pt x="589121" y="611815"/>
                </a:cubicBezTo>
                <a:cubicBezTo>
                  <a:pt x="301466" y="550855"/>
                  <a:pt x="224314" y="585145"/>
                  <a:pt x="7144" y="768977"/>
                </a:cubicBezTo>
                <a:cubicBezTo>
                  <a:pt x="50006" y="717542"/>
                  <a:pt x="525304" y="253675"/>
                  <a:pt x="764381" y="128897"/>
                </a:cubicBezTo>
                <a:cubicBezTo>
                  <a:pt x="1040606" y="-14930"/>
                  <a:pt x="1321594" y="-28265"/>
                  <a:pt x="1614011" y="72700"/>
                </a:cubicBezTo>
                <a:cubicBezTo>
                  <a:pt x="1644491" y="83177"/>
                  <a:pt x="1674971" y="93655"/>
                  <a:pt x="1705451" y="104132"/>
                </a:cubicBezTo>
                <a:lnTo>
                  <a:pt x="1704499" y="96138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92163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(Editable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6" y="1700811"/>
            <a:ext cx="10768680" cy="1224137"/>
          </a:xfrm>
        </p:spPr>
        <p:txBody>
          <a:bodyPr anchor="b">
            <a:noAutofit/>
          </a:bodyPr>
          <a:lstStyle>
            <a:lvl1pPr>
              <a:lnSpc>
                <a:spcPts val="504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[Divider title]</a:t>
            </a:r>
            <a:endParaRPr lang="en-AU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95326" y="3113744"/>
            <a:ext cx="10768680" cy="20434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3240"/>
              </a:lnSpc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[Divider subtitle]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A07765-DB77-44E5-9420-D56F1378074A}"/>
              </a:ext>
            </a:extLst>
          </p:cNvPr>
          <p:cNvSpPr txBox="1"/>
          <p:nvPr userDrawn="1"/>
        </p:nvSpPr>
        <p:spPr>
          <a:xfrm>
            <a:off x="1" y="-1053499"/>
            <a:ext cx="7632171" cy="95410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sz="1400">
                <a:solidFill>
                  <a:schemeClr val="bg1"/>
                </a:solidFill>
              </a:rPr>
              <a:t>For this slide design, you can change the background colour</a:t>
            </a:r>
          </a:p>
          <a:p>
            <a:r>
              <a:rPr lang="en-AU" sz="1400">
                <a:solidFill>
                  <a:schemeClr val="bg1"/>
                </a:solidFill>
              </a:rPr>
              <a:t>by right-clicking somewhere on the slide, not in a content placeholder.</a:t>
            </a:r>
          </a:p>
          <a:p>
            <a:r>
              <a:rPr lang="en-US" sz="1400">
                <a:solidFill>
                  <a:schemeClr val="bg1"/>
                </a:solidFill>
              </a:rPr>
              <a:t>‘Format Background</a:t>
            </a:r>
          </a:p>
          <a:p>
            <a:r>
              <a:rPr lang="en-US" sz="1400">
                <a:solidFill>
                  <a:schemeClr val="bg1"/>
                </a:solidFill>
              </a:rPr>
              <a:t>Under the ‘Fill’ menu, ‘change ‘Solid fill’ to a </a:t>
            </a:r>
            <a:r>
              <a:rPr lang="en-US" sz="1400" err="1">
                <a:solidFill>
                  <a:schemeClr val="bg1"/>
                </a:solidFill>
              </a:rPr>
              <a:t>colour</a:t>
            </a:r>
            <a:r>
              <a:rPr lang="en-US" sz="1400">
                <a:solidFill>
                  <a:schemeClr val="bg1"/>
                </a:solidFill>
              </a:rPr>
              <a:t> from the palette</a:t>
            </a:r>
            <a:endParaRPr lang="en-AU" sz="140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BE33C2-B581-422F-9FF5-AF660C79D3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09692" y="275999"/>
            <a:ext cx="3204000" cy="47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1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3">
            <a:extLst>
              <a:ext uri="{FF2B5EF4-FFF2-40B4-BE49-F238E27FC236}">
                <a16:creationId xmlns:a16="http://schemas.microsoft.com/office/drawing/2014/main" id="{5E92F574-51E7-47B2-86D2-94DAE288E822}"/>
              </a:ext>
            </a:extLst>
          </p:cNvPr>
          <p:cNvSpPr/>
          <p:nvPr userDrawn="1"/>
        </p:nvSpPr>
        <p:spPr>
          <a:xfrm>
            <a:off x="2" y="4076700"/>
            <a:ext cx="3407833" cy="2781300"/>
          </a:xfrm>
          <a:custGeom>
            <a:avLst/>
            <a:gdLst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5875" h="2781300">
                <a:moveTo>
                  <a:pt x="0" y="2781300"/>
                </a:moveTo>
                <a:lnTo>
                  <a:pt x="0" y="0"/>
                </a:lnTo>
                <a:cubicBezTo>
                  <a:pt x="158687" y="1674158"/>
                  <a:pt x="1584388" y="2511611"/>
                  <a:pt x="2555875" y="2781300"/>
                </a:cubicBezTo>
                <a:lnTo>
                  <a:pt x="0" y="27813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C31ECE3F-0C43-444E-9F0C-B23F8D3935D2}"/>
              </a:ext>
            </a:extLst>
          </p:cNvPr>
          <p:cNvSpPr/>
          <p:nvPr userDrawn="1"/>
        </p:nvSpPr>
        <p:spPr>
          <a:xfrm>
            <a:off x="9192249" y="5584173"/>
            <a:ext cx="2999415" cy="1273828"/>
          </a:xfrm>
          <a:custGeom>
            <a:avLst/>
            <a:gdLst>
              <a:gd name="connsiteX0" fmla="*/ 0 w 2267490"/>
              <a:gd name="connsiteY0" fmla="*/ 0 h 1132541"/>
              <a:gd name="connsiteX1" fmla="*/ 2267490 w 2267490"/>
              <a:gd name="connsiteY1" fmla="*/ 0 h 1132541"/>
              <a:gd name="connsiteX2" fmla="*/ 2267490 w 2267490"/>
              <a:gd name="connsiteY2" fmla="*/ 1132541 h 1132541"/>
              <a:gd name="connsiteX3" fmla="*/ 0 w 2267490"/>
              <a:gd name="connsiteY3" fmla="*/ 1132541 h 1132541"/>
              <a:gd name="connsiteX4" fmla="*/ 0 w 2267490"/>
              <a:gd name="connsiteY4" fmla="*/ 0 h 1132541"/>
              <a:gd name="connsiteX0" fmla="*/ 0 w 2267490"/>
              <a:gd name="connsiteY0" fmla="*/ 1132541 h 1132541"/>
              <a:gd name="connsiteX1" fmla="*/ 2267490 w 2267490"/>
              <a:gd name="connsiteY1" fmla="*/ 0 h 1132541"/>
              <a:gd name="connsiteX2" fmla="*/ 2267490 w 2267490"/>
              <a:gd name="connsiteY2" fmla="*/ 1132541 h 1132541"/>
              <a:gd name="connsiteX3" fmla="*/ 0 w 2267490"/>
              <a:gd name="connsiteY3" fmla="*/ 1132541 h 1132541"/>
              <a:gd name="connsiteX0" fmla="*/ 0 w 2291396"/>
              <a:gd name="connsiteY0" fmla="*/ 857623 h 1132541"/>
              <a:gd name="connsiteX1" fmla="*/ 2291396 w 2291396"/>
              <a:gd name="connsiteY1" fmla="*/ 0 h 1132541"/>
              <a:gd name="connsiteX2" fmla="*/ 2291396 w 2291396"/>
              <a:gd name="connsiteY2" fmla="*/ 1132541 h 1132541"/>
              <a:gd name="connsiteX3" fmla="*/ 0 w 2291396"/>
              <a:gd name="connsiteY3" fmla="*/ 857623 h 1132541"/>
              <a:gd name="connsiteX0" fmla="*/ 0 w 2249561"/>
              <a:gd name="connsiteY0" fmla="*/ 845670 h 1132541"/>
              <a:gd name="connsiteX1" fmla="*/ 2249561 w 2249561"/>
              <a:gd name="connsiteY1" fmla="*/ 0 h 1132541"/>
              <a:gd name="connsiteX2" fmla="*/ 2249561 w 2249561"/>
              <a:gd name="connsiteY2" fmla="*/ 1132541 h 1132541"/>
              <a:gd name="connsiteX3" fmla="*/ 0 w 2249561"/>
              <a:gd name="connsiteY3" fmla="*/ 845670 h 1132541"/>
              <a:gd name="connsiteX0" fmla="*/ 0 w 2249561"/>
              <a:gd name="connsiteY0" fmla="*/ 944560 h 1231431"/>
              <a:gd name="connsiteX1" fmla="*/ 2249561 w 2249561"/>
              <a:gd name="connsiteY1" fmla="*/ 98890 h 1231431"/>
              <a:gd name="connsiteX2" fmla="*/ 2249561 w 2249561"/>
              <a:gd name="connsiteY2" fmla="*/ 1231431 h 1231431"/>
              <a:gd name="connsiteX3" fmla="*/ 0 w 2249561"/>
              <a:gd name="connsiteY3" fmla="*/ 944560 h 1231431"/>
              <a:gd name="connsiteX0" fmla="*/ 0 w 2249561"/>
              <a:gd name="connsiteY0" fmla="*/ 1212084 h 1498955"/>
              <a:gd name="connsiteX1" fmla="*/ 2249561 w 2249561"/>
              <a:gd name="connsiteY1" fmla="*/ 366414 h 1498955"/>
              <a:gd name="connsiteX2" fmla="*/ 2249561 w 2249561"/>
              <a:gd name="connsiteY2" fmla="*/ 1498955 h 1498955"/>
              <a:gd name="connsiteX3" fmla="*/ 0 w 2249561"/>
              <a:gd name="connsiteY3" fmla="*/ 1212084 h 1498955"/>
              <a:gd name="connsiteX0" fmla="*/ 0 w 2249561"/>
              <a:gd name="connsiteY0" fmla="*/ 1016618 h 1303489"/>
              <a:gd name="connsiteX1" fmla="*/ 2249561 w 2249561"/>
              <a:gd name="connsiteY1" fmla="*/ 170948 h 1303489"/>
              <a:gd name="connsiteX2" fmla="*/ 2249561 w 2249561"/>
              <a:gd name="connsiteY2" fmla="*/ 1303489 h 1303489"/>
              <a:gd name="connsiteX3" fmla="*/ 0 w 2249561"/>
              <a:gd name="connsiteY3" fmla="*/ 1016618 h 1303489"/>
              <a:gd name="connsiteX0" fmla="*/ 0 w 2249561"/>
              <a:gd name="connsiteY0" fmla="*/ 1002505 h 1289376"/>
              <a:gd name="connsiteX1" fmla="*/ 2249561 w 2249561"/>
              <a:gd name="connsiteY1" fmla="*/ 156835 h 1289376"/>
              <a:gd name="connsiteX2" fmla="*/ 2249561 w 2249561"/>
              <a:gd name="connsiteY2" fmla="*/ 1289376 h 1289376"/>
              <a:gd name="connsiteX3" fmla="*/ 0 w 2249561"/>
              <a:gd name="connsiteY3" fmla="*/ 1002505 h 1289376"/>
              <a:gd name="connsiteX0" fmla="*/ 0 w 2249561"/>
              <a:gd name="connsiteY0" fmla="*/ 985444 h 1272315"/>
              <a:gd name="connsiteX1" fmla="*/ 2249561 w 2249561"/>
              <a:gd name="connsiteY1" fmla="*/ 139774 h 1272315"/>
              <a:gd name="connsiteX2" fmla="*/ 2249561 w 2249561"/>
              <a:gd name="connsiteY2" fmla="*/ 1272315 h 1272315"/>
              <a:gd name="connsiteX3" fmla="*/ 0 w 2249561"/>
              <a:gd name="connsiteY3" fmla="*/ 985444 h 1272315"/>
              <a:gd name="connsiteX0" fmla="*/ 0 w 2249561"/>
              <a:gd name="connsiteY0" fmla="*/ 979690 h 1266561"/>
              <a:gd name="connsiteX1" fmla="*/ 2249561 w 2249561"/>
              <a:gd name="connsiteY1" fmla="*/ 134020 h 1266561"/>
              <a:gd name="connsiteX2" fmla="*/ 2249561 w 2249561"/>
              <a:gd name="connsiteY2" fmla="*/ 1266561 h 1266561"/>
              <a:gd name="connsiteX3" fmla="*/ 0 w 2249561"/>
              <a:gd name="connsiteY3" fmla="*/ 979690 h 1266561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  <a:gd name="connsiteX0" fmla="*/ 0 w 2249561"/>
              <a:gd name="connsiteY0" fmla="*/ 986957 h 1273828"/>
              <a:gd name="connsiteX1" fmla="*/ 2249561 w 2249561"/>
              <a:gd name="connsiteY1" fmla="*/ 141287 h 1273828"/>
              <a:gd name="connsiteX2" fmla="*/ 2249561 w 2249561"/>
              <a:gd name="connsiteY2" fmla="*/ 1273828 h 1273828"/>
              <a:gd name="connsiteX3" fmla="*/ 0 w 2249561"/>
              <a:gd name="connsiteY3" fmla="*/ 986957 h 1273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9561" h="1273828">
                <a:moveTo>
                  <a:pt x="0" y="986957"/>
                </a:moveTo>
                <a:cubicBezTo>
                  <a:pt x="690087" y="358432"/>
                  <a:pt x="1188931" y="-294000"/>
                  <a:pt x="2249561" y="141287"/>
                </a:cubicBezTo>
                <a:lnTo>
                  <a:pt x="2249561" y="1273828"/>
                </a:lnTo>
                <a:cubicBezTo>
                  <a:pt x="1762671" y="1220039"/>
                  <a:pt x="570560" y="550676"/>
                  <a:pt x="0" y="9869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800">
                <a:noFill/>
              </a:rPr>
              <a:t>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506B291-BD26-4DBD-A912-E9396BA18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700811"/>
            <a:ext cx="10768680" cy="1224137"/>
          </a:xfrm>
        </p:spPr>
        <p:txBody>
          <a:bodyPr anchor="b">
            <a:noAutofit/>
          </a:bodyPr>
          <a:lstStyle>
            <a:lvl1pPr>
              <a:lnSpc>
                <a:spcPts val="5040"/>
              </a:lnSpc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2AC3715-D94B-4A73-8E94-CAC9D5806F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5326" y="3113744"/>
            <a:ext cx="10768680" cy="20434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3240"/>
              </a:lnSpc>
              <a:buNone/>
              <a:defRPr sz="27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AE7FD6-C4AB-456C-8186-F8E8B285CBBD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CEDD3B-B2C6-4C8F-88C7-30EB2A9492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25860B6-572B-42C8-98B4-41BF602CD44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4BE4F66-8978-4B9A-B365-ABFD2A46163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85400BA-682A-4644-881E-9D9BA0DAB8F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7899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4DB10F3-61E9-4E77-9DC7-82D405E3EBBB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DB2C94B-2557-442B-9A14-97C40CD6AB8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326" y="1700213"/>
            <a:ext cx="10801350" cy="4608512"/>
          </a:xfrm>
          <a:prstGeom prst="rect">
            <a:avLst/>
          </a:prstGeo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spcBef>
                <a:spcPts val="1200"/>
              </a:spcBef>
              <a:defRPr lang="en-US" dirty="0"/>
            </a:lvl5pPr>
            <a:lvl6pPr>
              <a:defRPr lang="en-AU" dirty="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184708F-CDEB-4FFB-9113-878D6AE04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0E6DF7-2887-45E5-8CD1-2FCDFD70911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5099731-84D7-49CC-91E0-CE4B073467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CCA4A0C-C5B9-45ED-9D64-B274EE980802}"/>
              </a:ext>
            </a:extLst>
          </p:cNvPr>
          <p:cNvSpPr txBox="1"/>
          <p:nvPr userDrawn="1"/>
        </p:nvSpPr>
        <p:spPr>
          <a:xfrm>
            <a:off x="8096810" y="6518190"/>
            <a:ext cx="2391677" cy="24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AU" sz="800"/>
              <a:t>CRICOS code 00025B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7968208" y="6518190"/>
            <a:ext cx="12961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A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59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E617285-D1B4-4CCD-B438-9B032C51AF79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5218859" cy="46085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sz="2400" dirty="0"/>
            </a:lvl5pPr>
            <a:lvl6pPr>
              <a:defRPr lang="en-AU" sz="2000" dirty="0"/>
            </a:lvl6pPr>
            <a:lvl7pPr>
              <a:defRPr lang="en-AU" dirty="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8619" y="1700213"/>
            <a:ext cx="5220000" cy="46085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 lang="en-AU" dirty="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9C4661F-54FC-4886-BD67-853118646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B8CF3B12-4A8B-4A18-B3B1-784A4DEDEF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3275DB1-C9CB-4BE5-B284-7833AD9028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B261A5-F8C2-49CF-AE4B-80932D43C55C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8BF24CA-767B-442B-A672-6C630273E4E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5B269D8-1308-43E9-B2BF-264F017F03A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7810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9">
            <a:extLst>
              <a:ext uri="{FF2B5EF4-FFF2-40B4-BE49-F238E27FC236}">
                <a16:creationId xmlns:a16="http://schemas.microsoft.com/office/drawing/2014/main" id="{7DE9F9C2-C2B0-4B19-9F8F-A1280EA275C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326" y="2276872"/>
            <a:ext cx="10801350" cy="4031853"/>
          </a:xfrm>
          <a:prstGeom prst="rect">
            <a:avLst/>
          </a:prstGeo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spcBef>
                <a:spcPts val="1200"/>
              </a:spcBef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D6D02D-851A-425B-9382-05F6C6A21A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1700808"/>
            <a:ext cx="10801350" cy="504825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accent1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1F225F-30EA-4FE3-AAEE-39A8613C3BF9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1892FA-066D-4596-B743-D8D2030EB9F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8B70BFB-816B-4C14-96C9-17BEC65A5292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47739A71-8D07-4132-9F5A-AE8E3A1B32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8DC2F2-9186-47D8-9B5E-AD01B90E6DDD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FCDB56B-4EE8-4A95-A470-557D6FBBEB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C6DF2CA-8642-47E7-98D3-A7019416A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7606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2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A2A89B-5F40-4031-8108-1BFB255068B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AU"/>
              <a:t>[Presentation Title] | [Date]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E875C-DD57-4708-A99D-D592761621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2F89E8-AEA0-41B7-97D7-227B19E804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6" y="2279553"/>
            <a:ext cx="5220000" cy="3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>
                <a:solidFill>
                  <a:schemeClr val="accent1"/>
                </a:solidFill>
              </a:defRPr>
            </a:lvl1pPr>
            <a:lvl2pPr>
              <a:defRPr sz="1200">
                <a:solidFill>
                  <a:schemeClr val="accent1"/>
                </a:solidFill>
              </a:defRPr>
            </a:lvl2pPr>
            <a:lvl3pPr>
              <a:defRPr sz="1200">
                <a:solidFill>
                  <a:schemeClr val="accent1"/>
                </a:solidFill>
              </a:defRPr>
            </a:lvl3pPr>
            <a:lvl4pPr>
              <a:defRPr sz="1200">
                <a:solidFill>
                  <a:schemeClr val="accent1"/>
                </a:solidFill>
              </a:defRPr>
            </a:lvl4pPr>
            <a:lvl5pPr>
              <a:defRPr lang="en-AU" dirty="0"/>
            </a:lvl5pPr>
            <a:lvl6pPr>
              <a:defRPr b="0"/>
            </a:lvl6pPr>
          </a:lstStyle>
          <a:p>
            <a:pPr lvl="5"/>
            <a:r>
              <a:rPr lang="en-US"/>
              <a:t>[Graph title]</a:t>
            </a:r>
            <a:endParaRPr lang="en-AU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93F161-17EB-4DA5-BE00-069D1277B92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95326" y="2696388"/>
            <a:ext cx="5220000" cy="3612337"/>
          </a:xfr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4324DF9C-3E8A-469C-8FC9-4938DAA3224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79511" y="2279553"/>
            <a:ext cx="5220000" cy="36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200">
                <a:solidFill>
                  <a:schemeClr val="accent1"/>
                </a:solidFill>
              </a:defRPr>
            </a:lvl1pPr>
            <a:lvl2pPr>
              <a:defRPr sz="1200">
                <a:solidFill>
                  <a:schemeClr val="accent1"/>
                </a:solidFill>
              </a:defRPr>
            </a:lvl2pPr>
            <a:lvl3pPr>
              <a:defRPr sz="1200">
                <a:solidFill>
                  <a:schemeClr val="accent1"/>
                </a:solidFill>
              </a:defRPr>
            </a:lvl3pPr>
            <a:lvl4pPr>
              <a:defRPr sz="1200">
                <a:solidFill>
                  <a:schemeClr val="accent1"/>
                </a:solidFill>
              </a:defRPr>
            </a:lvl4pPr>
            <a:lvl5pPr>
              <a:defRPr lang="en-AU" dirty="0"/>
            </a:lvl5pPr>
            <a:lvl6pPr>
              <a:defRPr b="0"/>
            </a:lvl6pPr>
          </a:lstStyle>
          <a:p>
            <a:pPr lvl="5"/>
            <a:r>
              <a:rPr lang="en-US"/>
              <a:t>[Graph title]</a:t>
            </a:r>
            <a:endParaRPr lang="en-AU"/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A027F0FB-D735-4865-B5EA-A50B34F47CA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79511" y="2696388"/>
            <a:ext cx="5220000" cy="3612337"/>
          </a:xfr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529219-BCD0-4496-8C5D-775ED0D2783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CAE7F11A-C7DA-440F-83D7-3571E1FAF1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7" y="1699200"/>
            <a:ext cx="10772776" cy="504825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accent1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97ABDCDB-C6CD-4C8C-A5E2-31920BCF53A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F7154F-DE85-4B92-BE63-FC9C5B0FC149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C08FAE1-741A-4147-AD4A-766CC098B7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701168E-769B-45DB-AFDD-B10DB12B4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4888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you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5" y="1700212"/>
            <a:ext cx="10801350" cy="2160000"/>
          </a:xfrm>
          <a:prstGeom prst="rect">
            <a:avLst/>
          </a:prstGeo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95325" y="4149320"/>
            <a:ext cx="10801350" cy="2160000"/>
          </a:xfrm>
          <a:prstGeom prst="rect">
            <a:avLst/>
          </a:prstGeo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A64A70-781C-4A35-B011-4415D9D6857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9773C7E2-CDC5-49EC-A9E3-AC0C903734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9668" y="6519171"/>
            <a:ext cx="3360109" cy="240219"/>
          </a:xfrm>
        </p:spPr>
        <p:txBody>
          <a:bodyPr/>
          <a:lstStyle>
            <a:lvl1pPr>
              <a:defRPr b="0"/>
            </a:lvl1pPr>
          </a:lstStyle>
          <a:p>
            <a:r>
              <a:rPr lang="en-AU"/>
              <a:t>[Presentation Title] | [Date]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423B96-95FF-4790-8D30-9E7B110C4387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D9D3A3A-6391-449C-98D8-8000F53C5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B4204264-ED99-42CA-9AA0-998A63609F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F99E85-067E-4D25-84D4-D21BC7C23B71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8C68E48-49B8-418B-BA86-C6FED8002F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134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210091-B817-4684-B184-7D4087D1A13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AU"/>
              <a:t>[Presentation Title] | [Date]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6D46C-E3B9-4EED-8ECB-83007B70FCF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BFF82D3-6289-409B-A057-3D813BA14F7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5325" y="1700213"/>
            <a:ext cx="3384342" cy="4608512"/>
          </a:xfr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lang="en-AU" dirty="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3F6BB689-6536-431A-8821-1D05F11A490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406607" y="1700213"/>
            <a:ext cx="3384000" cy="4608512"/>
          </a:xfr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DE3EE136-4551-4345-9B3F-12045A92B81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12597" y="1700213"/>
            <a:ext cx="3384000" cy="4608512"/>
          </a:xfr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FFA529-ABC2-48D5-B054-69D988F2D0EC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DA12390-A044-4D48-96A4-00A2D51D9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60070F8D-A181-4941-8E6E-89B3B6A120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713AAF-B990-435A-8393-8A687098057E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6E32DE4-D188-4655-B345-81AD0F7B8A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752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hird Two Thir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7049" y="1700213"/>
            <a:ext cx="7089626" cy="46085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695325" y="1698659"/>
            <a:ext cx="3384000" cy="46085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819475F-5544-4974-AE9E-4B8F82C06A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7ADCB3-94A1-487D-85FB-8FFC9CDD03AB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198469F-EA11-46C7-AAEC-1DCCFFCDF4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ECD0CC0B-EDBE-4119-B030-67B593429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DE031C-D81B-4218-94A1-8E617EC68AE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78C5C398-3572-4EB0-8F84-1F6673C9A65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2D565BB-C9BB-4EEC-9693-6827A3D09DE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84838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hird One Thir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700213"/>
            <a:ext cx="7092000" cy="46085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8112676" y="1700213"/>
            <a:ext cx="3384000" cy="46085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99C00F56-0B94-47B9-B665-E10A225FC2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415799-71FD-449D-8349-3495B06EE871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CDEB36B-7D7C-483E-8547-AC6A66877E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739D336-33BA-494B-81D0-9D8B47FD0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FEF3A4-7665-47FA-8B69-9A4F31C18B0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EE2261-AED3-448E-9AA6-9C9A5534417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A92BB03-FEDF-43D9-957F-2410F5D597B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90382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Pu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624880"/>
            <a:ext cx="12191999" cy="6233119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/>
              <a:t>Click icon to add picture</a:t>
            </a:r>
            <a:br>
              <a:rPr lang="en-AU"/>
            </a:br>
            <a:br>
              <a:rPr lang="en-AU"/>
            </a:br>
            <a:br>
              <a:rPr lang="en-AU"/>
            </a:br>
            <a:endParaRPr lang="en-AU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F90B2496-E1DB-4D4C-859D-CC14426C691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5328" y="1052514"/>
            <a:ext cx="3384548" cy="5263410"/>
          </a:xfrm>
          <a:prstGeom prst="rect">
            <a:avLst/>
          </a:prstGeom>
          <a:solidFill>
            <a:schemeClr val="bg1"/>
          </a:solidFill>
        </p:spPr>
        <p:txBody>
          <a:bodyPr lIns="180000" tIns="1260000" rIns="180000" bIns="180000" anchor="t">
            <a:normAutofit/>
          </a:bodyPr>
          <a:lstStyle>
            <a:lvl1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  <a:defRPr lang="en-AU" dirty="0"/>
            </a:lvl1pPr>
          </a:lstStyle>
          <a:p>
            <a:pPr lvl="0"/>
            <a:r>
              <a:rPr lang="en-AU"/>
              <a:t>[Enter text – You can change the colour of this placeholder under the ‘Shape fill’ menu. Change shape width/height as preferred]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CB796C-2145-4E36-9CCD-4A6E104CD8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448" y="1340768"/>
            <a:ext cx="2592288" cy="87647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[Title]</a:t>
            </a:r>
            <a:endParaRPr lang="en-AU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D683528B-5613-4179-BFD8-DFE24675A8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5D19A3-55E4-4A3E-B43F-B4D3EFBE1E1E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1B58DF6-309B-4BE3-BBE4-1BA28FFD90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7D515-B4C3-44B8-9BAA-EEF692FA5A57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09B167-7472-4F88-89E8-DAE2E048396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F249FB-FC55-456D-9BD4-C0130FDAB05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9902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95327" y="1700213"/>
            <a:ext cx="10801349" cy="424910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/>
              <a:t>Click icon to add picture</a:t>
            </a:r>
            <a:br>
              <a:rPr lang="en-AU"/>
            </a:br>
            <a:br>
              <a:rPr lang="en-AU"/>
            </a:br>
            <a:br>
              <a:rPr lang="en-AU"/>
            </a:b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95327" y="5949320"/>
            <a:ext cx="10801348" cy="36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D683528B-5613-4179-BFD8-DFE24675A8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FA6F18-A6B9-4002-9AF5-5A621B0ECEA9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667976-37E5-419D-871B-FF7F3279A8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7328C3BB-E5DD-47D4-B3C1-7A89BC1FE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BC86CC-8E6A-4F6A-BC10-D9D4BF0CE88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E1B5CB-C615-403B-B182-EBCD5DAC9E6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BA690D5-44C9-4D2D-925E-426FB8864D8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027253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Two Thi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B39BD51-2E8D-4FDD-8EEB-A7A9070EDD6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07048" y="630979"/>
            <a:ext cx="7784951" cy="6234196"/>
          </a:xfrm>
          <a:custGeom>
            <a:avLst/>
            <a:gdLst>
              <a:gd name="connsiteX0" fmla="*/ 0 w 5187576"/>
              <a:gd name="connsiteY0" fmla="*/ 0 h 5919694"/>
              <a:gd name="connsiteX1" fmla="*/ 5187576 w 5187576"/>
              <a:gd name="connsiteY1" fmla="*/ 0 h 5919694"/>
              <a:gd name="connsiteX2" fmla="*/ 5187576 w 5187576"/>
              <a:gd name="connsiteY2" fmla="*/ 5919694 h 5919694"/>
              <a:gd name="connsiteX3" fmla="*/ 0 w 5187576"/>
              <a:gd name="connsiteY3" fmla="*/ 5919694 h 5919694"/>
              <a:gd name="connsiteX4" fmla="*/ 0 w 5187576"/>
              <a:gd name="connsiteY4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5977 w 5193553"/>
              <a:gd name="connsiteY3" fmla="*/ 5919694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687921 w 5193555"/>
              <a:gd name="connsiteY3" fmla="*/ 5101592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537903 w 5193555"/>
              <a:gd name="connsiteY3" fmla="*/ 5916707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12 w 5187688"/>
              <a:gd name="connsiteY0" fmla="*/ 0 h 5919694"/>
              <a:gd name="connsiteX1" fmla="*/ 5187688 w 5187688"/>
              <a:gd name="connsiteY1" fmla="*/ 0 h 5919694"/>
              <a:gd name="connsiteX2" fmla="*/ 5187688 w 5187688"/>
              <a:gd name="connsiteY2" fmla="*/ 5919694 h 5919694"/>
              <a:gd name="connsiteX3" fmla="*/ 2532036 w 5187688"/>
              <a:gd name="connsiteY3" fmla="*/ 5916707 h 5919694"/>
              <a:gd name="connsiteX4" fmla="*/ 21520 w 5187688"/>
              <a:gd name="connsiteY4" fmla="*/ 3298360 h 5919694"/>
              <a:gd name="connsiteX5" fmla="*/ 112 w 5187688"/>
              <a:gd name="connsiteY5" fmla="*/ 0 h 5919694"/>
              <a:gd name="connsiteX0" fmla="*/ 2405 w 5189981"/>
              <a:gd name="connsiteY0" fmla="*/ 0 h 5919694"/>
              <a:gd name="connsiteX1" fmla="*/ 5189981 w 5189981"/>
              <a:gd name="connsiteY1" fmla="*/ 0 h 5919694"/>
              <a:gd name="connsiteX2" fmla="*/ 5189981 w 5189981"/>
              <a:gd name="connsiteY2" fmla="*/ 5919694 h 5919694"/>
              <a:gd name="connsiteX3" fmla="*/ 2534329 w 5189981"/>
              <a:gd name="connsiteY3" fmla="*/ 5916707 h 5919694"/>
              <a:gd name="connsiteX4" fmla="*/ 0 w 5189981"/>
              <a:gd name="connsiteY4" fmla="*/ 3164891 h 5919694"/>
              <a:gd name="connsiteX5" fmla="*/ 2405 w 5189981"/>
              <a:gd name="connsiteY5" fmla="*/ 0 h 5919694"/>
              <a:gd name="connsiteX0" fmla="*/ 2532 w 5190108"/>
              <a:gd name="connsiteY0" fmla="*/ 0 h 5919694"/>
              <a:gd name="connsiteX1" fmla="*/ 5190108 w 5190108"/>
              <a:gd name="connsiteY1" fmla="*/ 0 h 5919694"/>
              <a:gd name="connsiteX2" fmla="*/ 5190108 w 5190108"/>
              <a:gd name="connsiteY2" fmla="*/ 5919694 h 5919694"/>
              <a:gd name="connsiteX3" fmla="*/ 2534456 w 5190108"/>
              <a:gd name="connsiteY3" fmla="*/ 5916707 h 5919694"/>
              <a:gd name="connsiteX4" fmla="*/ 127 w 5190108"/>
              <a:gd name="connsiteY4" fmla="*/ 3164891 h 5919694"/>
              <a:gd name="connsiteX5" fmla="*/ 2532 w 5190108"/>
              <a:gd name="connsiteY5" fmla="*/ 0 h 5919694"/>
              <a:gd name="connsiteX0" fmla="*/ 2464 w 5190040"/>
              <a:gd name="connsiteY0" fmla="*/ 0 h 5919694"/>
              <a:gd name="connsiteX1" fmla="*/ 5190040 w 5190040"/>
              <a:gd name="connsiteY1" fmla="*/ 0 h 5919694"/>
              <a:gd name="connsiteX2" fmla="*/ 5190040 w 5190040"/>
              <a:gd name="connsiteY2" fmla="*/ 5919694 h 5919694"/>
              <a:gd name="connsiteX3" fmla="*/ 2534388 w 5190040"/>
              <a:gd name="connsiteY3" fmla="*/ 5916707 h 5919694"/>
              <a:gd name="connsiteX4" fmla="*/ 59 w 5190040"/>
              <a:gd name="connsiteY4" fmla="*/ 3164891 h 5919694"/>
              <a:gd name="connsiteX5" fmla="*/ 2464 w 5190040"/>
              <a:gd name="connsiteY5" fmla="*/ 0 h 5919694"/>
              <a:gd name="connsiteX0" fmla="*/ 2512 w 5190088"/>
              <a:gd name="connsiteY0" fmla="*/ 0 h 5919694"/>
              <a:gd name="connsiteX1" fmla="*/ 5190088 w 5190088"/>
              <a:gd name="connsiteY1" fmla="*/ 0 h 5919694"/>
              <a:gd name="connsiteX2" fmla="*/ 5190088 w 5190088"/>
              <a:gd name="connsiteY2" fmla="*/ 5919694 h 5919694"/>
              <a:gd name="connsiteX3" fmla="*/ 2534436 w 5190088"/>
              <a:gd name="connsiteY3" fmla="*/ 5916707 h 5919694"/>
              <a:gd name="connsiteX4" fmla="*/ 107 w 5190088"/>
              <a:gd name="connsiteY4" fmla="*/ 3164891 h 5919694"/>
              <a:gd name="connsiteX5" fmla="*/ 2512 w 5190088"/>
              <a:gd name="connsiteY5" fmla="*/ 0 h 5919694"/>
              <a:gd name="connsiteX0" fmla="*/ 2406 w 5189982"/>
              <a:gd name="connsiteY0" fmla="*/ 0 h 5919694"/>
              <a:gd name="connsiteX1" fmla="*/ 5189982 w 5189982"/>
              <a:gd name="connsiteY1" fmla="*/ 0 h 5919694"/>
              <a:gd name="connsiteX2" fmla="*/ 5189982 w 5189982"/>
              <a:gd name="connsiteY2" fmla="*/ 5919694 h 5919694"/>
              <a:gd name="connsiteX3" fmla="*/ 2534330 w 5189982"/>
              <a:gd name="connsiteY3" fmla="*/ 5916707 h 5919694"/>
              <a:gd name="connsiteX4" fmla="*/ 1 w 5189982"/>
              <a:gd name="connsiteY4" fmla="*/ 3164891 h 5919694"/>
              <a:gd name="connsiteX5" fmla="*/ 2406 w 5189982"/>
              <a:gd name="connsiteY5" fmla="*/ 0 h 5919694"/>
              <a:gd name="connsiteX0" fmla="*/ 216 w 5198678"/>
              <a:gd name="connsiteY0" fmla="*/ 333321 h 5919694"/>
              <a:gd name="connsiteX1" fmla="*/ 5198678 w 5198678"/>
              <a:gd name="connsiteY1" fmla="*/ 0 h 5919694"/>
              <a:gd name="connsiteX2" fmla="*/ 5198678 w 5198678"/>
              <a:gd name="connsiteY2" fmla="*/ 5919694 h 5919694"/>
              <a:gd name="connsiteX3" fmla="*/ 2543026 w 5198678"/>
              <a:gd name="connsiteY3" fmla="*/ 5916707 h 5919694"/>
              <a:gd name="connsiteX4" fmla="*/ 8697 w 5198678"/>
              <a:gd name="connsiteY4" fmla="*/ 3164891 h 5919694"/>
              <a:gd name="connsiteX5" fmla="*/ 216 w 5198678"/>
              <a:gd name="connsiteY5" fmla="*/ 333321 h 5919694"/>
              <a:gd name="connsiteX0" fmla="*/ 216 w 5198678"/>
              <a:gd name="connsiteY0" fmla="*/ 0 h 5586373"/>
              <a:gd name="connsiteX1" fmla="*/ 5198678 w 5198678"/>
              <a:gd name="connsiteY1" fmla="*/ 28985 h 5586373"/>
              <a:gd name="connsiteX2" fmla="*/ 5198678 w 5198678"/>
              <a:gd name="connsiteY2" fmla="*/ 5586373 h 5586373"/>
              <a:gd name="connsiteX3" fmla="*/ 2543026 w 5198678"/>
              <a:gd name="connsiteY3" fmla="*/ 5583386 h 5586373"/>
              <a:gd name="connsiteX4" fmla="*/ 8697 w 5198678"/>
              <a:gd name="connsiteY4" fmla="*/ 2831570 h 5586373"/>
              <a:gd name="connsiteX5" fmla="*/ 216 w 5198678"/>
              <a:gd name="connsiteY5" fmla="*/ 0 h 5586373"/>
              <a:gd name="connsiteX0" fmla="*/ 216 w 5198678"/>
              <a:gd name="connsiteY0" fmla="*/ 0 h 5571881"/>
              <a:gd name="connsiteX1" fmla="*/ 5198678 w 5198678"/>
              <a:gd name="connsiteY1" fmla="*/ 14493 h 5571881"/>
              <a:gd name="connsiteX2" fmla="*/ 5198678 w 5198678"/>
              <a:gd name="connsiteY2" fmla="*/ 5571881 h 5571881"/>
              <a:gd name="connsiteX3" fmla="*/ 2543026 w 5198678"/>
              <a:gd name="connsiteY3" fmla="*/ 5568894 h 5571881"/>
              <a:gd name="connsiteX4" fmla="*/ 8697 w 5198678"/>
              <a:gd name="connsiteY4" fmla="*/ 2817078 h 5571881"/>
              <a:gd name="connsiteX5" fmla="*/ 216 w 5198678"/>
              <a:gd name="connsiteY5" fmla="*/ 0 h 5571881"/>
              <a:gd name="connsiteX0" fmla="*/ 216 w 5198678"/>
              <a:gd name="connsiteY0" fmla="*/ 15941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15941 h 5587822"/>
              <a:gd name="connsiteX0" fmla="*/ 216 w 5198678"/>
              <a:gd name="connsiteY0" fmla="*/ 629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629 h 5587822"/>
              <a:gd name="connsiteX0" fmla="*/ 454 w 5198916"/>
              <a:gd name="connsiteY0" fmla="*/ 629 h 5587822"/>
              <a:gd name="connsiteX1" fmla="*/ 5198916 w 5198916"/>
              <a:gd name="connsiteY1" fmla="*/ 0 h 5587822"/>
              <a:gd name="connsiteX2" fmla="*/ 5198916 w 5198916"/>
              <a:gd name="connsiteY2" fmla="*/ 5587822 h 5587822"/>
              <a:gd name="connsiteX3" fmla="*/ 2543264 w 5198916"/>
              <a:gd name="connsiteY3" fmla="*/ 5584835 h 5587822"/>
              <a:gd name="connsiteX4" fmla="*/ 1791 w 5198916"/>
              <a:gd name="connsiteY4" fmla="*/ 3144946 h 5587822"/>
              <a:gd name="connsiteX5" fmla="*/ 454 w 5198916"/>
              <a:gd name="connsiteY5" fmla="*/ 629 h 5587822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98916" h="5593381">
                <a:moveTo>
                  <a:pt x="454" y="629"/>
                </a:moveTo>
                <a:lnTo>
                  <a:pt x="5198916" y="0"/>
                </a:lnTo>
                <a:lnTo>
                  <a:pt x="5198916" y="5587822"/>
                </a:lnTo>
                <a:lnTo>
                  <a:pt x="1718207" y="5593381"/>
                </a:lnTo>
                <a:cubicBezTo>
                  <a:pt x="689093" y="5283249"/>
                  <a:pt x="-8821" y="3998617"/>
                  <a:pt x="1791" y="3144946"/>
                </a:cubicBezTo>
                <a:cubicBezTo>
                  <a:pt x="3783" y="1941683"/>
                  <a:pt x="-1538" y="1203892"/>
                  <a:pt x="454" y="629"/>
                </a:cubicBez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05E8E5-FC3F-4B02-8560-314161E659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AU"/>
              <a:t>[Presentation Title] | [Date]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83E44-C534-44A2-8F6E-F9372FE5C6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5B945E3-14E3-4804-9C19-FEC6CFB9A2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2204864"/>
            <a:ext cx="3384000" cy="4093424"/>
          </a:xfrm>
          <a:prstGeom prst="rect">
            <a:avLst/>
          </a:prstGeom>
        </p:spPr>
        <p:txBody>
          <a:bodyPr/>
          <a:lstStyle>
            <a:lvl1pPr>
              <a:buNone/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lang="en-AU" dirty="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FD0FAE-3953-4EE5-ADCD-BB5BCA72CF76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F1548D-4CF2-410E-9EAF-5FFD92B8BD25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4FFD650-D01F-491D-B510-1C0C7A868A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DFCBBC-8906-4BED-9DB4-F37D43569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052736"/>
            <a:ext cx="3384549" cy="100811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595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8FB0C548-DD10-4ED1-BA05-293A119D2AE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099776" y="619522"/>
            <a:ext cx="6096132" cy="6238324"/>
          </a:xfrm>
          <a:custGeom>
            <a:avLst/>
            <a:gdLst>
              <a:gd name="connsiteX0" fmla="*/ 0 w 5187576"/>
              <a:gd name="connsiteY0" fmla="*/ 0 h 5919694"/>
              <a:gd name="connsiteX1" fmla="*/ 5187576 w 5187576"/>
              <a:gd name="connsiteY1" fmla="*/ 0 h 5919694"/>
              <a:gd name="connsiteX2" fmla="*/ 5187576 w 5187576"/>
              <a:gd name="connsiteY2" fmla="*/ 5919694 h 5919694"/>
              <a:gd name="connsiteX3" fmla="*/ 0 w 5187576"/>
              <a:gd name="connsiteY3" fmla="*/ 5919694 h 5919694"/>
              <a:gd name="connsiteX4" fmla="*/ 0 w 5187576"/>
              <a:gd name="connsiteY4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5977 w 5193553"/>
              <a:gd name="connsiteY3" fmla="*/ 5919694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687921 w 5193555"/>
              <a:gd name="connsiteY3" fmla="*/ 5101592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537903 w 5193555"/>
              <a:gd name="connsiteY3" fmla="*/ 5916707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12 w 5187688"/>
              <a:gd name="connsiteY0" fmla="*/ 0 h 5919694"/>
              <a:gd name="connsiteX1" fmla="*/ 5187688 w 5187688"/>
              <a:gd name="connsiteY1" fmla="*/ 0 h 5919694"/>
              <a:gd name="connsiteX2" fmla="*/ 5187688 w 5187688"/>
              <a:gd name="connsiteY2" fmla="*/ 5919694 h 5919694"/>
              <a:gd name="connsiteX3" fmla="*/ 2532036 w 5187688"/>
              <a:gd name="connsiteY3" fmla="*/ 5916707 h 5919694"/>
              <a:gd name="connsiteX4" fmla="*/ 21520 w 5187688"/>
              <a:gd name="connsiteY4" fmla="*/ 3298360 h 5919694"/>
              <a:gd name="connsiteX5" fmla="*/ 112 w 5187688"/>
              <a:gd name="connsiteY5" fmla="*/ 0 h 5919694"/>
              <a:gd name="connsiteX0" fmla="*/ 2405 w 5189981"/>
              <a:gd name="connsiteY0" fmla="*/ 0 h 5919694"/>
              <a:gd name="connsiteX1" fmla="*/ 5189981 w 5189981"/>
              <a:gd name="connsiteY1" fmla="*/ 0 h 5919694"/>
              <a:gd name="connsiteX2" fmla="*/ 5189981 w 5189981"/>
              <a:gd name="connsiteY2" fmla="*/ 5919694 h 5919694"/>
              <a:gd name="connsiteX3" fmla="*/ 2534329 w 5189981"/>
              <a:gd name="connsiteY3" fmla="*/ 5916707 h 5919694"/>
              <a:gd name="connsiteX4" fmla="*/ 0 w 5189981"/>
              <a:gd name="connsiteY4" fmla="*/ 3164891 h 5919694"/>
              <a:gd name="connsiteX5" fmla="*/ 2405 w 5189981"/>
              <a:gd name="connsiteY5" fmla="*/ 0 h 5919694"/>
              <a:gd name="connsiteX0" fmla="*/ 2532 w 5190108"/>
              <a:gd name="connsiteY0" fmla="*/ 0 h 5919694"/>
              <a:gd name="connsiteX1" fmla="*/ 5190108 w 5190108"/>
              <a:gd name="connsiteY1" fmla="*/ 0 h 5919694"/>
              <a:gd name="connsiteX2" fmla="*/ 5190108 w 5190108"/>
              <a:gd name="connsiteY2" fmla="*/ 5919694 h 5919694"/>
              <a:gd name="connsiteX3" fmla="*/ 2534456 w 5190108"/>
              <a:gd name="connsiteY3" fmla="*/ 5916707 h 5919694"/>
              <a:gd name="connsiteX4" fmla="*/ 127 w 5190108"/>
              <a:gd name="connsiteY4" fmla="*/ 3164891 h 5919694"/>
              <a:gd name="connsiteX5" fmla="*/ 2532 w 5190108"/>
              <a:gd name="connsiteY5" fmla="*/ 0 h 5919694"/>
              <a:gd name="connsiteX0" fmla="*/ 2464 w 5190040"/>
              <a:gd name="connsiteY0" fmla="*/ 0 h 5919694"/>
              <a:gd name="connsiteX1" fmla="*/ 5190040 w 5190040"/>
              <a:gd name="connsiteY1" fmla="*/ 0 h 5919694"/>
              <a:gd name="connsiteX2" fmla="*/ 5190040 w 5190040"/>
              <a:gd name="connsiteY2" fmla="*/ 5919694 h 5919694"/>
              <a:gd name="connsiteX3" fmla="*/ 2534388 w 5190040"/>
              <a:gd name="connsiteY3" fmla="*/ 5916707 h 5919694"/>
              <a:gd name="connsiteX4" fmla="*/ 59 w 5190040"/>
              <a:gd name="connsiteY4" fmla="*/ 3164891 h 5919694"/>
              <a:gd name="connsiteX5" fmla="*/ 2464 w 5190040"/>
              <a:gd name="connsiteY5" fmla="*/ 0 h 5919694"/>
              <a:gd name="connsiteX0" fmla="*/ 2512 w 5190088"/>
              <a:gd name="connsiteY0" fmla="*/ 0 h 5919694"/>
              <a:gd name="connsiteX1" fmla="*/ 5190088 w 5190088"/>
              <a:gd name="connsiteY1" fmla="*/ 0 h 5919694"/>
              <a:gd name="connsiteX2" fmla="*/ 5190088 w 5190088"/>
              <a:gd name="connsiteY2" fmla="*/ 5919694 h 5919694"/>
              <a:gd name="connsiteX3" fmla="*/ 2534436 w 5190088"/>
              <a:gd name="connsiteY3" fmla="*/ 5916707 h 5919694"/>
              <a:gd name="connsiteX4" fmla="*/ 107 w 5190088"/>
              <a:gd name="connsiteY4" fmla="*/ 3164891 h 5919694"/>
              <a:gd name="connsiteX5" fmla="*/ 2512 w 5190088"/>
              <a:gd name="connsiteY5" fmla="*/ 0 h 5919694"/>
              <a:gd name="connsiteX0" fmla="*/ 2406 w 5189982"/>
              <a:gd name="connsiteY0" fmla="*/ 0 h 5919694"/>
              <a:gd name="connsiteX1" fmla="*/ 5189982 w 5189982"/>
              <a:gd name="connsiteY1" fmla="*/ 0 h 5919694"/>
              <a:gd name="connsiteX2" fmla="*/ 5189982 w 5189982"/>
              <a:gd name="connsiteY2" fmla="*/ 5919694 h 5919694"/>
              <a:gd name="connsiteX3" fmla="*/ 2534330 w 5189982"/>
              <a:gd name="connsiteY3" fmla="*/ 5916707 h 5919694"/>
              <a:gd name="connsiteX4" fmla="*/ 1 w 5189982"/>
              <a:gd name="connsiteY4" fmla="*/ 3164891 h 5919694"/>
              <a:gd name="connsiteX5" fmla="*/ 2406 w 5189982"/>
              <a:gd name="connsiteY5" fmla="*/ 0 h 5919694"/>
              <a:gd name="connsiteX0" fmla="*/ 216 w 5198678"/>
              <a:gd name="connsiteY0" fmla="*/ 333321 h 5919694"/>
              <a:gd name="connsiteX1" fmla="*/ 5198678 w 5198678"/>
              <a:gd name="connsiteY1" fmla="*/ 0 h 5919694"/>
              <a:gd name="connsiteX2" fmla="*/ 5198678 w 5198678"/>
              <a:gd name="connsiteY2" fmla="*/ 5919694 h 5919694"/>
              <a:gd name="connsiteX3" fmla="*/ 2543026 w 5198678"/>
              <a:gd name="connsiteY3" fmla="*/ 5916707 h 5919694"/>
              <a:gd name="connsiteX4" fmla="*/ 8697 w 5198678"/>
              <a:gd name="connsiteY4" fmla="*/ 3164891 h 5919694"/>
              <a:gd name="connsiteX5" fmla="*/ 216 w 5198678"/>
              <a:gd name="connsiteY5" fmla="*/ 333321 h 5919694"/>
              <a:gd name="connsiteX0" fmla="*/ 216 w 5198678"/>
              <a:gd name="connsiteY0" fmla="*/ 0 h 5586373"/>
              <a:gd name="connsiteX1" fmla="*/ 5198678 w 5198678"/>
              <a:gd name="connsiteY1" fmla="*/ 28985 h 5586373"/>
              <a:gd name="connsiteX2" fmla="*/ 5198678 w 5198678"/>
              <a:gd name="connsiteY2" fmla="*/ 5586373 h 5586373"/>
              <a:gd name="connsiteX3" fmla="*/ 2543026 w 5198678"/>
              <a:gd name="connsiteY3" fmla="*/ 5583386 h 5586373"/>
              <a:gd name="connsiteX4" fmla="*/ 8697 w 5198678"/>
              <a:gd name="connsiteY4" fmla="*/ 2831570 h 5586373"/>
              <a:gd name="connsiteX5" fmla="*/ 216 w 5198678"/>
              <a:gd name="connsiteY5" fmla="*/ 0 h 5586373"/>
              <a:gd name="connsiteX0" fmla="*/ 216 w 5198678"/>
              <a:gd name="connsiteY0" fmla="*/ 0 h 5571881"/>
              <a:gd name="connsiteX1" fmla="*/ 5198678 w 5198678"/>
              <a:gd name="connsiteY1" fmla="*/ 14493 h 5571881"/>
              <a:gd name="connsiteX2" fmla="*/ 5198678 w 5198678"/>
              <a:gd name="connsiteY2" fmla="*/ 5571881 h 5571881"/>
              <a:gd name="connsiteX3" fmla="*/ 2543026 w 5198678"/>
              <a:gd name="connsiteY3" fmla="*/ 5568894 h 5571881"/>
              <a:gd name="connsiteX4" fmla="*/ 8697 w 5198678"/>
              <a:gd name="connsiteY4" fmla="*/ 2817078 h 5571881"/>
              <a:gd name="connsiteX5" fmla="*/ 216 w 5198678"/>
              <a:gd name="connsiteY5" fmla="*/ 0 h 5571881"/>
              <a:gd name="connsiteX0" fmla="*/ 216 w 5198678"/>
              <a:gd name="connsiteY0" fmla="*/ 15941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15941 h 5587822"/>
              <a:gd name="connsiteX0" fmla="*/ 216 w 5198678"/>
              <a:gd name="connsiteY0" fmla="*/ 629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629 h 5587822"/>
              <a:gd name="connsiteX0" fmla="*/ 454 w 5198916"/>
              <a:gd name="connsiteY0" fmla="*/ 629 h 5587822"/>
              <a:gd name="connsiteX1" fmla="*/ 5198916 w 5198916"/>
              <a:gd name="connsiteY1" fmla="*/ 0 h 5587822"/>
              <a:gd name="connsiteX2" fmla="*/ 5198916 w 5198916"/>
              <a:gd name="connsiteY2" fmla="*/ 5587822 h 5587822"/>
              <a:gd name="connsiteX3" fmla="*/ 2543264 w 5198916"/>
              <a:gd name="connsiteY3" fmla="*/ 5584835 h 5587822"/>
              <a:gd name="connsiteX4" fmla="*/ 1791 w 5198916"/>
              <a:gd name="connsiteY4" fmla="*/ 3144946 h 5587822"/>
              <a:gd name="connsiteX5" fmla="*/ 454 w 5198916"/>
              <a:gd name="connsiteY5" fmla="*/ 629 h 5587822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4083303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4089175"/>
              <a:gd name="connsiteY0" fmla="*/ 629 h 5595711"/>
              <a:gd name="connsiteX1" fmla="*/ 4083303 w 4089175"/>
              <a:gd name="connsiteY1" fmla="*/ 0 h 5595711"/>
              <a:gd name="connsiteX2" fmla="*/ 4089175 w 4089175"/>
              <a:gd name="connsiteY2" fmla="*/ 5595711 h 5595711"/>
              <a:gd name="connsiteX3" fmla="*/ 1718207 w 4089175"/>
              <a:gd name="connsiteY3" fmla="*/ 5593381 h 5595711"/>
              <a:gd name="connsiteX4" fmla="*/ 1791 w 4089175"/>
              <a:gd name="connsiteY4" fmla="*/ 3144946 h 5595711"/>
              <a:gd name="connsiteX5" fmla="*/ 454 w 4089175"/>
              <a:gd name="connsiteY5" fmla="*/ 629 h 5595711"/>
              <a:gd name="connsiteX0" fmla="*/ 454 w 4083340"/>
              <a:gd name="connsiteY0" fmla="*/ 629 h 5593381"/>
              <a:gd name="connsiteX1" fmla="*/ 4083303 w 4083340"/>
              <a:gd name="connsiteY1" fmla="*/ 0 h 5593381"/>
              <a:gd name="connsiteX2" fmla="*/ 4012844 w 4083340"/>
              <a:gd name="connsiteY2" fmla="*/ 5591438 h 5593381"/>
              <a:gd name="connsiteX3" fmla="*/ 1718207 w 4083340"/>
              <a:gd name="connsiteY3" fmla="*/ 5593381 h 5593381"/>
              <a:gd name="connsiteX4" fmla="*/ 1791 w 4083340"/>
              <a:gd name="connsiteY4" fmla="*/ 3144946 h 5593381"/>
              <a:gd name="connsiteX5" fmla="*/ 454 w 4083340"/>
              <a:gd name="connsiteY5" fmla="*/ 629 h 5593381"/>
              <a:gd name="connsiteX0" fmla="*/ 454 w 4083459"/>
              <a:gd name="connsiteY0" fmla="*/ 629 h 5593381"/>
              <a:gd name="connsiteX1" fmla="*/ 4083303 w 4083459"/>
              <a:gd name="connsiteY1" fmla="*/ 0 h 5593381"/>
              <a:gd name="connsiteX2" fmla="*/ 4070093 w 4083459"/>
              <a:gd name="connsiteY2" fmla="*/ 5591439 h 5593381"/>
              <a:gd name="connsiteX3" fmla="*/ 1718207 w 4083459"/>
              <a:gd name="connsiteY3" fmla="*/ 5593381 h 5593381"/>
              <a:gd name="connsiteX4" fmla="*/ 1791 w 4083459"/>
              <a:gd name="connsiteY4" fmla="*/ 3144946 h 5593381"/>
              <a:gd name="connsiteX5" fmla="*/ 454 w 4083459"/>
              <a:gd name="connsiteY5" fmla="*/ 629 h 5593381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454 w 4070093"/>
              <a:gd name="connsiteY0" fmla="*/ 0 h 5592752"/>
              <a:gd name="connsiteX1" fmla="*/ 3943363 w 4070093"/>
              <a:gd name="connsiteY1" fmla="*/ 324970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10480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51501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14049 w 4069424"/>
              <a:gd name="connsiteY0" fmla="*/ 174112 h 5602782"/>
              <a:gd name="connsiteX1" fmla="*/ 4068911 w 4069424"/>
              <a:gd name="connsiteY1" fmla="*/ 0 h 5602782"/>
              <a:gd name="connsiteX2" fmla="*/ 4068422 w 4069424"/>
              <a:gd name="connsiteY2" fmla="*/ 5600840 h 5602782"/>
              <a:gd name="connsiteX3" fmla="*/ 1716536 w 4069424"/>
              <a:gd name="connsiteY3" fmla="*/ 5602782 h 5602782"/>
              <a:gd name="connsiteX4" fmla="*/ 120 w 4069424"/>
              <a:gd name="connsiteY4" fmla="*/ 3154347 h 5602782"/>
              <a:gd name="connsiteX5" fmla="*/ 14049 w 4069424"/>
              <a:gd name="connsiteY5" fmla="*/ 174112 h 560278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454 w 4070093"/>
              <a:gd name="connsiteY0" fmla="*/ 0 h 5592752"/>
              <a:gd name="connsiteX1" fmla="*/ 4065493 w 4070093"/>
              <a:gd name="connsiteY1" fmla="*/ 51501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9341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4333 h 5597085"/>
              <a:gd name="connsiteX1" fmla="*/ 4070582 w 4071095"/>
              <a:gd name="connsiteY1" fmla="*/ 0 h 5597085"/>
              <a:gd name="connsiteX2" fmla="*/ 4070093 w 4071095"/>
              <a:gd name="connsiteY2" fmla="*/ 5595143 h 5597085"/>
              <a:gd name="connsiteX3" fmla="*/ 1718207 w 4071095"/>
              <a:gd name="connsiteY3" fmla="*/ 5597085 h 5597085"/>
              <a:gd name="connsiteX4" fmla="*/ 1791 w 4071095"/>
              <a:gd name="connsiteY4" fmla="*/ 3148650 h 5597085"/>
              <a:gd name="connsiteX5" fmla="*/ 454 w 4071095"/>
              <a:gd name="connsiteY5" fmla="*/ 4333 h 5597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71095" h="5597085">
                <a:moveTo>
                  <a:pt x="454" y="4333"/>
                </a:moveTo>
                <a:lnTo>
                  <a:pt x="4070582" y="0"/>
                </a:lnTo>
                <a:cubicBezTo>
                  <a:pt x="4072539" y="1865237"/>
                  <a:pt x="4068136" y="3729906"/>
                  <a:pt x="4070093" y="5595143"/>
                </a:cubicBezTo>
                <a:lnTo>
                  <a:pt x="1718207" y="5597085"/>
                </a:lnTo>
                <a:cubicBezTo>
                  <a:pt x="689093" y="5286953"/>
                  <a:pt x="-8821" y="4002321"/>
                  <a:pt x="1791" y="3148650"/>
                </a:cubicBezTo>
                <a:cubicBezTo>
                  <a:pt x="3783" y="1945387"/>
                  <a:pt x="-1538" y="1207596"/>
                  <a:pt x="454" y="4333"/>
                </a:cubicBez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05E8E5-FC3F-4B02-8560-314161E659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AU"/>
              <a:t>[Presentation Title] | [Date]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83E44-C534-44A2-8F6E-F9372FE5C6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9939388E-DE68-4319-9112-7BA5E2C40E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6" y="1700213"/>
            <a:ext cx="5208588" cy="46085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spcAft>
                <a:spcPts val="600"/>
              </a:spcAft>
              <a:defRPr lang="en-US" dirty="0"/>
            </a:lvl5pPr>
            <a:lvl6pPr>
              <a:defRPr lang="en-AU" dirty="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E4E8D8-7819-4122-838F-7CED981EC3B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8E5BD460-2E08-418B-9ED2-FED7577890A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D1E0F1-AFFA-42EB-BA75-DA2D4500467E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BE6FC7D-C34E-46C7-8941-E28D2138AB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080EDC1B-18C6-4124-ACB9-D441CF15F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052736"/>
            <a:ext cx="5208587" cy="46800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96778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One Thi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8FB0C548-DD10-4ED1-BA05-293A119D2AE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7980" y="619866"/>
            <a:ext cx="4065161" cy="6239970"/>
          </a:xfrm>
          <a:custGeom>
            <a:avLst/>
            <a:gdLst>
              <a:gd name="connsiteX0" fmla="*/ 0 w 5187576"/>
              <a:gd name="connsiteY0" fmla="*/ 0 h 5919694"/>
              <a:gd name="connsiteX1" fmla="*/ 5187576 w 5187576"/>
              <a:gd name="connsiteY1" fmla="*/ 0 h 5919694"/>
              <a:gd name="connsiteX2" fmla="*/ 5187576 w 5187576"/>
              <a:gd name="connsiteY2" fmla="*/ 5919694 h 5919694"/>
              <a:gd name="connsiteX3" fmla="*/ 0 w 5187576"/>
              <a:gd name="connsiteY3" fmla="*/ 5919694 h 5919694"/>
              <a:gd name="connsiteX4" fmla="*/ 0 w 5187576"/>
              <a:gd name="connsiteY4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5977 w 5193553"/>
              <a:gd name="connsiteY3" fmla="*/ 5919694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687921 w 5193555"/>
              <a:gd name="connsiteY3" fmla="*/ 5101592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537903 w 5193555"/>
              <a:gd name="connsiteY3" fmla="*/ 5916707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12 w 5187688"/>
              <a:gd name="connsiteY0" fmla="*/ 0 h 5919694"/>
              <a:gd name="connsiteX1" fmla="*/ 5187688 w 5187688"/>
              <a:gd name="connsiteY1" fmla="*/ 0 h 5919694"/>
              <a:gd name="connsiteX2" fmla="*/ 5187688 w 5187688"/>
              <a:gd name="connsiteY2" fmla="*/ 5919694 h 5919694"/>
              <a:gd name="connsiteX3" fmla="*/ 2532036 w 5187688"/>
              <a:gd name="connsiteY3" fmla="*/ 5916707 h 5919694"/>
              <a:gd name="connsiteX4" fmla="*/ 21520 w 5187688"/>
              <a:gd name="connsiteY4" fmla="*/ 3298360 h 5919694"/>
              <a:gd name="connsiteX5" fmla="*/ 112 w 5187688"/>
              <a:gd name="connsiteY5" fmla="*/ 0 h 5919694"/>
              <a:gd name="connsiteX0" fmla="*/ 2405 w 5189981"/>
              <a:gd name="connsiteY0" fmla="*/ 0 h 5919694"/>
              <a:gd name="connsiteX1" fmla="*/ 5189981 w 5189981"/>
              <a:gd name="connsiteY1" fmla="*/ 0 h 5919694"/>
              <a:gd name="connsiteX2" fmla="*/ 5189981 w 5189981"/>
              <a:gd name="connsiteY2" fmla="*/ 5919694 h 5919694"/>
              <a:gd name="connsiteX3" fmla="*/ 2534329 w 5189981"/>
              <a:gd name="connsiteY3" fmla="*/ 5916707 h 5919694"/>
              <a:gd name="connsiteX4" fmla="*/ 0 w 5189981"/>
              <a:gd name="connsiteY4" fmla="*/ 3164891 h 5919694"/>
              <a:gd name="connsiteX5" fmla="*/ 2405 w 5189981"/>
              <a:gd name="connsiteY5" fmla="*/ 0 h 5919694"/>
              <a:gd name="connsiteX0" fmla="*/ 2532 w 5190108"/>
              <a:gd name="connsiteY0" fmla="*/ 0 h 5919694"/>
              <a:gd name="connsiteX1" fmla="*/ 5190108 w 5190108"/>
              <a:gd name="connsiteY1" fmla="*/ 0 h 5919694"/>
              <a:gd name="connsiteX2" fmla="*/ 5190108 w 5190108"/>
              <a:gd name="connsiteY2" fmla="*/ 5919694 h 5919694"/>
              <a:gd name="connsiteX3" fmla="*/ 2534456 w 5190108"/>
              <a:gd name="connsiteY3" fmla="*/ 5916707 h 5919694"/>
              <a:gd name="connsiteX4" fmla="*/ 127 w 5190108"/>
              <a:gd name="connsiteY4" fmla="*/ 3164891 h 5919694"/>
              <a:gd name="connsiteX5" fmla="*/ 2532 w 5190108"/>
              <a:gd name="connsiteY5" fmla="*/ 0 h 5919694"/>
              <a:gd name="connsiteX0" fmla="*/ 2464 w 5190040"/>
              <a:gd name="connsiteY0" fmla="*/ 0 h 5919694"/>
              <a:gd name="connsiteX1" fmla="*/ 5190040 w 5190040"/>
              <a:gd name="connsiteY1" fmla="*/ 0 h 5919694"/>
              <a:gd name="connsiteX2" fmla="*/ 5190040 w 5190040"/>
              <a:gd name="connsiteY2" fmla="*/ 5919694 h 5919694"/>
              <a:gd name="connsiteX3" fmla="*/ 2534388 w 5190040"/>
              <a:gd name="connsiteY3" fmla="*/ 5916707 h 5919694"/>
              <a:gd name="connsiteX4" fmla="*/ 59 w 5190040"/>
              <a:gd name="connsiteY4" fmla="*/ 3164891 h 5919694"/>
              <a:gd name="connsiteX5" fmla="*/ 2464 w 5190040"/>
              <a:gd name="connsiteY5" fmla="*/ 0 h 5919694"/>
              <a:gd name="connsiteX0" fmla="*/ 2512 w 5190088"/>
              <a:gd name="connsiteY0" fmla="*/ 0 h 5919694"/>
              <a:gd name="connsiteX1" fmla="*/ 5190088 w 5190088"/>
              <a:gd name="connsiteY1" fmla="*/ 0 h 5919694"/>
              <a:gd name="connsiteX2" fmla="*/ 5190088 w 5190088"/>
              <a:gd name="connsiteY2" fmla="*/ 5919694 h 5919694"/>
              <a:gd name="connsiteX3" fmla="*/ 2534436 w 5190088"/>
              <a:gd name="connsiteY3" fmla="*/ 5916707 h 5919694"/>
              <a:gd name="connsiteX4" fmla="*/ 107 w 5190088"/>
              <a:gd name="connsiteY4" fmla="*/ 3164891 h 5919694"/>
              <a:gd name="connsiteX5" fmla="*/ 2512 w 5190088"/>
              <a:gd name="connsiteY5" fmla="*/ 0 h 5919694"/>
              <a:gd name="connsiteX0" fmla="*/ 2406 w 5189982"/>
              <a:gd name="connsiteY0" fmla="*/ 0 h 5919694"/>
              <a:gd name="connsiteX1" fmla="*/ 5189982 w 5189982"/>
              <a:gd name="connsiteY1" fmla="*/ 0 h 5919694"/>
              <a:gd name="connsiteX2" fmla="*/ 5189982 w 5189982"/>
              <a:gd name="connsiteY2" fmla="*/ 5919694 h 5919694"/>
              <a:gd name="connsiteX3" fmla="*/ 2534330 w 5189982"/>
              <a:gd name="connsiteY3" fmla="*/ 5916707 h 5919694"/>
              <a:gd name="connsiteX4" fmla="*/ 1 w 5189982"/>
              <a:gd name="connsiteY4" fmla="*/ 3164891 h 5919694"/>
              <a:gd name="connsiteX5" fmla="*/ 2406 w 5189982"/>
              <a:gd name="connsiteY5" fmla="*/ 0 h 5919694"/>
              <a:gd name="connsiteX0" fmla="*/ 216 w 5198678"/>
              <a:gd name="connsiteY0" fmla="*/ 333321 h 5919694"/>
              <a:gd name="connsiteX1" fmla="*/ 5198678 w 5198678"/>
              <a:gd name="connsiteY1" fmla="*/ 0 h 5919694"/>
              <a:gd name="connsiteX2" fmla="*/ 5198678 w 5198678"/>
              <a:gd name="connsiteY2" fmla="*/ 5919694 h 5919694"/>
              <a:gd name="connsiteX3" fmla="*/ 2543026 w 5198678"/>
              <a:gd name="connsiteY3" fmla="*/ 5916707 h 5919694"/>
              <a:gd name="connsiteX4" fmla="*/ 8697 w 5198678"/>
              <a:gd name="connsiteY4" fmla="*/ 3164891 h 5919694"/>
              <a:gd name="connsiteX5" fmla="*/ 216 w 5198678"/>
              <a:gd name="connsiteY5" fmla="*/ 333321 h 5919694"/>
              <a:gd name="connsiteX0" fmla="*/ 216 w 5198678"/>
              <a:gd name="connsiteY0" fmla="*/ 0 h 5586373"/>
              <a:gd name="connsiteX1" fmla="*/ 5198678 w 5198678"/>
              <a:gd name="connsiteY1" fmla="*/ 28985 h 5586373"/>
              <a:gd name="connsiteX2" fmla="*/ 5198678 w 5198678"/>
              <a:gd name="connsiteY2" fmla="*/ 5586373 h 5586373"/>
              <a:gd name="connsiteX3" fmla="*/ 2543026 w 5198678"/>
              <a:gd name="connsiteY3" fmla="*/ 5583386 h 5586373"/>
              <a:gd name="connsiteX4" fmla="*/ 8697 w 5198678"/>
              <a:gd name="connsiteY4" fmla="*/ 2831570 h 5586373"/>
              <a:gd name="connsiteX5" fmla="*/ 216 w 5198678"/>
              <a:gd name="connsiteY5" fmla="*/ 0 h 5586373"/>
              <a:gd name="connsiteX0" fmla="*/ 216 w 5198678"/>
              <a:gd name="connsiteY0" fmla="*/ 0 h 5571881"/>
              <a:gd name="connsiteX1" fmla="*/ 5198678 w 5198678"/>
              <a:gd name="connsiteY1" fmla="*/ 14493 h 5571881"/>
              <a:gd name="connsiteX2" fmla="*/ 5198678 w 5198678"/>
              <a:gd name="connsiteY2" fmla="*/ 5571881 h 5571881"/>
              <a:gd name="connsiteX3" fmla="*/ 2543026 w 5198678"/>
              <a:gd name="connsiteY3" fmla="*/ 5568894 h 5571881"/>
              <a:gd name="connsiteX4" fmla="*/ 8697 w 5198678"/>
              <a:gd name="connsiteY4" fmla="*/ 2817078 h 5571881"/>
              <a:gd name="connsiteX5" fmla="*/ 216 w 5198678"/>
              <a:gd name="connsiteY5" fmla="*/ 0 h 5571881"/>
              <a:gd name="connsiteX0" fmla="*/ 216 w 5198678"/>
              <a:gd name="connsiteY0" fmla="*/ 15941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15941 h 5587822"/>
              <a:gd name="connsiteX0" fmla="*/ 216 w 5198678"/>
              <a:gd name="connsiteY0" fmla="*/ 629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629 h 5587822"/>
              <a:gd name="connsiteX0" fmla="*/ 454 w 5198916"/>
              <a:gd name="connsiteY0" fmla="*/ 629 h 5587822"/>
              <a:gd name="connsiteX1" fmla="*/ 5198916 w 5198916"/>
              <a:gd name="connsiteY1" fmla="*/ 0 h 5587822"/>
              <a:gd name="connsiteX2" fmla="*/ 5198916 w 5198916"/>
              <a:gd name="connsiteY2" fmla="*/ 5587822 h 5587822"/>
              <a:gd name="connsiteX3" fmla="*/ 2543264 w 5198916"/>
              <a:gd name="connsiteY3" fmla="*/ 5584835 h 5587822"/>
              <a:gd name="connsiteX4" fmla="*/ 1791 w 5198916"/>
              <a:gd name="connsiteY4" fmla="*/ 3144946 h 5587822"/>
              <a:gd name="connsiteX5" fmla="*/ 454 w 5198916"/>
              <a:gd name="connsiteY5" fmla="*/ 629 h 5587822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4083303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4089175"/>
              <a:gd name="connsiteY0" fmla="*/ 629 h 5595711"/>
              <a:gd name="connsiteX1" fmla="*/ 4083303 w 4089175"/>
              <a:gd name="connsiteY1" fmla="*/ 0 h 5595711"/>
              <a:gd name="connsiteX2" fmla="*/ 4089175 w 4089175"/>
              <a:gd name="connsiteY2" fmla="*/ 5595711 h 5595711"/>
              <a:gd name="connsiteX3" fmla="*/ 1718207 w 4089175"/>
              <a:gd name="connsiteY3" fmla="*/ 5593381 h 5595711"/>
              <a:gd name="connsiteX4" fmla="*/ 1791 w 4089175"/>
              <a:gd name="connsiteY4" fmla="*/ 3144946 h 5595711"/>
              <a:gd name="connsiteX5" fmla="*/ 454 w 4089175"/>
              <a:gd name="connsiteY5" fmla="*/ 629 h 5595711"/>
              <a:gd name="connsiteX0" fmla="*/ 454 w 4083340"/>
              <a:gd name="connsiteY0" fmla="*/ 629 h 5593381"/>
              <a:gd name="connsiteX1" fmla="*/ 4083303 w 4083340"/>
              <a:gd name="connsiteY1" fmla="*/ 0 h 5593381"/>
              <a:gd name="connsiteX2" fmla="*/ 4012844 w 4083340"/>
              <a:gd name="connsiteY2" fmla="*/ 5591438 h 5593381"/>
              <a:gd name="connsiteX3" fmla="*/ 1718207 w 4083340"/>
              <a:gd name="connsiteY3" fmla="*/ 5593381 h 5593381"/>
              <a:gd name="connsiteX4" fmla="*/ 1791 w 4083340"/>
              <a:gd name="connsiteY4" fmla="*/ 3144946 h 5593381"/>
              <a:gd name="connsiteX5" fmla="*/ 454 w 4083340"/>
              <a:gd name="connsiteY5" fmla="*/ 629 h 5593381"/>
              <a:gd name="connsiteX0" fmla="*/ 454 w 4083459"/>
              <a:gd name="connsiteY0" fmla="*/ 629 h 5593381"/>
              <a:gd name="connsiteX1" fmla="*/ 4083303 w 4083459"/>
              <a:gd name="connsiteY1" fmla="*/ 0 h 5593381"/>
              <a:gd name="connsiteX2" fmla="*/ 4070093 w 4083459"/>
              <a:gd name="connsiteY2" fmla="*/ 5591439 h 5593381"/>
              <a:gd name="connsiteX3" fmla="*/ 1718207 w 4083459"/>
              <a:gd name="connsiteY3" fmla="*/ 5593381 h 5593381"/>
              <a:gd name="connsiteX4" fmla="*/ 1791 w 4083459"/>
              <a:gd name="connsiteY4" fmla="*/ 3144946 h 5593381"/>
              <a:gd name="connsiteX5" fmla="*/ 454 w 4083459"/>
              <a:gd name="connsiteY5" fmla="*/ 629 h 5593381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0093"/>
              <a:gd name="connsiteY0" fmla="*/ 0 h 5592752"/>
              <a:gd name="connsiteX1" fmla="*/ 2714232 w 4070093"/>
              <a:gd name="connsiteY1" fmla="*/ 3644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2714242"/>
              <a:gd name="connsiteY0" fmla="*/ 0 h 5592752"/>
              <a:gd name="connsiteX1" fmla="*/ 2714232 w 2714242"/>
              <a:gd name="connsiteY1" fmla="*/ 3644 h 5592752"/>
              <a:gd name="connsiteX2" fmla="*/ 2455391 w 2714242"/>
              <a:gd name="connsiteY2" fmla="*/ 5590810 h 5592752"/>
              <a:gd name="connsiteX3" fmla="*/ 1718207 w 2714242"/>
              <a:gd name="connsiteY3" fmla="*/ 5592752 h 5592752"/>
              <a:gd name="connsiteX4" fmla="*/ 1791 w 2714242"/>
              <a:gd name="connsiteY4" fmla="*/ 3144317 h 5592752"/>
              <a:gd name="connsiteX5" fmla="*/ 454 w 2714242"/>
              <a:gd name="connsiteY5" fmla="*/ 0 h 5592752"/>
              <a:gd name="connsiteX0" fmla="*/ 454 w 2714778"/>
              <a:gd name="connsiteY0" fmla="*/ 0 h 5596508"/>
              <a:gd name="connsiteX1" fmla="*/ 2714232 w 2714778"/>
              <a:gd name="connsiteY1" fmla="*/ 3644 h 5596508"/>
              <a:gd name="connsiteX2" fmla="*/ 2714070 w 2714778"/>
              <a:gd name="connsiteY2" fmla="*/ 5596508 h 5596508"/>
              <a:gd name="connsiteX3" fmla="*/ 1718207 w 2714778"/>
              <a:gd name="connsiteY3" fmla="*/ 5592752 h 5596508"/>
              <a:gd name="connsiteX4" fmla="*/ 1791 w 2714778"/>
              <a:gd name="connsiteY4" fmla="*/ 3144317 h 5596508"/>
              <a:gd name="connsiteX5" fmla="*/ 454 w 2714778"/>
              <a:gd name="connsiteY5" fmla="*/ 0 h 5596508"/>
              <a:gd name="connsiteX0" fmla="*/ 454 w 2714070"/>
              <a:gd name="connsiteY0" fmla="*/ 0 h 5596508"/>
              <a:gd name="connsiteX1" fmla="*/ 2709992 w 2714070"/>
              <a:gd name="connsiteY1" fmla="*/ 3644 h 5596508"/>
              <a:gd name="connsiteX2" fmla="*/ 2714070 w 2714070"/>
              <a:gd name="connsiteY2" fmla="*/ 5596508 h 5596508"/>
              <a:gd name="connsiteX3" fmla="*/ 1718207 w 2714070"/>
              <a:gd name="connsiteY3" fmla="*/ 5592752 h 5596508"/>
              <a:gd name="connsiteX4" fmla="*/ 1791 w 2714070"/>
              <a:gd name="connsiteY4" fmla="*/ 3144317 h 5596508"/>
              <a:gd name="connsiteX5" fmla="*/ 454 w 2714070"/>
              <a:gd name="connsiteY5" fmla="*/ 0 h 5596508"/>
              <a:gd name="connsiteX0" fmla="*/ 454 w 2714779"/>
              <a:gd name="connsiteY0" fmla="*/ 2054 h 5598562"/>
              <a:gd name="connsiteX1" fmla="*/ 2714233 w 2714779"/>
              <a:gd name="connsiteY1" fmla="*/ 0 h 5598562"/>
              <a:gd name="connsiteX2" fmla="*/ 2714070 w 2714779"/>
              <a:gd name="connsiteY2" fmla="*/ 5598562 h 5598562"/>
              <a:gd name="connsiteX3" fmla="*/ 1718207 w 2714779"/>
              <a:gd name="connsiteY3" fmla="*/ 5594806 h 5598562"/>
              <a:gd name="connsiteX4" fmla="*/ 1791 w 2714779"/>
              <a:gd name="connsiteY4" fmla="*/ 3146371 h 5598562"/>
              <a:gd name="connsiteX5" fmla="*/ 454 w 2714779"/>
              <a:gd name="connsiteY5" fmla="*/ 2054 h 5598562"/>
              <a:gd name="connsiteX0" fmla="*/ 454 w 2714779"/>
              <a:gd name="connsiteY0" fmla="*/ 7751 h 5598562"/>
              <a:gd name="connsiteX1" fmla="*/ 2714233 w 2714779"/>
              <a:gd name="connsiteY1" fmla="*/ 0 h 5598562"/>
              <a:gd name="connsiteX2" fmla="*/ 2714070 w 2714779"/>
              <a:gd name="connsiteY2" fmla="*/ 5598562 h 5598562"/>
              <a:gd name="connsiteX3" fmla="*/ 1718207 w 2714779"/>
              <a:gd name="connsiteY3" fmla="*/ 5594806 h 5598562"/>
              <a:gd name="connsiteX4" fmla="*/ 1791 w 2714779"/>
              <a:gd name="connsiteY4" fmla="*/ 3146371 h 5598562"/>
              <a:gd name="connsiteX5" fmla="*/ 454 w 2714779"/>
              <a:gd name="connsiteY5" fmla="*/ 7751 h 5598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14779" h="5598562">
                <a:moveTo>
                  <a:pt x="454" y="7751"/>
                </a:moveTo>
                <a:lnTo>
                  <a:pt x="2714233" y="0"/>
                </a:lnTo>
                <a:cubicBezTo>
                  <a:pt x="2716190" y="1865237"/>
                  <a:pt x="2712113" y="3733325"/>
                  <a:pt x="2714070" y="5598562"/>
                </a:cubicBezTo>
                <a:lnTo>
                  <a:pt x="1718207" y="5594806"/>
                </a:lnTo>
                <a:cubicBezTo>
                  <a:pt x="689093" y="5284674"/>
                  <a:pt x="-8821" y="4000042"/>
                  <a:pt x="1791" y="3146371"/>
                </a:cubicBezTo>
                <a:cubicBezTo>
                  <a:pt x="3783" y="1943108"/>
                  <a:pt x="-1538" y="1211014"/>
                  <a:pt x="454" y="7751"/>
                </a:cubicBez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05E8E5-FC3F-4B02-8560-314161E659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AU"/>
              <a:t>[Presentation Title] | [Date]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83E44-C534-44A2-8F6E-F9372FE5C6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9939388E-DE68-4319-9112-7BA5E2C40E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6" y="1700213"/>
            <a:ext cx="7089890" cy="46085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spcAft>
                <a:spcPts val="600"/>
              </a:spcAft>
              <a:defRPr lang="en-US" dirty="0" smtClean="0"/>
            </a:lvl5pPr>
            <a:lvl6pPr>
              <a:defRPr lang="en-AU" dirty="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E4E8D8-7819-4122-838F-7CED981EC3B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8E5BD460-2E08-418B-9ED2-FED7577890A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E2A31D-86B6-46B8-BB44-FE4A0151AFEC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9DB1757-F26E-4E87-887C-D21CB8F0D4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322A0C3-D06A-4B53-BF2D-7247BE3F1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052736"/>
            <a:ext cx="7089890" cy="469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1350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Two Thirds Al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B39BD51-2E8D-4FDD-8EEB-A7A9070EDD6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09550" y="-3115"/>
            <a:ext cx="7782449" cy="6868289"/>
          </a:xfrm>
          <a:custGeom>
            <a:avLst/>
            <a:gdLst>
              <a:gd name="connsiteX0" fmla="*/ 0 w 5187576"/>
              <a:gd name="connsiteY0" fmla="*/ 0 h 5919694"/>
              <a:gd name="connsiteX1" fmla="*/ 5187576 w 5187576"/>
              <a:gd name="connsiteY1" fmla="*/ 0 h 5919694"/>
              <a:gd name="connsiteX2" fmla="*/ 5187576 w 5187576"/>
              <a:gd name="connsiteY2" fmla="*/ 5919694 h 5919694"/>
              <a:gd name="connsiteX3" fmla="*/ 0 w 5187576"/>
              <a:gd name="connsiteY3" fmla="*/ 5919694 h 5919694"/>
              <a:gd name="connsiteX4" fmla="*/ 0 w 5187576"/>
              <a:gd name="connsiteY4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5977 w 5193553"/>
              <a:gd name="connsiteY3" fmla="*/ 5919694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687921 w 5193555"/>
              <a:gd name="connsiteY3" fmla="*/ 5101592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537903 w 5193555"/>
              <a:gd name="connsiteY3" fmla="*/ 5916707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12 w 5187688"/>
              <a:gd name="connsiteY0" fmla="*/ 0 h 5919694"/>
              <a:gd name="connsiteX1" fmla="*/ 5187688 w 5187688"/>
              <a:gd name="connsiteY1" fmla="*/ 0 h 5919694"/>
              <a:gd name="connsiteX2" fmla="*/ 5187688 w 5187688"/>
              <a:gd name="connsiteY2" fmla="*/ 5919694 h 5919694"/>
              <a:gd name="connsiteX3" fmla="*/ 2532036 w 5187688"/>
              <a:gd name="connsiteY3" fmla="*/ 5916707 h 5919694"/>
              <a:gd name="connsiteX4" fmla="*/ 21520 w 5187688"/>
              <a:gd name="connsiteY4" fmla="*/ 3298360 h 5919694"/>
              <a:gd name="connsiteX5" fmla="*/ 112 w 5187688"/>
              <a:gd name="connsiteY5" fmla="*/ 0 h 5919694"/>
              <a:gd name="connsiteX0" fmla="*/ 2405 w 5189981"/>
              <a:gd name="connsiteY0" fmla="*/ 0 h 5919694"/>
              <a:gd name="connsiteX1" fmla="*/ 5189981 w 5189981"/>
              <a:gd name="connsiteY1" fmla="*/ 0 h 5919694"/>
              <a:gd name="connsiteX2" fmla="*/ 5189981 w 5189981"/>
              <a:gd name="connsiteY2" fmla="*/ 5919694 h 5919694"/>
              <a:gd name="connsiteX3" fmla="*/ 2534329 w 5189981"/>
              <a:gd name="connsiteY3" fmla="*/ 5916707 h 5919694"/>
              <a:gd name="connsiteX4" fmla="*/ 0 w 5189981"/>
              <a:gd name="connsiteY4" fmla="*/ 3164891 h 5919694"/>
              <a:gd name="connsiteX5" fmla="*/ 2405 w 5189981"/>
              <a:gd name="connsiteY5" fmla="*/ 0 h 5919694"/>
              <a:gd name="connsiteX0" fmla="*/ 2532 w 5190108"/>
              <a:gd name="connsiteY0" fmla="*/ 0 h 5919694"/>
              <a:gd name="connsiteX1" fmla="*/ 5190108 w 5190108"/>
              <a:gd name="connsiteY1" fmla="*/ 0 h 5919694"/>
              <a:gd name="connsiteX2" fmla="*/ 5190108 w 5190108"/>
              <a:gd name="connsiteY2" fmla="*/ 5919694 h 5919694"/>
              <a:gd name="connsiteX3" fmla="*/ 2534456 w 5190108"/>
              <a:gd name="connsiteY3" fmla="*/ 5916707 h 5919694"/>
              <a:gd name="connsiteX4" fmla="*/ 127 w 5190108"/>
              <a:gd name="connsiteY4" fmla="*/ 3164891 h 5919694"/>
              <a:gd name="connsiteX5" fmla="*/ 2532 w 5190108"/>
              <a:gd name="connsiteY5" fmla="*/ 0 h 5919694"/>
              <a:gd name="connsiteX0" fmla="*/ 2464 w 5190040"/>
              <a:gd name="connsiteY0" fmla="*/ 0 h 5919694"/>
              <a:gd name="connsiteX1" fmla="*/ 5190040 w 5190040"/>
              <a:gd name="connsiteY1" fmla="*/ 0 h 5919694"/>
              <a:gd name="connsiteX2" fmla="*/ 5190040 w 5190040"/>
              <a:gd name="connsiteY2" fmla="*/ 5919694 h 5919694"/>
              <a:gd name="connsiteX3" fmla="*/ 2534388 w 5190040"/>
              <a:gd name="connsiteY3" fmla="*/ 5916707 h 5919694"/>
              <a:gd name="connsiteX4" fmla="*/ 59 w 5190040"/>
              <a:gd name="connsiteY4" fmla="*/ 3164891 h 5919694"/>
              <a:gd name="connsiteX5" fmla="*/ 2464 w 5190040"/>
              <a:gd name="connsiteY5" fmla="*/ 0 h 5919694"/>
              <a:gd name="connsiteX0" fmla="*/ 2512 w 5190088"/>
              <a:gd name="connsiteY0" fmla="*/ 0 h 5919694"/>
              <a:gd name="connsiteX1" fmla="*/ 5190088 w 5190088"/>
              <a:gd name="connsiteY1" fmla="*/ 0 h 5919694"/>
              <a:gd name="connsiteX2" fmla="*/ 5190088 w 5190088"/>
              <a:gd name="connsiteY2" fmla="*/ 5919694 h 5919694"/>
              <a:gd name="connsiteX3" fmla="*/ 2534436 w 5190088"/>
              <a:gd name="connsiteY3" fmla="*/ 5916707 h 5919694"/>
              <a:gd name="connsiteX4" fmla="*/ 107 w 5190088"/>
              <a:gd name="connsiteY4" fmla="*/ 3164891 h 5919694"/>
              <a:gd name="connsiteX5" fmla="*/ 2512 w 5190088"/>
              <a:gd name="connsiteY5" fmla="*/ 0 h 5919694"/>
              <a:gd name="connsiteX0" fmla="*/ 2406 w 5189982"/>
              <a:gd name="connsiteY0" fmla="*/ 0 h 5919694"/>
              <a:gd name="connsiteX1" fmla="*/ 5189982 w 5189982"/>
              <a:gd name="connsiteY1" fmla="*/ 0 h 5919694"/>
              <a:gd name="connsiteX2" fmla="*/ 5189982 w 5189982"/>
              <a:gd name="connsiteY2" fmla="*/ 5919694 h 5919694"/>
              <a:gd name="connsiteX3" fmla="*/ 2534330 w 5189982"/>
              <a:gd name="connsiteY3" fmla="*/ 5916707 h 5919694"/>
              <a:gd name="connsiteX4" fmla="*/ 1 w 5189982"/>
              <a:gd name="connsiteY4" fmla="*/ 3164891 h 5919694"/>
              <a:gd name="connsiteX5" fmla="*/ 2406 w 5189982"/>
              <a:gd name="connsiteY5" fmla="*/ 0 h 5919694"/>
              <a:gd name="connsiteX0" fmla="*/ 216 w 5198678"/>
              <a:gd name="connsiteY0" fmla="*/ 333321 h 5919694"/>
              <a:gd name="connsiteX1" fmla="*/ 5198678 w 5198678"/>
              <a:gd name="connsiteY1" fmla="*/ 0 h 5919694"/>
              <a:gd name="connsiteX2" fmla="*/ 5198678 w 5198678"/>
              <a:gd name="connsiteY2" fmla="*/ 5919694 h 5919694"/>
              <a:gd name="connsiteX3" fmla="*/ 2543026 w 5198678"/>
              <a:gd name="connsiteY3" fmla="*/ 5916707 h 5919694"/>
              <a:gd name="connsiteX4" fmla="*/ 8697 w 5198678"/>
              <a:gd name="connsiteY4" fmla="*/ 3164891 h 5919694"/>
              <a:gd name="connsiteX5" fmla="*/ 216 w 5198678"/>
              <a:gd name="connsiteY5" fmla="*/ 333321 h 5919694"/>
              <a:gd name="connsiteX0" fmla="*/ 216 w 5198678"/>
              <a:gd name="connsiteY0" fmla="*/ 0 h 5586373"/>
              <a:gd name="connsiteX1" fmla="*/ 5198678 w 5198678"/>
              <a:gd name="connsiteY1" fmla="*/ 28985 h 5586373"/>
              <a:gd name="connsiteX2" fmla="*/ 5198678 w 5198678"/>
              <a:gd name="connsiteY2" fmla="*/ 5586373 h 5586373"/>
              <a:gd name="connsiteX3" fmla="*/ 2543026 w 5198678"/>
              <a:gd name="connsiteY3" fmla="*/ 5583386 h 5586373"/>
              <a:gd name="connsiteX4" fmla="*/ 8697 w 5198678"/>
              <a:gd name="connsiteY4" fmla="*/ 2831570 h 5586373"/>
              <a:gd name="connsiteX5" fmla="*/ 216 w 5198678"/>
              <a:gd name="connsiteY5" fmla="*/ 0 h 5586373"/>
              <a:gd name="connsiteX0" fmla="*/ 216 w 5198678"/>
              <a:gd name="connsiteY0" fmla="*/ 0 h 5571881"/>
              <a:gd name="connsiteX1" fmla="*/ 5198678 w 5198678"/>
              <a:gd name="connsiteY1" fmla="*/ 14493 h 5571881"/>
              <a:gd name="connsiteX2" fmla="*/ 5198678 w 5198678"/>
              <a:gd name="connsiteY2" fmla="*/ 5571881 h 5571881"/>
              <a:gd name="connsiteX3" fmla="*/ 2543026 w 5198678"/>
              <a:gd name="connsiteY3" fmla="*/ 5568894 h 5571881"/>
              <a:gd name="connsiteX4" fmla="*/ 8697 w 5198678"/>
              <a:gd name="connsiteY4" fmla="*/ 2817078 h 5571881"/>
              <a:gd name="connsiteX5" fmla="*/ 216 w 5198678"/>
              <a:gd name="connsiteY5" fmla="*/ 0 h 5571881"/>
              <a:gd name="connsiteX0" fmla="*/ 216 w 5198678"/>
              <a:gd name="connsiteY0" fmla="*/ 15941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15941 h 5587822"/>
              <a:gd name="connsiteX0" fmla="*/ 216 w 5198678"/>
              <a:gd name="connsiteY0" fmla="*/ 629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629 h 5587822"/>
              <a:gd name="connsiteX0" fmla="*/ 454 w 5198916"/>
              <a:gd name="connsiteY0" fmla="*/ 629 h 5587822"/>
              <a:gd name="connsiteX1" fmla="*/ 5198916 w 5198916"/>
              <a:gd name="connsiteY1" fmla="*/ 0 h 5587822"/>
              <a:gd name="connsiteX2" fmla="*/ 5198916 w 5198916"/>
              <a:gd name="connsiteY2" fmla="*/ 5587822 h 5587822"/>
              <a:gd name="connsiteX3" fmla="*/ 2543264 w 5198916"/>
              <a:gd name="connsiteY3" fmla="*/ 5584835 h 5587822"/>
              <a:gd name="connsiteX4" fmla="*/ 1791 w 5198916"/>
              <a:gd name="connsiteY4" fmla="*/ 3144946 h 5587822"/>
              <a:gd name="connsiteX5" fmla="*/ 454 w 5198916"/>
              <a:gd name="connsiteY5" fmla="*/ 629 h 5587822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586635 h 6179387"/>
              <a:gd name="connsiteX1" fmla="*/ 5198916 w 5198916"/>
              <a:gd name="connsiteY1" fmla="*/ 0 h 6179387"/>
              <a:gd name="connsiteX2" fmla="*/ 5198916 w 5198916"/>
              <a:gd name="connsiteY2" fmla="*/ 6173828 h 6179387"/>
              <a:gd name="connsiteX3" fmla="*/ 1718207 w 5198916"/>
              <a:gd name="connsiteY3" fmla="*/ 6179387 h 6179387"/>
              <a:gd name="connsiteX4" fmla="*/ 1791 w 5198916"/>
              <a:gd name="connsiteY4" fmla="*/ 3730952 h 6179387"/>
              <a:gd name="connsiteX5" fmla="*/ 454 w 5198916"/>
              <a:gd name="connsiteY5" fmla="*/ 586635 h 6179387"/>
              <a:gd name="connsiteX0" fmla="*/ 8476 w 5197245"/>
              <a:gd name="connsiteY0" fmla="*/ 39696 h 6179387"/>
              <a:gd name="connsiteX1" fmla="*/ 5197245 w 5197245"/>
              <a:gd name="connsiteY1" fmla="*/ 0 h 6179387"/>
              <a:gd name="connsiteX2" fmla="*/ 5197245 w 5197245"/>
              <a:gd name="connsiteY2" fmla="*/ 6173828 h 6179387"/>
              <a:gd name="connsiteX3" fmla="*/ 1716536 w 5197245"/>
              <a:gd name="connsiteY3" fmla="*/ 6179387 h 6179387"/>
              <a:gd name="connsiteX4" fmla="*/ 120 w 5197245"/>
              <a:gd name="connsiteY4" fmla="*/ 3730952 h 6179387"/>
              <a:gd name="connsiteX5" fmla="*/ 8476 w 5197245"/>
              <a:gd name="connsiteY5" fmla="*/ 39696 h 6179387"/>
              <a:gd name="connsiteX0" fmla="*/ 8476 w 5197245"/>
              <a:gd name="connsiteY0" fmla="*/ 0 h 6139691"/>
              <a:gd name="connsiteX1" fmla="*/ 5146357 w 5197245"/>
              <a:gd name="connsiteY1" fmla="*/ 191044 h 6139691"/>
              <a:gd name="connsiteX2" fmla="*/ 5197245 w 5197245"/>
              <a:gd name="connsiteY2" fmla="*/ 6134132 h 6139691"/>
              <a:gd name="connsiteX3" fmla="*/ 1716536 w 5197245"/>
              <a:gd name="connsiteY3" fmla="*/ 6139691 h 6139691"/>
              <a:gd name="connsiteX4" fmla="*/ 120 w 5197245"/>
              <a:gd name="connsiteY4" fmla="*/ 3691256 h 6139691"/>
              <a:gd name="connsiteX5" fmla="*/ 8476 w 5197245"/>
              <a:gd name="connsiteY5" fmla="*/ 0 h 6139691"/>
              <a:gd name="connsiteX0" fmla="*/ 8476 w 5197245"/>
              <a:gd name="connsiteY0" fmla="*/ 22604 h 6162295"/>
              <a:gd name="connsiteX1" fmla="*/ 5197245 w 5197245"/>
              <a:gd name="connsiteY1" fmla="*/ 0 h 6162295"/>
              <a:gd name="connsiteX2" fmla="*/ 5197245 w 5197245"/>
              <a:gd name="connsiteY2" fmla="*/ 6156736 h 6162295"/>
              <a:gd name="connsiteX3" fmla="*/ 1716536 w 5197245"/>
              <a:gd name="connsiteY3" fmla="*/ 6162295 h 6162295"/>
              <a:gd name="connsiteX4" fmla="*/ 120 w 5197245"/>
              <a:gd name="connsiteY4" fmla="*/ 3713860 h 6162295"/>
              <a:gd name="connsiteX5" fmla="*/ 8476 w 5197245"/>
              <a:gd name="connsiteY5" fmla="*/ 22604 h 6162295"/>
              <a:gd name="connsiteX0" fmla="*/ 2115 w 5197245"/>
              <a:gd name="connsiteY0" fmla="*/ 5512 h 6162295"/>
              <a:gd name="connsiteX1" fmla="*/ 5197245 w 5197245"/>
              <a:gd name="connsiteY1" fmla="*/ 0 h 6162295"/>
              <a:gd name="connsiteX2" fmla="*/ 5197245 w 5197245"/>
              <a:gd name="connsiteY2" fmla="*/ 6156736 h 6162295"/>
              <a:gd name="connsiteX3" fmla="*/ 1716536 w 5197245"/>
              <a:gd name="connsiteY3" fmla="*/ 6162295 h 6162295"/>
              <a:gd name="connsiteX4" fmla="*/ 120 w 5197245"/>
              <a:gd name="connsiteY4" fmla="*/ 3713860 h 6162295"/>
              <a:gd name="connsiteX5" fmla="*/ 2115 w 5197245"/>
              <a:gd name="connsiteY5" fmla="*/ 5512 h 6162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97245" h="6162295">
                <a:moveTo>
                  <a:pt x="2115" y="5512"/>
                </a:moveTo>
                <a:lnTo>
                  <a:pt x="5197245" y="0"/>
                </a:lnTo>
                <a:lnTo>
                  <a:pt x="5197245" y="6156736"/>
                </a:lnTo>
                <a:lnTo>
                  <a:pt x="1716536" y="6162295"/>
                </a:lnTo>
                <a:cubicBezTo>
                  <a:pt x="687422" y="5852163"/>
                  <a:pt x="-10492" y="4567531"/>
                  <a:pt x="120" y="3713860"/>
                </a:cubicBezTo>
                <a:cubicBezTo>
                  <a:pt x="2112" y="2510597"/>
                  <a:pt x="123" y="1208775"/>
                  <a:pt x="2115" y="5512"/>
                </a:cubicBez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05E8E5-FC3F-4B02-8560-314161E659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AU"/>
              <a:t>[Presentation Title] | [Date]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83E44-C534-44A2-8F6E-F9372FE5C6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5B945E3-14E3-4804-9C19-FEC6CFB9A2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2204864"/>
            <a:ext cx="3384000" cy="4093424"/>
          </a:xfrm>
          <a:prstGeom prst="rect">
            <a:avLst/>
          </a:prstGeom>
        </p:spPr>
        <p:txBody>
          <a:bodyPr/>
          <a:lstStyle>
            <a:lvl1pPr>
              <a:buNone/>
              <a:defRPr lang="en-US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en-US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en-US" dirty="0">
                <a:solidFill>
                  <a:schemeClr val="bg1"/>
                </a:solidFill>
              </a:defRPr>
            </a:lvl3pPr>
            <a:lvl4pPr>
              <a:defRPr lang="en-US" dirty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  <a:lvl6pPr>
              <a:defRPr lang="en-AU" dirty="0">
                <a:solidFill>
                  <a:schemeClr val="bg1"/>
                </a:solidFill>
              </a:defRPr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FD0FAE-3953-4EE5-ADCD-BB5BCA72CF76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322D7A-8171-44C9-AFA6-24E34B78763E}"/>
              </a:ext>
            </a:extLst>
          </p:cNvPr>
          <p:cNvSpPr txBox="1"/>
          <p:nvPr userDrawn="1"/>
        </p:nvSpPr>
        <p:spPr>
          <a:xfrm>
            <a:off x="1" y="-1053499"/>
            <a:ext cx="7632171" cy="95410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sz="1400">
                <a:solidFill>
                  <a:schemeClr val="bg1"/>
                </a:solidFill>
              </a:rPr>
              <a:t>For this slide design, you can change the background colour</a:t>
            </a:r>
          </a:p>
          <a:p>
            <a:r>
              <a:rPr lang="en-AU" sz="1400">
                <a:solidFill>
                  <a:schemeClr val="bg1"/>
                </a:solidFill>
              </a:rPr>
              <a:t>by right-clicking somewhere on the slide, not in a content placeholder.</a:t>
            </a:r>
          </a:p>
          <a:p>
            <a:r>
              <a:rPr lang="en-US" sz="1400">
                <a:solidFill>
                  <a:schemeClr val="bg1"/>
                </a:solidFill>
              </a:rPr>
              <a:t>‘Format Background</a:t>
            </a:r>
          </a:p>
          <a:p>
            <a:r>
              <a:rPr lang="en-US" sz="1400">
                <a:solidFill>
                  <a:schemeClr val="bg1"/>
                </a:solidFill>
              </a:rPr>
              <a:t>Under the ‘Fill’ menu, ‘change ‘Solid fill’ to a </a:t>
            </a:r>
            <a:r>
              <a:rPr lang="en-US" sz="1400" err="1">
                <a:solidFill>
                  <a:schemeClr val="bg1"/>
                </a:solidFill>
              </a:rPr>
              <a:t>colour</a:t>
            </a:r>
            <a:r>
              <a:rPr lang="en-US" sz="1400">
                <a:solidFill>
                  <a:schemeClr val="bg1"/>
                </a:solidFill>
              </a:rPr>
              <a:t> from the palette</a:t>
            </a:r>
            <a:endParaRPr lang="en-AU" sz="1400">
              <a:solidFill>
                <a:schemeClr val="bg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F45073E-2992-405B-AB05-A3E6ADD28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052736"/>
            <a:ext cx="3384549" cy="1008112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60450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Half Al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8FB0C548-DD10-4ED1-BA05-293A119D2AE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02278" y="-2778"/>
            <a:ext cx="6093632" cy="6860624"/>
          </a:xfrm>
          <a:custGeom>
            <a:avLst/>
            <a:gdLst>
              <a:gd name="connsiteX0" fmla="*/ 0 w 5187576"/>
              <a:gd name="connsiteY0" fmla="*/ 0 h 5919694"/>
              <a:gd name="connsiteX1" fmla="*/ 5187576 w 5187576"/>
              <a:gd name="connsiteY1" fmla="*/ 0 h 5919694"/>
              <a:gd name="connsiteX2" fmla="*/ 5187576 w 5187576"/>
              <a:gd name="connsiteY2" fmla="*/ 5919694 h 5919694"/>
              <a:gd name="connsiteX3" fmla="*/ 0 w 5187576"/>
              <a:gd name="connsiteY3" fmla="*/ 5919694 h 5919694"/>
              <a:gd name="connsiteX4" fmla="*/ 0 w 5187576"/>
              <a:gd name="connsiteY4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5977 w 5193553"/>
              <a:gd name="connsiteY3" fmla="*/ 5919694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687921 w 5193555"/>
              <a:gd name="connsiteY3" fmla="*/ 5101592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537903 w 5193555"/>
              <a:gd name="connsiteY3" fmla="*/ 5916707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12 w 5187688"/>
              <a:gd name="connsiteY0" fmla="*/ 0 h 5919694"/>
              <a:gd name="connsiteX1" fmla="*/ 5187688 w 5187688"/>
              <a:gd name="connsiteY1" fmla="*/ 0 h 5919694"/>
              <a:gd name="connsiteX2" fmla="*/ 5187688 w 5187688"/>
              <a:gd name="connsiteY2" fmla="*/ 5919694 h 5919694"/>
              <a:gd name="connsiteX3" fmla="*/ 2532036 w 5187688"/>
              <a:gd name="connsiteY3" fmla="*/ 5916707 h 5919694"/>
              <a:gd name="connsiteX4" fmla="*/ 21520 w 5187688"/>
              <a:gd name="connsiteY4" fmla="*/ 3298360 h 5919694"/>
              <a:gd name="connsiteX5" fmla="*/ 112 w 5187688"/>
              <a:gd name="connsiteY5" fmla="*/ 0 h 5919694"/>
              <a:gd name="connsiteX0" fmla="*/ 2405 w 5189981"/>
              <a:gd name="connsiteY0" fmla="*/ 0 h 5919694"/>
              <a:gd name="connsiteX1" fmla="*/ 5189981 w 5189981"/>
              <a:gd name="connsiteY1" fmla="*/ 0 h 5919694"/>
              <a:gd name="connsiteX2" fmla="*/ 5189981 w 5189981"/>
              <a:gd name="connsiteY2" fmla="*/ 5919694 h 5919694"/>
              <a:gd name="connsiteX3" fmla="*/ 2534329 w 5189981"/>
              <a:gd name="connsiteY3" fmla="*/ 5916707 h 5919694"/>
              <a:gd name="connsiteX4" fmla="*/ 0 w 5189981"/>
              <a:gd name="connsiteY4" fmla="*/ 3164891 h 5919694"/>
              <a:gd name="connsiteX5" fmla="*/ 2405 w 5189981"/>
              <a:gd name="connsiteY5" fmla="*/ 0 h 5919694"/>
              <a:gd name="connsiteX0" fmla="*/ 2532 w 5190108"/>
              <a:gd name="connsiteY0" fmla="*/ 0 h 5919694"/>
              <a:gd name="connsiteX1" fmla="*/ 5190108 w 5190108"/>
              <a:gd name="connsiteY1" fmla="*/ 0 h 5919694"/>
              <a:gd name="connsiteX2" fmla="*/ 5190108 w 5190108"/>
              <a:gd name="connsiteY2" fmla="*/ 5919694 h 5919694"/>
              <a:gd name="connsiteX3" fmla="*/ 2534456 w 5190108"/>
              <a:gd name="connsiteY3" fmla="*/ 5916707 h 5919694"/>
              <a:gd name="connsiteX4" fmla="*/ 127 w 5190108"/>
              <a:gd name="connsiteY4" fmla="*/ 3164891 h 5919694"/>
              <a:gd name="connsiteX5" fmla="*/ 2532 w 5190108"/>
              <a:gd name="connsiteY5" fmla="*/ 0 h 5919694"/>
              <a:gd name="connsiteX0" fmla="*/ 2464 w 5190040"/>
              <a:gd name="connsiteY0" fmla="*/ 0 h 5919694"/>
              <a:gd name="connsiteX1" fmla="*/ 5190040 w 5190040"/>
              <a:gd name="connsiteY1" fmla="*/ 0 h 5919694"/>
              <a:gd name="connsiteX2" fmla="*/ 5190040 w 5190040"/>
              <a:gd name="connsiteY2" fmla="*/ 5919694 h 5919694"/>
              <a:gd name="connsiteX3" fmla="*/ 2534388 w 5190040"/>
              <a:gd name="connsiteY3" fmla="*/ 5916707 h 5919694"/>
              <a:gd name="connsiteX4" fmla="*/ 59 w 5190040"/>
              <a:gd name="connsiteY4" fmla="*/ 3164891 h 5919694"/>
              <a:gd name="connsiteX5" fmla="*/ 2464 w 5190040"/>
              <a:gd name="connsiteY5" fmla="*/ 0 h 5919694"/>
              <a:gd name="connsiteX0" fmla="*/ 2512 w 5190088"/>
              <a:gd name="connsiteY0" fmla="*/ 0 h 5919694"/>
              <a:gd name="connsiteX1" fmla="*/ 5190088 w 5190088"/>
              <a:gd name="connsiteY1" fmla="*/ 0 h 5919694"/>
              <a:gd name="connsiteX2" fmla="*/ 5190088 w 5190088"/>
              <a:gd name="connsiteY2" fmla="*/ 5919694 h 5919694"/>
              <a:gd name="connsiteX3" fmla="*/ 2534436 w 5190088"/>
              <a:gd name="connsiteY3" fmla="*/ 5916707 h 5919694"/>
              <a:gd name="connsiteX4" fmla="*/ 107 w 5190088"/>
              <a:gd name="connsiteY4" fmla="*/ 3164891 h 5919694"/>
              <a:gd name="connsiteX5" fmla="*/ 2512 w 5190088"/>
              <a:gd name="connsiteY5" fmla="*/ 0 h 5919694"/>
              <a:gd name="connsiteX0" fmla="*/ 2406 w 5189982"/>
              <a:gd name="connsiteY0" fmla="*/ 0 h 5919694"/>
              <a:gd name="connsiteX1" fmla="*/ 5189982 w 5189982"/>
              <a:gd name="connsiteY1" fmla="*/ 0 h 5919694"/>
              <a:gd name="connsiteX2" fmla="*/ 5189982 w 5189982"/>
              <a:gd name="connsiteY2" fmla="*/ 5919694 h 5919694"/>
              <a:gd name="connsiteX3" fmla="*/ 2534330 w 5189982"/>
              <a:gd name="connsiteY3" fmla="*/ 5916707 h 5919694"/>
              <a:gd name="connsiteX4" fmla="*/ 1 w 5189982"/>
              <a:gd name="connsiteY4" fmla="*/ 3164891 h 5919694"/>
              <a:gd name="connsiteX5" fmla="*/ 2406 w 5189982"/>
              <a:gd name="connsiteY5" fmla="*/ 0 h 5919694"/>
              <a:gd name="connsiteX0" fmla="*/ 216 w 5198678"/>
              <a:gd name="connsiteY0" fmla="*/ 333321 h 5919694"/>
              <a:gd name="connsiteX1" fmla="*/ 5198678 w 5198678"/>
              <a:gd name="connsiteY1" fmla="*/ 0 h 5919694"/>
              <a:gd name="connsiteX2" fmla="*/ 5198678 w 5198678"/>
              <a:gd name="connsiteY2" fmla="*/ 5919694 h 5919694"/>
              <a:gd name="connsiteX3" fmla="*/ 2543026 w 5198678"/>
              <a:gd name="connsiteY3" fmla="*/ 5916707 h 5919694"/>
              <a:gd name="connsiteX4" fmla="*/ 8697 w 5198678"/>
              <a:gd name="connsiteY4" fmla="*/ 3164891 h 5919694"/>
              <a:gd name="connsiteX5" fmla="*/ 216 w 5198678"/>
              <a:gd name="connsiteY5" fmla="*/ 333321 h 5919694"/>
              <a:gd name="connsiteX0" fmla="*/ 216 w 5198678"/>
              <a:gd name="connsiteY0" fmla="*/ 0 h 5586373"/>
              <a:gd name="connsiteX1" fmla="*/ 5198678 w 5198678"/>
              <a:gd name="connsiteY1" fmla="*/ 28985 h 5586373"/>
              <a:gd name="connsiteX2" fmla="*/ 5198678 w 5198678"/>
              <a:gd name="connsiteY2" fmla="*/ 5586373 h 5586373"/>
              <a:gd name="connsiteX3" fmla="*/ 2543026 w 5198678"/>
              <a:gd name="connsiteY3" fmla="*/ 5583386 h 5586373"/>
              <a:gd name="connsiteX4" fmla="*/ 8697 w 5198678"/>
              <a:gd name="connsiteY4" fmla="*/ 2831570 h 5586373"/>
              <a:gd name="connsiteX5" fmla="*/ 216 w 5198678"/>
              <a:gd name="connsiteY5" fmla="*/ 0 h 5586373"/>
              <a:gd name="connsiteX0" fmla="*/ 216 w 5198678"/>
              <a:gd name="connsiteY0" fmla="*/ 0 h 5571881"/>
              <a:gd name="connsiteX1" fmla="*/ 5198678 w 5198678"/>
              <a:gd name="connsiteY1" fmla="*/ 14493 h 5571881"/>
              <a:gd name="connsiteX2" fmla="*/ 5198678 w 5198678"/>
              <a:gd name="connsiteY2" fmla="*/ 5571881 h 5571881"/>
              <a:gd name="connsiteX3" fmla="*/ 2543026 w 5198678"/>
              <a:gd name="connsiteY3" fmla="*/ 5568894 h 5571881"/>
              <a:gd name="connsiteX4" fmla="*/ 8697 w 5198678"/>
              <a:gd name="connsiteY4" fmla="*/ 2817078 h 5571881"/>
              <a:gd name="connsiteX5" fmla="*/ 216 w 5198678"/>
              <a:gd name="connsiteY5" fmla="*/ 0 h 5571881"/>
              <a:gd name="connsiteX0" fmla="*/ 216 w 5198678"/>
              <a:gd name="connsiteY0" fmla="*/ 15941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15941 h 5587822"/>
              <a:gd name="connsiteX0" fmla="*/ 216 w 5198678"/>
              <a:gd name="connsiteY0" fmla="*/ 629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629 h 5587822"/>
              <a:gd name="connsiteX0" fmla="*/ 454 w 5198916"/>
              <a:gd name="connsiteY0" fmla="*/ 629 h 5587822"/>
              <a:gd name="connsiteX1" fmla="*/ 5198916 w 5198916"/>
              <a:gd name="connsiteY1" fmla="*/ 0 h 5587822"/>
              <a:gd name="connsiteX2" fmla="*/ 5198916 w 5198916"/>
              <a:gd name="connsiteY2" fmla="*/ 5587822 h 5587822"/>
              <a:gd name="connsiteX3" fmla="*/ 2543264 w 5198916"/>
              <a:gd name="connsiteY3" fmla="*/ 5584835 h 5587822"/>
              <a:gd name="connsiteX4" fmla="*/ 1791 w 5198916"/>
              <a:gd name="connsiteY4" fmla="*/ 3144946 h 5587822"/>
              <a:gd name="connsiteX5" fmla="*/ 454 w 5198916"/>
              <a:gd name="connsiteY5" fmla="*/ 629 h 5587822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4083303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4089175"/>
              <a:gd name="connsiteY0" fmla="*/ 629 h 5595711"/>
              <a:gd name="connsiteX1" fmla="*/ 4083303 w 4089175"/>
              <a:gd name="connsiteY1" fmla="*/ 0 h 5595711"/>
              <a:gd name="connsiteX2" fmla="*/ 4089175 w 4089175"/>
              <a:gd name="connsiteY2" fmla="*/ 5595711 h 5595711"/>
              <a:gd name="connsiteX3" fmla="*/ 1718207 w 4089175"/>
              <a:gd name="connsiteY3" fmla="*/ 5593381 h 5595711"/>
              <a:gd name="connsiteX4" fmla="*/ 1791 w 4089175"/>
              <a:gd name="connsiteY4" fmla="*/ 3144946 h 5595711"/>
              <a:gd name="connsiteX5" fmla="*/ 454 w 4089175"/>
              <a:gd name="connsiteY5" fmla="*/ 629 h 5595711"/>
              <a:gd name="connsiteX0" fmla="*/ 454 w 4083340"/>
              <a:gd name="connsiteY0" fmla="*/ 629 h 5593381"/>
              <a:gd name="connsiteX1" fmla="*/ 4083303 w 4083340"/>
              <a:gd name="connsiteY1" fmla="*/ 0 h 5593381"/>
              <a:gd name="connsiteX2" fmla="*/ 4012844 w 4083340"/>
              <a:gd name="connsiteY2" fmla="*/ 5591438 h 5593381"/>
              <a:gd name="connsiteX3" fmla="*/ 1718207 w 4083340"/>
              <a:gd name="connsiteY3" fmla="*/ 5593381 h 5593381"/>
              <a:gd name="connsiteX4" fmla="*/ 1791 w 4083340"/>
              <a:gd name="connsiteY4" fmla="*/ 3144946 h 5593381"/>
              <a:gd name="connsiteX5" fmla="*/ 454 w 4083340"/>
              <a:gd name="connsiteY5" fmla="*/ 629 h 5593381"/>
              <a:gd name="connsiteX0" fmla="*/ 454 w 4083459"/>
              <a:gd name="connsiteY0" fmla="*/ 629 h 5593381"/>
              <a:gd name="connsiteX1" fmla="*/ 4083303 w 4083459"/>
              <a:gd name="connsiteY1" fmla="*/ 0 h 5593381"/>
              <a:gd name="connsiteX2" fmla="*/ 4070093 w 4083459"/>
              <a:gd name="connsiteY2" fmla="*/ 5591439 h 5593381"/>
              <a:gd name="connsiteX3" fmla="*/ 1718207 w 4083459"/>
              <a:gd name="connsiteY3" fmla="*/ 5593381 h 5593381"/>
              <a:gd name="connsiteX4" fmla="*/ 1791 w 4083459"/>
              <a:gd name="connsiteY4" fmla="*/ 3144946 h 5593381"/>
              <a:gd name="connsiteX5" fmla="*/ 454 w 4083459"/>
              <a:gd name="connsiteY5" fmla="*/ 629 h 5593381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454 w 4070093"/>
              <a:gd name="connsiteY0" fmla="*/ 0 h 5592752"/>
              <a:gd name="connsiteX1" fmla="*/ 3943363 w 4070093"/>
              <a:gd name="connsiteY1" fmla="*/ 324970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10480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51501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14049 w 4069424"/>
              <a:gd name="connsiteY0" fmla="*/ 174112 h 5602782"/>
              <a:gd name="connsiteX1" fmla="*/ 4068911 w 4069424"/>
              <a:gd name="connsiteY1" fmla="*/ 0 h 5602782"/>
              <a:gd name="connsiteX2" fmla="*/ 4068422 w 4069424"/>
              <a:gd name="connsiteY2" fmla="*/ 5600840 h 5602782"/>
              <a:gd name="connsiteX3" fmla="*/ 1716536 w 4069424"/>
              <a:gd name="connsiteY3" fmla="*/ 5602782 h 5602782"/>
              <a:gd name="connsiteX4" fmla="*/ 120 w 4069424"/>
              <a:gd name="connsiteY4" fmla="*/ 3154347 h 5602782"/>
              <a:gd name="connsiteX5" fmla="*/ 14049 w 4069424"/>
              <a:gd name="connsiteY5" fmla="*/ 174112 h 560278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454 w 4070093"/>
              <a:gd name="connsiteY0" fmla="*/ 0 h 5592752"/>
              <a:gd name="connsiteX1" fmla="*/ 4065493 w 4070093"/>
              <a:gd name="connsiteY1" fmla="*/ 51501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9341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4333 h 5597085"/>
              <a:gd name="connsiteX1" fmla="*/ 4070582 w 4071095"/>
              <a:gd name="connsiteY1" fmla="*/ 0 h 5597085"/>
              <a:gd name="connsiteX2" fmla="*/ 4070093 w 4071095"/>
              <a:gd name="connsiteY2" fmla="*/ 5595143 h 5597085"/>
              <a:gd name="connsiteX3" fmla="*/ 1718207 w 4071095"/>
              <a:gd name="connsiteY3" fmla="*/ 5597085 h 5597085"/>
              <a:gd name="connsiteX4" fmla="*/ 1791 w 4071095"/>
              <a:gd name="connsiteY4" fmla="*/ 3148650 h 5597085"/>
              <a:gd name="connsiteX5" fmla="*/ 454 w 4071095"/>
              <a:gd name="connsiteY5" fmla="*/ 4333 h 5597085"/>
              <a:gd name="connsiteX0" fmla="*/ 454 w 4070093"/>
              <a:gd name="connsiteY0" fmla="*/ 562667 h 6155419"/>
              <a:gd name="connsiteX1" fmla="*/ 4062101 w 4070093"/>
              <a:gd name="connsiteY1" fmla="*/ 0 h 6155419"/>
              <a:gd name="connsiteX2" fmla="*/ 4070093 w 4070093"/>
              <a:gd name="connsiteY2" fmla="*/ 6153477 h 6155419"/>
              <a:gd name="connsiteX3" fmla="*/ 1718207 w 4070093"/>
              <a:gd name="connsiteY3" fmla="*/ 6155419 h 6155419"/>
              <a:gd name="connsiteX4" fmla="*/ 1791 w 4070093"/>
              <a:gd name="connsiteY4" fmla="*/ 3706984 h 6155419"/>
              <a:gd name="connsiteX5" fmla="*/ 454 w 4070093"/>
              <a:gd name="connsiteY5" fmla="*/ 562667 h 6155419"/>
              <a:gd name="connsiteX0" fmla="*/ 7264 w 4068422"/>
              <a:gd name="connsiteY0" fmla="*/ 15728 h 6155419"/>
              <a:gd name="connsiteX1" fmla="*/ 4060430 w 4068422"/>
              <a:gd name="connsiteY1" fmla="*/ 0 h 6155419"/>
              <a:gd name="connsiteX2" fmla="*/ 4068422 w 4068422"/>
              <a:gd name="connsiteY2" fmla="*/ 6153477 h 6155419"/>
              <a:gd name="connsiteX3" fmla="*/ 1716536 w 4068422"/>
              <a:gd name="connsiteY3" fmla="*/ 6155419 h 6155419"/>
              <a:gd name="connsiteX4" fmla="*/ 120 w 4068422"/>
              <a:gd name="connsiteY4" fmla="*/ 3706984 h 6155419"/>
              <a:gd name="connsiteX5" fmla="*/ 7264 w 4068422"/>
              <a:gd name="connsiteY5" fmla="*/ 15728 h 6155419"/>
              <a:gd name="connsiteX0" fmla="*/ 7264 w 4069425"/>
              <a:gd name="connsiteY0" fmla="*/ 15728 h 6155419"/>
              <a:gd name="connsiteX1" fmla="*/ 4068912 w 4069425"/>
              <a:gd name="connsiteY1" fmla="*/ 0 h 6155419"/>
              <a:gd name="connsiteX2" fmla="*/ 4068422 w 4069425"/>
              <a:gd name="connsiteY2" fmla="*/ 6153477 h 6155419"/>
              <a:gd name="connsiteX3" fmla="*/ 1716536 w 4069425"/>
              <a:gd name="connsiteY3" fmla="*/ 6155419 h 6155419"/>
              <a:gd name="connsiteX4" fmla="*/ 120 w 4069425"/>
              <a:gd name="connsiteY4" fmla="*/ 3706984 h 6155419"/>
              <a:gd name="connsiteX5" fmla="*/ 7264 w 4069425"/>
              <a:gd name="connsiteY5" fmla="*/ 15728 h 6155419"/>
              <a:gd name="connsiteX0" fmla="*/ 3023 w 4069425"/>
              <a:gd name="connsiteY0" fmla="*/ 4334 h 6155419"/>
              <a:gd name="connsiteX1" fmla="*/ 4068912 w 4069425"/>
              <a:gd name="connsiteY1" fmla="*/ 0 h 6155419"/>
              <a:gd name="connsiteX2" fmla="*/ 4068422 w 4069425"/>
              <a:gd name="connsiteY2" fmla="*/ 6153477 h 6155419"/>
              <a:gd name="connsiteX3" fmla="*/ 1716536 w 4069425"/>
              <a:gd name="connsiteY3" fmla="*/ 6155419 h 6155419"/>
              <a:gd name="connsiteX4" fmla="*/ 120 w 4069425"/>
              <a:gd name="connsiteY4" fmla="*/ 3706984 h 6155419"/>
              <a:gd name="connsiteX5" fmla="*/ 3023 w 4069425"/>
              <a:gd name="connsiteY5" fmla="*/ 4334 h 6155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69425" h="6155419">
                <a:moveTo>
                  <a:pt x="3023" y="4334"/>
                </a:moveTo>
                <a:lnTo>
                  <a:pt x="4068912" y="0"/>
                </a:lnTo>
                <a:cubicBezTo>
                  <a:pt x="4070869" y="1865237"/>
                  <a:pt x="4066465" y="4288240"/>
                  <a:pt x="4068422" y="6153477"/>
                </a:cubicBezTo>
                <a:lnTo>
                  <a:pt x="1716536" y="6155419"/>
                </a:lnTo>
                <a:cubicBezTo>
                  <a:pt x="687422" y="5845287"/>
                  <a:pt x="-10492" y="4560655"/>
                  <a:pt x="120" y="3706984"/>
                </a:cubicBezTo>
                <a:cubicBezTo>
                  <a:pt x="2112" y="2503721"/>
                  <a:pt x="1031" y="1207597"/>
                  <a:pt x="3023" y="4334"/>
                </a:cubicBez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05E8E5-FC3F-4B02-8560-314161E659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AU"/>
              <a:t>[Presentation Title] | [Date]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83E44-C534-44A2-8F6E-F9372FE5C6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E4E8D8-7819-4122-838F-7CED981EC3B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8E5BD460-2E08-418B-9ED2-FED7577890A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D06BD81E-48A0-488B-B875-7D993A64CC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1700213"/>
            <a:ext cx="5208587" cy="4598075"/>
          </a:xfrm>
          <a:prstGeom prst="rect">
            <a:avLst/>
          </a:prstGeom>
        </p:spPr>
        <p:txBody>
          <a:bodyPr/>
          <a:lstStyle>
            <a:lvl1pPr>
              <a:buNone/>
              <a:defRPr lang="en-US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en-US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en-US" dirty="0">
                <a:solidFill>
                  <a:schemeClr val="bg1"/>
                </a:solidFill>
              </a:defRPr>
            </a:lvl3pPr>
            <a:lvl4pPr>
              <a:defRPr lang="en-US" dirty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  <a:lvl6pPr>
              <a:defRPr lang="en-AU" dirty="0">
                <a:solidFill>
                  <a:schemeClr val="bg1"/>
                </a:solidFill>
              </a:defRPr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B152F0-B857-4837-AD26-E55058B68A12}"/>
              </a:ext>
            </a:extLst>
          </p:cNvPr>
          <p:cNvSpPr txBox="1"/>
          <p:nvPr userDrawn="1"/>
        </p:nvSpPr>
        <p:spPr>
          <a:xfrm>
            <a:off x="1" y="-1053499"/>
            <a:ext cx="7632171" cy="95410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sz="1400">
                <a:solidFill>
                  <a:schemeClr val="bg1"/>
                </a:solidFill>
              </a:rPr>
              <a:t>For this slide design, you can change the background colour</a:t>
            </a:r>
          </a:p>
          <a:p>
            <a:r>
              <a:rPr lang="en-AU" sz="1400">
                <a:solidFill>
                  <a:schemeClr val="bg1"/>
                </a:solidFill>
              </a:rPr>
              <a:t>by right-clicking somewhere on the slide, not in a content placeholder.</a:t>
            </a:r>
          </a:p>
          <a:p>
            <a:r>
              <a:rPr lang="en-US" sz="1400">
                <a:solidFill>
                  <a:schemeClr val="bg1"/>
                </a:solidFill>
              </a:rPr>
              <a:t>‘Format Background</a:t>
            </a:r>
          </a:p>
          <a:p>
            <a:r>
              <a:rPr lang="en-US" sz="1400">
                <a:solidFill>
                  <a:schemeClr val="bg1"/>
                </a:solidFill>
              </a:rPr>
              <a:t>Under the ‘Fill’ menu, ‘change ‘Solid fill’ to a </a:t>
            </a:r>
            <a:r>
              <a:rPr lang="en-US" sz="1400" err="1">
                <a:solidFill>
                  <a:schemeClr val="bg1"/>
                </a:solidFill>
              </a:rPr>
              <a:t>colour</a:t>
            </a:r>
            <a:r>
              <a:rPr lang="en-US" sz="1400">
                <a:solidFill>
                  <a:schemeClr val="bg1"/>
                </a:solidFill>
              </a:rPr>
              <a:t> from the palette</a:t>
            </a:r>
            <a:endParaRPr lang="en-AU" sz="1400">
              <a:solidFill>
                <a:schemeClr val="bg1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07296C6-F9EC-4B3A-9119-76D6C6709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052736"/>
            <a:ext cx="5208586" cy="468000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33367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mage One Third Al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B4FA68DC-FEFE-4790-B4A5-75AF5CDBE1D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0" y="0"/>
            <a:ext cx="10704513" cy="6869113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AU"/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BEE3ED-5C13-4151-AFC4-04F14BD9ECA3}"/>
              </a:ext>
            </a:extLst>
          </p:cNvPr>
          <p:cNvSpPr txBox="1"/>
          <p:nvPr userDrawn="1"/>
        </p:nvSpPr>
        <p:spPr>
          <a:xfrm>
            <a:off x="1" y="-622612"/>
            <a:ext cx="7632171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AU" sz="1400">
                <a:solidFill>
                  <a:schemeClr val="bg1"/>
                </a:solidFill>
              </a:rPr>
              <a:t>For this slide design, you can change the background colour</a:t>
            </a:r>
          </a:p>
          <a:p>
            <a:r>
              <a:rPr lang="en-AU" sz="1400">
                <a:solidFill>
                  <a:schemeClr val="bg1"/>
                </a:solidFill>
              </a:rPr>
              <a:t>Clicking along the edge of purple container and change the shape fill colour.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8FB0C548-DD10-4ED1-BA05-293A119D2AE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08851" y="-8784"/>
            <a:ext cx="4083149" cy="6868620"/>
          </a:xfrm>
          <a:custGeom>
            <a:avLst/>
            <a:gdLst>
              <a:gd name="connsiteX0" fmla="*/ 0 w 5187576"/>
              <a:gd name="connsiteY0" fmla="*/ 0 h 5919694"/>
              <a:gd name="connsiteX1" fmla="*/ 5187576 w 5187576"/>
              <a:gd name="connsiteY1" fmla="*/ 0 h 5919694"/>
              <a:gd name="connsiteX2" fmla="*/ 5187576 w 5187576"/>
              <a:gd name="connsiteY2" fmla="*/ 5919694 h 5919694"/>
              <a:gd name="connsiteX3" fmla="*/ 0 w 5187576"/>
              <a:gd name="connsiteY3" fmla="*/ 5919694 h 5919694"/>
              <a:gd name="connsiteX4" fmla="*/ 0 w 5187576"/>
              <a:gd name="connsiteY4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5977 w 5193553"/>
              <a:gd name="connsiteY3" fmla="*/ 5919694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687921 w 5193555"/>
              <a:gd name="connsiteY3" fmla="*/ 5101592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537903 w 5193555"/>
              <a:gd name="connsiteY3" fmla="*/ 5916707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12 w 5187688"/>
              <a:gd name="connsiteY0" fmla="*/ 0 h 5919694"/>
              <a:gd name="connsiteX1" fmla="*/ 5187688 w 5187688"/>
              <a:gd name="connsiteY1" fmla="*/ 0 h 5919694"/>
              <a:gd name="connsiteX2" fmla="*/ 5187688 w 5187688"/>
              <a:gd name="connsiteY2" fmla="*/ 5919694 h 5919694"/>
              <a:gd name="connsiteX3" fmla="*/ 2532036 w 5187688"/>
              <a:gd name="connsiteY3" fmla="*/ 5916707 h 5919694"/>
              <a:gd name="connsiteX4" fmla="*/ 21520 w 5187688"/>
              <a:gd name="connsiteY4" fmla="*/ 3298360 h 5919694"/>
              <a:gd name="connsiteX5" fmla="*/ 112 w 5187688"/>
              <a:gd name="connsiteY5" fmla="*/ 0 h 5919694"/>
              <a:gd name="connsiteX0" fmla="*/ 2405 w 5189981"/>
              <a:gd name="connsiteY0" fmla="*/ 0 h 5919694"/>
              <a:gd name="connsiteX1" fmla="*/ 5189981 w 5189981"/>
              <a:gd name="connsiteY1" fmla="*/ 0 h 5919694"/>
              <a:gd name="connsiteX2" fmla="*/ 5189981 w 5189981"/>
              <a:gd name="connsiteY2" fmla="*/ 5919694 h 5919694"/>
              <a:gd name="connsiteX3" fmla="*/ 2534329 w 5189981"/>
              <a:gd name="connsiteY3" fmla="*/ 5916707 h 5919694"/>
              <a:gd name="connsiteX4" fmla="*/ 0 w 5189981"/>
              <a:gd name="connsiteY4" fmla="*/ 3164891 h 5919694"/>
              <a:gd name="connsiteX5" fmla="*/ 2405 w 5189981"/>
              <a:gd name="connsiteY5" fmla="*/ 0 h 5919694"/>
              <a:gd name="connsiteX0" fmla="*/ 2532 w 5190108"/>
              <a:gd name="connsiteY0" fmla="*/ 0 h 5919694"/>
              <a:gd name="connsiteX1" fmla="*/ 5190108 w 5190108"/>
              <a:gd name="connsiteY1" fmla="*/ 0 h 5919694"/>
              <a:gd name="connsiteX2" fmla="*/ 5190108 w 5190108"/>
              <a:gd name="connsiteY2" fmla="*/ 5919694 h 5919694"/>
              <a:gd name="connsiteX3" fmla="*/ 2534456 w 5190108"/>
              <a:gd name="connsiteY3" fmla="*/ 5916707 h 5919694"/>
              <a:gd name="connsiteX4" fmla="*/ 127 w 5190108"/>
              <a:gd name="connsiteY4" fmla="*/ 3164891 h 5919694"/>
              <a:gd name="connsiteX5" fmla="*/ 2532 w 5190108"/>
              <a:gd name="connsiteY5" fmla="*/ 0 h 5919694"/>
              <a:gd name="connsiteX0" fmla="*/ 2464 w 5190040"/>
              <a:gd name="connsiteY0" fmla="*/ 0 h 5919694"/>
              <a:gd name="connsiteX1" fmla="*/ 5190040 w 5190040"/>
              <a:gd name="connsiteY1" fmla="*/ 0 h 5919694"/>
              <a:gd name="connsiteX2" fmla="*/ 5190040 w 5190040"/>
              <a:gd name="connsiteY2" fmla="*/ 5919694 h 5919694"/>
              <a:gd name="connsiteX3" fmla="*/ 2534388 w 5190040"/>
              <a:gd name="connsiteY3" fmla="*/ 5916707 h 5919694"/>
              <a:gd name="connsiteX4" fmla="*/ 59 w 5190040"/>
              <a:gd name="connsiteY4" fmla="*/ 3164891 h 5919694"/>
              <a:gd name="connsiteX5" fmla="*/ 2464 w 5190040"/>
              <a:gd name="connsiteY5" fmla="*/ 0 h 5919694"/>
              <a:gd name="connsiteX0" fmla="*/ 2512 w 5190088"/>
              <a:gd name="connsiteY0" fmla="*/ 0 h 5919694"/>
              <a:gd name="connsiteX1" fmla="*/ 5190088 w 5190088"/>
              <a:gd name="connsiteY1" fmla="*/ 0 h 5919694"/>
              <a:gd name="connsiteX2" fmla="*/ 5190088 w 5190088"/>
              <a:gd name="connsiteY2" fmla="*/ 5919694 h 5919694"/>
              <a:gd name="connsiteX3" fmla="*/ 2534436 w 5190088"/>
              <a:gd name="connsiteY3" fmla="*/ 5916707 h 5919694"/>
              <a:gd name="connsiteX4" fmla="*/ 107 w 5190088"/>
              <a:gd name="connsiteY4" fmla="*/ 3164891 h 5919694"/>
              <a:gd name="connsiteX5" fmla="*/ 2512 w 5190088"/>
              <a:gd name="connsiteY5" fmla="*/ 0 h 5919694"/>
              <a:gd name="connsiteX0" fmla="*/ 2406 w 5189982"/>
              <a:gd name="connsiteY0" fmla="*/ 0 h 5919694"/>
              <a:gd name="connsiteX1" fmla="*/ 5189982 w 5189982"/>
              <a:gd name="connsiteY1" fmla="*/ 0 h 5919694"/>
              <a:gd name="connsiteX2" fmla="*/ 5189982 w 5189982"/>
              <a:gd name="connsiteY2" fmla="*/ 5919694 h 5919694"/>
              <a:gd name="connsiteX3" fmla="*/ 2534330 w 5189982"/>
              <a:gd name="connsiteY3" fmla="*/ 5916707 h 5919694"/>
              <a:gd name="connsiteX4" fmla="*/ 1 w 5189982"/>
              <a:gd name="connsiteY4" fmla="*/ 3164891 h 5919694"/>
              <a:gd name="connsiteX5" fmla="*/ 2406 w 5189982"/>
              <a:gd name="connsiteY5" fmla="*/ 0 h 5919694"/>
              <a:gd name="connsiteX0" fmla="*/ 216 w 5198678"/>
              <a:gd name="connsiteY0" fmla="*/ 333321 h 5919694"/>
              <a:gd name="connsiteX1" fmla="*/ 5198678 w 5198678"/>
              <a:gd name="connsiteY1" fmla="*/ 0 h 5919694"/>
              <a:gd name="connsiteX2" fmla="*/ 5198678 w 5198678"/>
              <a:gd name="connsiteY2" fmla="*/ 5919694 h 5919694"/>
              <a:gd name="connsiteX3" fmla="*/ 2543026 w 5198678"/>
              <a:gd name="connsiteY3" fmla="*/ 5916707 h 5919694"/>
              <a:gd name="connsiteX4" fmla="*/ 8697 w 5198678"/>
              <a:gd name="connsiteY4" fmla="*/ 3164891 h 5919694"/>
              <a:gd name="connsiteX5" fmla="*/ 216 w 5198678"/>
              <a:gd name="connsiteY5" fmla="*/ 333321 h 5919694"/>
              <a:gd name="connsiteX0" fmla="*/ 216 w 5198678"/>
              <a:gd name="connsiteY0" fmla="*/ 0 h 5586373"/>
              <a:gd name="connsiteX1" fmla="*/ 5198678 w 5198678"/>
              <a:gd name="connsiteY1" fmla="*/ 28985 h 5586373"/>
              <a:gd name="connsiteX2" fmla="*/ 5198678 w 5198678"/>
              <a:gd name="connsiteY2" fmla="*/ 5586373 h 5586373"/>
              <a:gd name="connsiteX3" fmla="*/ 2543026 w 5198678"/>
              <a:gd name="connsiteY3" fmla="*/ 5583386 h 5586373"/>
              <a:gd name="connsiteX4" fmla="*/ 8697 w 5198678"/>
              <a:gd name="connsiteY4" fmla="*/ 2831570 h 5586373"/>
              <a:gd name="connsiteX5" fmla="*/ 216 w 5198678"/>
              <a:gd name="connsiteY5" fmla="*/ 0 h 5586373"/>
              <a:gd name="connsiteX0" fmla="*/ 216 w 5198678"/>
              <a:gd name="connsiteY0" fmla="*/ 0 h 5571881"/>
              <a:gd name="connsiteX1" fmla="*/ 5198678 w 5198678"/>
              <a:gd name="connsiteY1" fmla="*/ 14493 h 5571881"/>
              <a:gd name="connsiteX2" fmla="*/ 5198678 w 5198678"/>
              <a:gd name="connsiteY2" fmla="*/ 5571881 h 5571881"/>
              <a:gd name="connsiteX3" fmla="*/ 2543026 w 5198678"/>
              <a:gd name="connsiteY3" fmla="*/ 5568894 h 5571881"/>
              <a:gd name="connsiteX4" fmla="*/ 8697 w 5198678"/>
              <a:gd name="connsiteY4" fmla="*/ 2817078 h 5571881"/>
              <a:gd name="connsiteX5" fmla="*/ 216 w 5198678"/>
              <a:gd name="connsiteY5" fmla="*/ 0 h 5571881"/>
              <a:gd name="connsiteX0" fmla="*/ 216 w 5198678"/>
              <a:gd name="connsiteY0" fmla="*/ 15941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15941 h 5587822"/>
              <a:gd name="connsiteX0" fmla="*/ 216 w 5198678"/>
              <a:gd name="connsiteY0" fmla="*/ 629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629 h 5587822"/>
              <a:gd name="connsiteX0" fmla="*/ 454 w 5198916"/>
              <a:gd name="connsiteY0" fmla="*/ 629 h 5587822"/>
              <a:gd name="connsiteX1" fmla="*/ 5198916 w 5198916"/>
              <a:gd name="connsiteY1" fmla="*/ 0 h 5587822"/>
              <a:gd name="connsiteX2" fmla="*/ 5198916 w 5198916"/>
              <a:gd name="connsiteY2" fmla="*/ 5587822 h 5587822"/>
              <a:gd name="connsiteX3" fmla="*/ 2543264 w 5198916"/>
              <a:gd name="connsiteY3" fmla="*/ 5584835 h 5587822"/>
              <a:gd name="connsiteX4" fmla="*/ 1791 w 5198916"/>
              <a:gd name="connsiteY4" fmla="*/ 3144946 h 5587822"/>
              <a:gd name="connsiteX5" fmla="*/ 454 w 5198916"/>
              <a:gd name="connsiteY5" fmla="*/ 629 h 5587822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4083303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4089175"/>
              <a:gd name="connsiteY0" fmla="*/ 629 h 5595711"/>
              <a:gd name="connsiteX1" fmla="*/ 4083303 w 4089175"/>
              <a:gd name="connsiteY1" fmla="*/ 0 h 5595711"/>
              <a:gd name="connsiteX2" fmla="*/ 4089175 w 4089175"/>
              <a:gd name="connsiteY2" fmla="*/ 5595711 h 5595711"/>
              <a:gd name="connsiteX3" fmla="*/ 1718207 w 4089175"/>
              <a:gd name="connsiteY3" fmla="*/ 5593381 h 5595711"/>
              <a:gd name="connsiteX4" fmla="*/ 1791 w 4089175"/>
              <a:gd name="connsiteY4" fmla="*/ 3144946 h 5595711"/>
              <a:gd name="connsiteX5" fmla="*/ 454 w 4089175"/>
              <a:gd name="connsiteY5" fmla="*/ 629 h 5595711"/>
              <a:gd name="connsiteX0" fmla="*/ 454 w 4083340"/>
              <a:gd name="connsiteY0" fmla="*/ 629 h 5593381"/>
              <a:gd name="connsiteX1" fmla="*/ 4083303 w 4083340"/>
              <a:gd name="connsiteY1" fmla="*/ 0 h 5593381"/>
              <a:gd name="connsiteX2" fmla="*/ 4012844 w 4083340"/>
              <a:gd name="connsiteY2" fmla="*/ 5591438 h 5593381"/>
              <a:gd name="connsiteX3" fmla="*/ 1718207 w 4083340"/>
              <a:gd name="connsiteY3" fmla="*/ 5593381 h 5593381"/>
              <a:gd name="connsiteX4" fmla="*/ 1791 w 4083340"/>
              <a:gd name="connsiteY4" fmla="*/ 3144946 h 5593381"/>
              <a:gd name="connsiteX5" fmla="*/ 454 w 4083340"/>
              <a:gd name="connsiteY5" fmla="*/ 629 h 5593381"/>
              <a:gd name="connsiteX0" fmla="*/ 454 w 4083459"/>
              <a:gd name="connsiteY0" fmla="*/ 629 h 5593381"/>
              <a:gd name="connsiteX1" fmla="*/ 4083303 w 4083459"/>
              <a:gd name="connsiteY1" fmla="*/ 0 h 5593381"/>
              <a:gd name="connsiteX2" fmla="*/ 4070093 w 4083459"/>
              <a:gd name="connsiteY2" fmla="*/ 5591439 h 5593381"/>
              <a:gd name="connsiteX3" fmla="*/ 1718207 w 4083459"/>
              <a:gd name="connsiteY3" fmla="*/ 5593381 h 5593381"/>
              <a:gd name="connsiteX4" fmla="*/ 1791 w 4083459"/>
              <a:gd name="connsiteY4" fmla="*/ 3144946 h 5593381"/>
              <a:gd name="connsiteX5" fmla="*/ 454 w 4083459"/>
              <a:gd name="connsiteY5" fmla="*/ 629 h 5593381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0093"/>
              <a:gd name="connsiteY0" fmla="*/ 0 h 5592752"/>
              <a:gd name="connsiteX1" fmla="*/ 2714232 w 4070093"/>
              <a:gd name="connsiteY1" fmla="*/ 3644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2714242"/>
              <a:gd name="connsiteY0" fmla="*/ 0 h 5592752"/>
              <a:gd name="connsiteX1" fmla="*/ 2714232 w 2714242"/>
              <a:gd name="connsiteY1" fmla="*/ 3644 h 5592752"/>
              <a:gd name="connsiteX2" fmla="*/ 2455391 w 2714242"/>
              <a:gd name="connsiteY2" fmla="*/ 5590810 h 5592752"/>
              <a:gd name="connsiteX3" fmla="*/ 1718207 w 2714242"/>
              <a:gd name="connsiteY3" fmla="*/ 5592752 h 5592752"/>
              <a:gd name="connsiteX4" fmla="*/ 1791 w 2714242"/>
              <a:gd name="connsiteY4" fmla="*/ 3144317 h 5592752"/>
              <a:gd name="connsiteX5" fmla="*/ 454 w 2714242"/>
              <a:gd name="connsiteY5" fmla="*/ 0 h 5592752"/>
              <a:gd name="connsiteX0" fmla="*/ 454 w 2714778"/>
              <a:gd name="connsiteY0" fmla="*/ 0 h 5596508"/>
              <a:gd name="connsiteX1" fmla="*/ 2714232 w 2714778"/>
              <a:gd name="connsiteY1" fmla="*/ 3644 h 5596508"/>
              <a:gd name="connsiteX2" fmla="*/ 2714070 w 2714778"/>
              <a:gd name="connsiteY2" fmla="*/ 5596508 h 5596508"/>
              <a:gd name="connsiteX3" fmla="*/ 1718207 w 2714778"/>
              <a:gd name="connsiteY3" fmla="*/ 5592752 h 5596508"/>
              <a:gd name="connsiteX4" fmla="*/ 1791 w 2714778"/>
              <a:gd name="connsiteY4" fmla="*/ 3144317 h 5596508"/>
              <a:gd name="connsiteX5" fmla="*/ 454 w 2714778"/>
              <a:gd name="connsiteY5" fmla="*/ 0 h 5596508"/>
              <a:gd name="connsiteX0" fmla="*/ 454 w 2714070"/>
              <a:gd name="connsiteY0" fmla="*/ 0 h 5596508"/>
              <a:gd name="connsiteX1" fmla="*/ 2709992 w 2714070"/>
              <a:gd name="connsiteY1" fmla="*/ 3644 h 5596508"/>
              <a:gd name="connsiteX2" fmla="*/ 2714070 w 2714070"/>
              <a:gd name="connsiteY2" fmla="*/ 5596508 h 5596508"/>
              <a:gd name="connsiteX3" fmla="*/ 1718207 w 2714070"/>
              <a:gd name="connsiteY3" fmla="*/ 5592752 h 5596508"/>
              <a:gd name="connsiteX4" fmla="*/ 1791 w 2714070"/>
              <a:gd name="connsiteY4" fmla="*/ 3144317 h 5596508"/>
              <a:gd name="connsiteX5" fmla="*/ 454 w 2714070"/>
              <a:gd name="connsiteY5" fmla="*/ 0 h 5596508"/>
              <a:gd name="connsiteX0" fmla="*/ 454 w 2714779"/>
              <a:gd name="connsiteY0" fmla="*/ 2054 h 5598562"/>
              <a:gd name="connsiteX1" fmla="*/ 2714233 w 2714779"/>
              <a:gd name="connsiteY1" fmla="*/ 0 h 5598562"/>
              <a:gd name="connsiteX2" fmla="*/ 2714070 w 2714779"/>
              <a:gd name="connsiteY2" fmla="*/ 5598562 h 5598562"/>
              <a:gd name="connsiteX3" fmla="*/ 1718207 w 2714779"/>
              <a:gd name="connsiteY3" fmla="*/ 5594806 h 5598562"/>
              <a:gd name="connsiteX4" fmla="*/ 1791 w 2714779"/>
              <a:gd name="connsiteY4" fmla="*/ 3146371 h 5598562"/>
              <a:gd name="connsiteX5" fmla="*/ 454 w 2714779"/>
              <a:gd name="connsiteY5" fmla="*/ 2054 h 5598562"/>
              <a:gd name="connsiteX0" fmla="*/ 454 w 2714779"/>
              <a:gd name="connsiteY0" fmla="*/ 7751 h 5598562"/>
              <a:gd name="connsiteX1" fmla="*/ 2714233 w 2714779"/>
              <a:gd name="connsiteY1" fmla="*/ 0 h 5598562"/>
              <a:gd name="connsiteX2" fmla="*/ 2714070 w 2714779"/>
              <a:gd name="connsiteY2" fmla="*/ 5598562 h 5598562"/>
              <a:gd name="connsiteX3" fmla="*/ 1718207 w 2714779"/>
              <a:gd name="connsiteY3" fmla="*/ 5594806 h 5598562"/>
              <a:gd name="connsiteX4" fmla="*/ 1791 w 2714779"/>
              <a:gd name="connsiteY4" fmla="*/ 3146371 h 5598562"/>
              <a:gd name="connsiteX5" fmla="*/ 454 w 2714779"/>
              <a:gd name="connsiteY5" fmla="*/ 7751 h 5598562"/>
              <a:gd name="connsiteX0" fmla="*/ 454 w 2714070"/>
              <a:gd name="connsiteY0" fmla="*/ 571782 h 6162593"/>
              <a:gd name="connsiteX1" fmla="*/ 2707872 w 2714070"/>
              <a:gd name="connsiteY1" fmla="*/ 0 h 6162593"/>
              <a:gd name="connsiteX2" fmla="*/ 2714070 w 2714070"/>
              <a:gd name="connsiteY2" fmla="*/ 6162593 h 6162593"/>
              <a:gd name="connsiteX3" fmla="*/ 1718207 w 2714070"/>
              <a:gd name="connsiteY3" fmla="*/ 6158837 h 6162593"/>
              <a:gd name="connsiteX4" fmla="*/ 1791 w 2714070"/>
              <a:gd name="connsiteY4" fmla="*/ 3710402 h 6162593"/>
              <a:gd name="connsiteX5" fmla="*/ 454 w 2714070"/>
              <a:gd name="connsiteY5" fmla="*/ 571782 h 6162593"/>
              <a:gd name="connsiteX0" fmla="*/ 454 w 2714070"/>
              <a:gd name="connsiteY0" fmla="*/ 7751 h 6162593"/>
              <a:gd name="connsiteX1" fmla="*/ 2707872 w 2714070"/>
              <a:gd name="connsiteY1" fmla="*/ 0 h 6162593"/>
              <a:gd name="connsiteX2" fmla="*/ 2714070 w 2714070"/>
              <a:gd name="connsiteY2" fmla="*/ 6162593 h 6162593"/>
              <a:gd name="connsiteX3" fmla="*/ 1718207 w 2714070"/>
              <a:gd name="connsiteY3" fmla="*/ 6158837 h 6162593"/>
              <a:gd name="connsiteX4" fmla="*/ 1791 w 2714070"/>
              <a:gd name="connsiteY4" fmla="*/ 3710402 h 6162593"/>
              <a:gd name="connsiteX5" fmla="*/ 454 w 2714070"/>
              <a:gd name="connsiteY5" fmla="*/ 7751 h 6162593"/>
              <a:gd name="connsiteX0" fmla="*/ 454 w 2720839"/>
              <a:gd name="connsiteY0" fmla="*/ 7751 h 6162593"/>
              <a:gd name="connsiteX1" fmla="*/ 2720594 w 2720839"/>
              <a:gd name="connsiteY1" fmla="*/ 0 h 6162593"/>
              <a:gd name="connsiteX2" fmla="*/ 2714070 w 2720839"/>
              <a:gd name="connsiteY2" fmla="*/ 6162593 h 6162593"/>
              <a:gd name="connsiteX3" fmla="*/ 1718207 w 2720839"/>
              <a:gd name="connsiteY3" fmla="*/ 6158837 h 6162593"/>
              <a:gd name="connsiteX4" fmla="*/ 1791 w 2720839"/>
              <a:gd name="connsiteY4" fmla="*/ 3710402 h 6162593"/>
              <a:gd name="connsiteX5" fmla="*/ 454 w 2720839"/>
              <a:gd name="connsiteY5" fmla="*/ 7751 h 6162593"/>
              <a:gd name="connsiteX0" fmla="*/ 454 w 2726792"/>
              <a:gd name="connsiteY0" fmla="*/ 7751 h 6162593"/>
              <a:gd name="connsiteX1" fmla="*/ 2720594 w 2726792"/>
              <a:gd name="connsiteY1" fmla="*/ 0 h 6162593"/>
              <a:gd name="connsiteX2" fmla="*/ 2726792 w 2726792"/>
              <a:gd name="connsiteY2" fmla="*/ 6162593 h 6162593"/>
              <a:gd name="connsiteX3" fmla="*/ 1718207 w 2726792"/>
              <a:gd name="connsiteY3" fmla="*/ 6158837 h 6162593"/>
              <a:gd name="connsiteX4" fmla="*/ 1791 w 2726792"/>
              <a:gd name="connsiteY4" fmla="*/ 3710402 h 6162593"/>
              <a:gd name="connsiteX5" fmla="*/ 454 w 2726792"/>
              <a:gd name="connsiteY5" fmla="*/ 7751 h 616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26792" h="6162593">
                <a:moveTo>
                  <a:pt x="454" y="7751"/>
                </a:moveTo>
                <a:lnTo>
                  <a:pt x="2720594" y="0"/>
                </a:lnTo>
                <a:cubicBezTo>
                  <a:pt x="2722551" y="1865237"/>
                  <a:pt x="2724835" y="4297356"/>
                  <a:pt x="2726792" y="6162593"/>
                </a:cubicBezTo>
                <a:lnTo>
                  <a:pt x="1718207" y="6158837"/>
                </a:lnTo>
                <a:cubicBezTo>
                  <a:pt x="689093" y="5848705"/>
                  <a:pt x="-8821" y="4564073"/>
                  <a:pt x="1791" y="3710402"/>
                </a:cubicBezTo>
                <a:cubicBezTo>
                  <a:pt x="3783" y="2507139"/>
                  <a:pt x="-1538" y="1211014"/>
                  <a:pt x="454" y="7751"/>
                </a:cubicBez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8E5BD460-2E08-418B-9ED2-FED7577890A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468C9D50-7928-4CA0-BFA2-1AB0032BF1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1700213"/>
            <a:ext cx="7089891" cy="4598075"/>
          </a:xfrm>
          <a:prstGeom prst="rect">
            <a:avLst/>
          </a:prstGeom>
        </p:spPr>
        <p:txBody>
          <a:bodyPr/>
          <a:lstStyle>
            <a:lvl1pPr>
              <a:buNone/>
              <a:defRPr lang="en-US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en-US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en-US" dirty="0">
                <a:solidFill>
                  <a:schemeClr val="bg1"/>
                </a:solidFill>
              </a:defRPr>
            </a:lvl3pPr>
            <a:lvl4pPr>
              <a:defRPr lang="en-US" dirty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  <a:lvl6pPr>
              <a:defRPr lang="en-AU" dirty="0">
                <a:solidFill>
                  <a:schemeClr val="bg1"/>
                </a:solidFill>
              </a:defRPr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F87536-1667-4319-A130-CF6578DB2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052736"/>
            <a:ext cx="7096124" cy="46905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AD53B17-CFA2-4153-BA9B-6F2B6C1F6005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[Entity Name]</a:t>
            </a:r>
            <a:endParaRPr lang="en-AU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8508C9E-FE7C-44AA-84C7-0471A04346C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[Presentation Title] | [Date]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52737AE-AB1C-425B-82B5-B5D4E120803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74278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B39BD51-2E8D-4FDD-8EEB-A7A9070EDD6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07049" y="630978"/>
            <a:ext cx="3888000" cy="2844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05E8E5-FC3F-4B02-8560-314161E659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AU"/>
              <a:t>[Presentation Title] | [Date]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83E44-C534-44A2-8F6E-F9372FE5C6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5B945E3-14E3-4804-9C19-FEC6CFB9A2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2204864"/>
            <a:ext cx="3384000" cy="4093424"/>
          </a:xfrm>
          <a:prstGeom prst="rect">
            <a:avLst/>
          </a:prstGeom>
        </p:spPr>
        <p:txBody>
          <a:bodyPr/>
          <a:lstStyle>
            <a:lvl1pPr>
              <a:buNone/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lang="en-AU" dirty="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FD0FAE-3953-4EE5-ADCD-BB5BCA72CF76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DA8ABAA8-126B-459D-B960-B85E22F49D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86B950FF-5CC1-4A3A-ABA9-ADF58494DD0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07049" y="3485752"/>
            <a:ext cx="3888000" cy="2844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BA2B0415-0383-4B33-9E29-9ADFC2A054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304000" y="630978"/>
            <a:ext cx="3888000" cy="2844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4966C236-904D-498D-801E-8C4057C0A03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304000" y="3485752"/>
            <a:ext cx="3888000" cy="2844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D8A62-4A58-4C23-B0E5-AEF193611E4D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DEB74D7-CB6B-47FE-A2A8-7AE5F1DED9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E061BA70-9BEA-4AF5-8B24-03EBB3F28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052736"/>
            <a:ext cx="3384549" cy="100811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73846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Text &amp;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CE2774-14F3-4413-B606-C993C97969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AU"/>
              <a:t>[Presentation Title] | [Date]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771394-5B89-4C72-9322-C5B01C7801D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44D1A49-1FEC-4FD2-B560-402C9B2E281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5326" y="3447000"/>
            <a:ext cx="3384000" cy="28617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Click icon to insert picture</a:t>
            </a:r>
          </a:p>
          <a:p>
            <a:endParaRPr lang="en-AU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C59B66CF-A807-44F1-A681-793122F8A03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09626" y="3447000"/>
            <a:ext cx="3384000" cy="28617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Click icon to insert picture</a:t>
            </a:r>
          </a:p>
          <a:p>
            <a:endParaRPr lang="en-AU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6B4B4A83-90AC-42EA-83C2-FA846246885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12676" y="3446253"/>
            <a:ext cx="3384000" cy="28617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Click icon to insert picture</a:t>
            </a:r>
          </a:p>
          <a:p>
            <a:endParaRPr lang="en-AU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1089730-A73F-422F-BD54-BF23888B1D5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5325" y="1700212"/>
            <a:ext cx="3384000" cy="172878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9BA9F9C4-C84A-43FB-A465-E020A9EB63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09626" y="1700212"/>
            <a:ext cx="3384000" cy="172878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564335FC-BD53-4794-8DA5-8FFBAE1F28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12676" y="1700212"/>
            <a:ext cx="3384000" cy="172878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E195DD-3DD6-4BE8-8993-CA04B5EDA6E7}"/>
              </a:ext>
            </a:extLst>
          </p:cNvPr>
          <p:cNvSpPr>
            <a:spLocks noGrp="1"/>
          </p:cNvSpPr>
          <p:nvPr>
            <p:ph type="dt" sz="half" idx="22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/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0BBC08AD-280F-4174-A0CE-490AAFB979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C1E423-DB93-432A-8BB7-4B2613DBF942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E590DBB-90A7-43BF-BDD1-CF1C6212FA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C882AF12-58DE-43D7-9E95-F90A1203C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25559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CE2774-14F3-4413-B606-C993C97969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AU"/>
              <a:t>[Presentation Title] | [Date]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771394-5B89-4C72-9322-C5B01C7801D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44D1A49-1FEC-4FD2-B560-402C9B2E281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691720" y="1700808"/>
            <a:ext cx="1439897" cy="11995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Click icon to insert icon</a:t>
            </a:r>
          </a:p>
          <a:p>
            <a:endParaRPr lang="en-AU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1089730-A73F-422F-BD54-BF23888B1D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19668" y="2996952"/>
            <a:ext cx="3384000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9BA9F9C4-C84A-43FB-A465-E020A9EB63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19668" y="3271090"/>
            <a:ext cx="3384000" cy="648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E195DD-3DD6-4BE8-8993-CA04B5EDA6E7}"/>
              </a:ext>
            </a:extLst>
          </p:cNvPr>
          <p:cNvSpPr>
            <a:spLocks noGrp="1"/>
          </p:cNvSpPr>
          <p:nvPr>
            <p:ph type="dt" sz="half" idx="22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/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0BBC08AD-280F-4174-A0CE-490AAFB979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49164FB8-D4B8-4D90-B308-464FB278E97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376051" y="1700808"/>
            <a:ext cx="1439897" cy="11995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Click icon to insert icon</a:t>
            </a:r>
          </a:p>
          <a:p>
            <a:endParaRPr lang="en-AU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B01E9CDC-2523-40AE-AF29-5A44EBFD891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03999" y="2996952"/>
            <a:ext cx="3384000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4ADAC2D7-6D0E-46B8-9F7A-B4DB99B8900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403999" y="3271090"/>
            <a:ext cx="3384000" cy="648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EFE4D8B1-EBB1-4B03-B440-81D22A8A033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063158" y="1700907"/>
            <a:ext cx="1439897" cy="11995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Click icon to insert icon</a:t>
            </a:r>
          </a:p>
          <a:p>
            <a:endParaRPr lang="en-AU"/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9FADD90A-0B64-4F90-9B57-FE13E0FCA22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91106" y="2997051"/>
            <a:ext cx="3384000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ABE4C7F0-C749-4520-AA04-DB6CA99155A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091106" y="3271189"/>
            <a:ext cx="3384000" cy="648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10240862-4D4B-4BB9-8F4B-AA856CD17F50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691720" y="4077242"/>
            <a:ext cx="1439897" cy="11995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Click icon to insert icon</a:t>
            </a:r>
          </a:p>
          <a:p>
            <a:endParaRPr lang="en-AU"/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58449337-35B4-44F8-8D00-F0C15EFB9CE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9668" y="5373386"/>
            <a:ext cx="3384000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2477189D-83D5-4749-BD7C-CADC0D1471D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19668" y="5647524"/>
            <a:ext cx="3384000" cy="648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7" name="Picture Placeholder 8">
            <a:extLst>
              <a:ext uri="{FF2B5EF4-FFF2-40B4-BE49-F238E27FC236}">
                <a16:creationId xmlns:a16="http://schemas.microsoft.com/office/drawing/2014/main" id="{6618C35F-5F01-46A6-BF04-0CA9BDBAAB65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5376051" y="4077242"/>
            <a:ext cx="1439897" cy="11995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Click icon to insert icon</a:t>
            </a:r>
          </a:p>
          <a:p>
            <a:endParaRPr lang="en-AU"/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B63A3128-4CA8-48D5-B82E-7EDA918D7F3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403999" y="5373386"/>
            <a:ext cx="3384000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AB7F5300-022A-4183-A132-AA8EB6534A6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403999" y="5647524"/>
            <a:ext cx="3384000" cy="648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0" name="Picture Placeholder 8">
            <a:extLst>
              <a:ext uri="{FF2B5EF4-FFF2-40B4-BE49-F238E27FC236}">
                <a16:creationId xmlns:a16="http://schemas.microsoft.com/office/drawing/2014/main" id="{CE2DF1AF-9EAD-40B3-B73C-07649220BF03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9063158" y="4077341"/>
            <a:ext cx="1439897" cy="119957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Click icon to insert icon</a:t>
            </a:r>
          </a:p>
          <a:p>
            <a:endParaRPr lang="en-AU"/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40CD5A08-CA4F-41B8-A1B0-488A6EC4481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91106" y="5373485"/>
            <a:ext cx="3384000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B722C2B9-2C83-4877-A90D-0CA01537B08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091106" y="5647623"/>
            <a:ext cx="3384000" cy="648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FF019EB-FA99-486B-BA02-92BE76012990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1882F53-3639-4FFE-AFD1-5428267B6B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D2A4C4A-3642-4CE3-8FB6-AFE5A9CA8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55523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14">
            <a:extLst>
              <a:ext uri="{FF2B5EF4-FFF2-40B4-BE49-F238E27FC236}">
                <a16:creationId xmlns:a16="http://schemas.microsoft.com/office/drawing/2014/main" id="{C9748A61-6439-491A-9457-33A20862D25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9170" y="1917008"/>
            <a:ext cx="1584308" cy="1584000"/>
          </a:xfrm>
          <a:prstGeom prst="rect">
            <a:avLst/>
          </a:prstGeom>
          <a:solidFill>
            <a:schemeClr val="accent1"/>
          </a:solidFill>
        </p:spPr>
        <p:txBody>
          <a:bodyPr lIns="72000" tIns="72000" rIns="72000" bIns="72000" anchor="ctr">
            <a:normAutofit/>
          </a:bodyPr>
          <a:lstStyle>
            <a:lvl1pPr algn="ctr">
              <a:lnSpc>
                <a:spcPct val="100000"/>
              </a:lnSpc>
              <a:defRPr lang="en-US" sz="2800" b="1" dirty="0">
                <a:solidFill>
                  <a:schemeClr val="bg1"/>
                </a:solidFill>
              </a:defRPr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[00]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CE2774-14F3-4413-B606-C993C97969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AU"/>
              <a:t>[Presentation Title] | [Date]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771394-5B89-4C72-9322-C5B01C7801D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1089730-A73F-422F-BD54-BF23888B1D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5326" y="3861048"/>
            <a:ext cx="2351996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9BA9F9C4-C84A-43FB-A465-E020A9EB63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95326" y="4135186"/>
            <a:ext cx="2351996" cy="15166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E195DD-3DD6-4BE8-8993-CA04B5EDA6E7}"/>
              </a:ext>
            </a:extLst>
          </p:cNvPr>
          <p:cNvSpPr>
            <a:spLocks noGrp="1"/>
          </p:cNvSpPr>
          <p:nvPr>
            <p:ph type="dt" sz="half" idx="22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/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0BBC08AD-280F-4174-A0CE-490AAFB979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C17937B0-FDCD-421A-9652-36A59CE227A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932120" y="1917008"/>
            <a:ext cx="1584308" cy="1584000"/>
          </a:xfrm>
          <a:prstGeom prst="rect">
            <a:avLst/>
          </a:prstGeom>
          <a:solidFill>
            <a:srgbClr val="962A8B"/>
          </a:solidFill>
        </p:spPr>
        <p:txBody>
          <a:bodyPr lIns="72000" tIns="72000" rIns="72000" bIns="72000" anchor="ctr">
            <a:normAutofit/>
          </a:bodyPr>
          <a:lstStyle>
            <a:lvl1pPr algn="ctr">
              <a:lnSpc>
                <a:spcPct val="100000"/>
              </a:lnSpc>
              <a:defRPr lang="en-US" sz="2800" b="1" dirty="0">
                <a:solidFill>
                  <a:schemeClr val="bg1"/>
                </a:solidFill>
              </a:defRPr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[00]</a:t>
            </a:r>
          </a:p>
        </p:txBody>
      </p:sp>
      <p:sp>
        <p:nvSpPr>
          <p:cNvPr id="37" name="Text Placeholder 14">
            <a:extLst>
              <a:ext uri="{FF2B5EF4-FFF2-40B4-BE49-F238E27FC236}">
                <a16:creationId xmlns:a16="http://schemas.microsoft.com/office/drawing/2014/main" id="{7AB4A338-5CDA-4742-A7F5-F49D6BE9AD4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548276" y="3861048"/>
            <a:ext cx="2351996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9452123C-C6A2-4D45-AF62-5B6E775B6C9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548276" y="4135186"/>
            <a:ext cx="2351996" cy="15166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9" name="Text Placeholder 14">
            <a:extLst>
              <a:ext uri="{FF2B5EF4-FFF2-40B4-BE49-F238E27FC236}">
                <a16:creationId xmlns:a16="http://schemas.microsoft.com/office/drawing/2014/main" id="{3DCBEBCB-7877-4BC1-BA6D-4E809F947A5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686160" y="1917008"/>
            <a:ext cx="1584308" cy="1584000"/>
          </a:xfrm>
          <a:prstGeom prst="rect">
            <a:avLst/>
          </a:prstGeom>
          <a:solidFill>
            <a:srgbClr val="999490"/>
          </a:solidFill>
        </p:spPr>
        <p:txBody>
          <a:bodyPr lIns="72000" tIns="72000" rIns="72000" bIns="72000" anchor="ctr">
            <a:normAutofit/>
          </a:bodyPr>
          <a:lstStyle>
            <a:lvl1pPr algn="ctr">
              <a:lnSpc>
                <a:spcPct val="100000"/>
              </a:lnSpc>
              <a:defRPr lang="en-US" sz="2800" b="1" dirty="0">
                <a:solidFill>
                  <a:schemeClr val="bg1"/>
                </a:solidFill>
              </a:defRPr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[00]</a:t>
            </a:r>
          </a:p>
        </p:txBody>
      </p:sp>
      <p:sp>
        <p:nvSpPr>
          <p:cNvPr id="40" name="Text Placeholder 14">
            <a:extLst>
              <a:ext uri="{FF2B5EF4-FFF2-40B4-BE49-F238E27FC236}">
                <a16:creationId xmlns:a16="http://schemas.microsoft.com/office/drawing/2014/main" id="{2FE7559D-9529-40D4-8025-F2B8ED38A99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02316" y="3861048"/>
            <a:ext cx="2351996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41" name="Text Placeholder 14">
            <a:extLst>
              <a:ext uri="{FF2B5EF4-FFF2-40B4-BE49-F238E27FC236}">
                <a16:creationId xmlns:a16="http://schemas.microsoft.com/office/drawing/2014/main" id="{2382D6B5-B43B-46F1-B879-42FA4CCBD20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302316" y="4135186"/>
            <a:ext cx="2351996" cy="15166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791F1A27-3497-4ECD-AAAC-804B3DF8F9F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14768" y="1917008"/>
            <a:ext cx="1584308" cy="1584000"/>
          </a:xfrm>
          <a:prstGeom prst="rect">
            <a:avLst/>
          </a:prstGeom>
          <a:solidFill>
            <a:srgbClr val="D7D1CC"/>
          </a:solidFill>
        </p:spPr>
        <p:txBody>
          <a:bodyPr lIns="72000" tIns="72000" rIns="72000" bIns="72000" anchor="ctr">
            <a:normAutofit/>
          </a:bodyPr>
          <a:lstStyle>
            <a:lvl1pPr algn="ctr">
              <a:lnSpc>
                <a:spcPct val="100000"/>
              </a:lnSpc>
              <a:defRPr lang="en-US" sz="2800" b="1" dirty="0">
                <a:solidFill>
                  <a:schemeClr val="bg1"/>
                </a:solidFill>
              </a:defRPr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[00]</a:t>
            </a:r>
          </a:p>
        </p:txBody>
      </p:sp>
      <p:sp>
        <p:nvSpPr>
          <p:cNvPr id="43" name="Text Placeholder 14">
            <a:extLst>
              <a:ext uri="{FF2B5EF4-FFF2-40B4-BE49-F238E27FC236}">
                <a16:creationId xmlns:a16="http://schemas.microsoft.com/office/drawing/2014/main" id="{E0498A31-1633-4E6B-8EAE-AF4FDE6233F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30924" y="3861048"/>
            <a:ext cx="2351996" cy="240219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lang="en-US" sz="1600" b="1" dirty="0">
                <a:solidFill>
                  <a:schemeClr val="accent1"/>
                </a:solidFill>
              </a:defRPr>
            </a:lvl1pPr>
            <a:lvl2pPr marL="171450" indent="-171450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dirty="0"/>
            </a:lvl2pPr>
            <a:lvl3pPr marL="180612" indent="0">
              <a:buClrTx/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[Bullet Heading]</a:t>
            </a:r>
          </a:p>
        </p:txBody>
      </p:sp>
      <p:sp>
        <p:nvSpPr>
          <p:cNvPr id="44" name="Text Placeholder 14">
            <a:extLst>
              <a:ext uri="{FF2B5EF4-FFF2-40B4-BE49-F238E27FC236}">
                <a16:creationId xmlns:a16="http://schemas.microsoft.com/office/drawing/2014/main" id="{9A54FCE6-6684-449A-86E0-14243721942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130924" y="4135186"/>
            <a:ext cx="2351996" cy="15166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en-US" sz="1600" dirty="0"/>
            </a:lvl1pPr>
            <a:lvl2pPr marL="171450" indent="-171450" algn="ctr">
              <a:lnSpc>
                <a:spcPct val="100000"/>
              </a:lnSpc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dirty="0"/>
            </a:lvl2pPr>
            <a:lvl3pPr marL="360000" indent="-179388">
              <a:buClrTx/>
              <a:buFont typeface="Arial" panose="020B0604020202020204" pitchFamily="34" charset="0"/>
              <a:buChar char="­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95140AB-DCE2-4DB2-81B5-60470D8E34C0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3BF142C-8B85-4BCA-8B54-67CC7F92FF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C67645D-435A-4DA4-9CBA-77E7F4B50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89187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Dark Purple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05E8E5-FC3F-4B02-8560-314161E659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AU"/>
              <a:t>[Presentation Title] | [Date]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83E44-C534-44A2-8F6E-F9372FE5C6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0BF09EC-4B00-4B1E-B06B-0D0F89DA0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2" y="1700213"/>
            <a:ext cx="5400673" cy="4608515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17F97712-4CC3-452D-A157-BEE84E8057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6" y="1700213"/>
            <a:ext cx="5197808" cy="46085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spcAft>
                <a:spcPts val="600"/>
              </a:spcAft>
              <a:defRPr lang="en-US" dirty="0"/>
            </a:lvl5pPr>
            <a:lvl6pPr>
              <a:defRPr lang="en-AU" dirty="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44E802-988F-4822-AAD4-8AB16076B2C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5F6752E-685A-46CF-8D29-A5D4E0013D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D1DFD8-8A09-48BC-87A4-4F57F6D6FE1B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76C9786-9794-4BE5-BBFE-4B339825F2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EE0658-31AB-4AA9-B241-6C41D88C97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024615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urple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0BF09EC-4B00-4B1E-B06B-0D0F89DA0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2" y="1700212"/>
            <a:ext cx="5400673" cy="4608513"/>
          </a:xfrm>
          <a:prstGeom prst="rect">
            <a:avLst/>
          </a:prstGeom>
          <a:solidFill>
            <a:srgbClr val="962A8B"/>
          </a:solidFill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500BB1C-3C6B-46AF-8AA4-A4BA72712C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4800" y="1700212"/>
            <a:ext cx="5209113" cy="4608516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574EA24-97F9-47A1-937E-B8E4F5327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E45B7E6-67E2-4417-B8C5-36EEB1A4FA61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56B92F1-D406-4B16-A1AC-4B90521D92A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EF75C0A-DA87-49E7-AF8C-E35E9D6CA40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B11690AC-7C51-47ED-9DD6-4A98D2E79B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CACF9F-55D3-4152-BDFF-84674C07B2BE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574170D-AC78-463A-B8E0-8E87954EAB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9217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Neutral 1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05E8E5-FC3F-4B02-8560-314161E659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AU"/>
              <a:t>[Presentation Title] | [Date]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83E44-C534-44A2-8F6E-F9372FE5C6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0BF09EC-4B00-4B1E-B06B-0D0F89DA0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3" y="1700213"/>
            <a:ext cx="5400672" cy="4608515"/>
          </a:xfrm>
          <a:prstGeom prst="rect">
            <a:avLst/>
          </a:prstGeom>
          <a:solidFill>
            <a:srgbClr val="D7D1CC"/>
          </a:solidFill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643BCE34-49B7-4BA0-8263-6432C37E47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4800" y="1700213"/>
            <a:ext cx="5209113" cy="46085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8FA6D2-EF83-4585-B84E-EC3FACE3286F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045A20B-3961-4824-8B5F-429563405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B36345A-6B2C-4967-909A-6BAA4D16DE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A7A291-5EAC-486D-928E-F46ED8B55AD0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D6EAF7D-7C9B-4789-AC1C-A7AF349D1D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5999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Neutral 2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05E8E5-FC3F-4B02-8560-314161E659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AU"/>
              <a:t>[Presentation Title] | [Date]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83E44-C534-44A2-8F6E-F9372FE5C6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0BF09EC-4B00-4B1E-B06B-0D0F89DA0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2" y="1700213"/>
            <a:ext cx="5400673" cy="4608512"/>
          </a:xfrm>
          <a:prstGeom prst="rect">
            <a:avLst/>
          </a:prstGeom>
          <a:solidFill>
            <a:srgbClr val="999490"/>
          </a:solidFill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0D8A284-12F0-43E7-820E-1E72AC40E17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4800" y="1700212"/>
            <a:ext cx="5209113" cy="460851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C7241E-C81A-4E97-A038-49339AFE0279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3255835-9B81-4FE6-A19A-BDEACE6D5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E5F36F7-9D4E-4EA5-882E-DEDD94B59C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000394-8C62-4535-AFCB-49065079CFAF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9739123-EB1E-4E5F-B70D-F7DEE2CEE7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8578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ull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EA75515C-08B2-490C-B8D9-273E0B4B79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12127" y="1700213"/>
            <a:ext cx="3384548" cy="4615710"/>
          </a:xfrm>
          <a:prstGeom prst="rect">
            <a:avLst/>
          </a:prstGeom>
          <a:solidFill>
            <a:schemeClr val="accent1"/>
          </a:solidFill>
        </p:spPr>
        <p:txBody>
          <a:bodyPr lIns="180000" tIns="108000" rIns="180000" bIns="180000" anchor="t">
            <a:normAutofit/>
          </a:bodyPr>
          <a:lstStyle>
            <a:lvl1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[Enter text – You can change the colour of this placeholder under the ‘Shape fill’ menu]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210091-B817-4684-B184-7D4087D1A13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AU"/>
              <a:t>[Presentation Title] | [Date]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6D46C-E3B9-4EED-8ECB-83007B70FCF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FFA529-ABC2-48D5-B054-69D988F2D0EC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DA12390-A044-4D48-96A4-00A2D51D9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60070F8D-A181-4941-8E6E-89B3B6A120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5A8D97C9-2BD4-40D2-8A9C-5D0FDC041E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5328" y="1700213"/>
            <a:ext cx="3384548" cy="4615710"/>
          </a:xfrm>
          <a:prstGeom prst="rect">
            <a:avLst/>
          </a:prstGeom>
          <a:solidFill>
            <a:srgbClr val="962A8B"/>
          </a:solidFill>
        </p:spPr>
        <p:txBody>
          <a:bodyPr lIns="180000" tIns="108000" rIns="180000" bIns="180000" anchor="t">
            <a:normAutofit/>
          </a:bodyPr>
          <a:lstStyle>
            <a:lvl1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[Enter text – You can change the colour of this placeholder under the ‘Shape fill’ menu]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409A6CC-1C55-4870-8E22-205BA52568D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87255" y="1692905"/>
            <a:ext cx="3384548" cy="4615710"/>
          </a:xfrm>
          <a:prstGeom prst="rect">
            <a:avLst/>
          </a:prstGeom>
          <a:solidFill>
            <a:srgbClr val="999490"/>
          </a:solidFill>
        </p:spPr>
        <p:txBody>
          <a:bodyPr lIns="180000" tIns="108000" rIns="180000" bIns="180000" anchor="t">
            <a:normAutofit/>
          </a:bodyPr>
          <a:lstStyle>
            <a:lvl1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[Enter text – You can change the colour of this placeholder under the ‘Shape fill’ menu]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1AC039-02E7-49D5-B557-F29BDF128A9E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AE48569-D32E-4698-B1DF-F6D3A1B423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2398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-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06D0029-C709-49E4-ADBE-DE71FBF91E1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94800" y="3593712"/>
            <a:ext cx="5198533" cy="2715015"/>
          </a:xfrm>
          <a:prstGeom prst="rect">
            <a:avLst/>
          </a:prstGeom>
        </p:spPr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 smtClean="0"/>
            </a:lvl5pPr>
            <a:lvl6pPr>
              <a:defRPr lang="en-AU" dirty="0"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42AA681-0A5C-4843-AFF7-8900ED2A6D6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288618" y="2024810"/>
            <a:ext cx="5198400" cy="24278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C1A5F930-F83B-4616-AC17-D7231CE8742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288619" y="4602158"/>
            <a:ext cx="5198533" cy="1700191"/>
          </a:xfrm>
          <a:prstGeom prst="rect">
            <a:avLst/>
          </a:prstGeo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ABFF14A-9BDE-42F0-AA14-E13CCFE3E4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4800" y="1700808"/>
            <a:ext cx="5198532" cy="17434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47FC4A52-417F-4863-97DD-E656EA43AC9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288619" y="1700809"/>
            <a:ext cx="5198533" cy="324000"/>
          </a:xfrm>
          <a:prstGeom prst="rect">
            <a:avLst/>
          </a:prstGeom>
        </p:spPr>
        <p:txBody>
          <a:bodyPr>
            <a:normAutofit/>
          </a:bodyPr>
          <a:lstStyle>
            <a:lvl5pPr>
              <a:defRPr lang="en-AU" sz="2000" b="1" dirty="0"/>
            </a:lvl5pPr>
          </a:lstStyle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A696586-6988-4D6B-BE2D-2C0EDF447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4702DF-17BD-46ED-A802-86B361F2E09F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5DBF07-3CD1-4DDE-9A1A-D0E171973E1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4A7C89-2B79-461C-8BD1-C3E341EC7BC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14229EC4-696A-4791-8EB0-396DF61F7A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3B4A2E-6294-4DC9-8779-3231A7E9B5C2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BCAB502-16F2-4A19-97A1-C081D22659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1814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-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E9733-BF94-4100-BC67-F6D1B238A1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AU"/>
              <a:t>[Presentation Title] | [Date]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DDBB4-F82B-408D-A3AC-301DFBE50D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1680838C-6DDD-4367-8C7B-8D49AA3A036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286500" y="2677684"/>
            <a:ext cx="5219998" cy="16154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AU"/>
              <a:t> </a:t>
            </a:r>
          </a:p>
        </p:txBody>
      </p:sp>
      <p:sp>
        <p:nvSpPr>
          <p:cNvPr id="20" name="Content Placeholder 18">
            <a:extLst>
              <a:ext uri="{FF2B5EF4-FFF2-40B4-BE49-F238E27FC236}">
                <a16:creationId xmlns:a16="http://schemas.microsoft.com/office/drawing/2014/main" id="{8C9CC71C-D628-4B8C-8AB1-D318B0D686CF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286500" y="4694142"/>
            <a:ext cx="5219996" cy="161517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AU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47EF0A71-527C-4177-BD73-0A32F4F3B7C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86500" y="2279659"/>
            <a:ext cx="5222136" cy="324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200" b="1">
                <a:solidFill>
                  <a:schemeClr val="accent1"/>
                </a:solidFill>
              </a:defRPr>
            </a:lvl1pPr>
            <a:lvl6pPr>
              <a:defRPr b="0"/>
            </a:lvl6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FFB469D-AB37-445A-8C5C-9EDAC47CC60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86500" y="4401144"/>
            <a:ext cx="5222136" cy="324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200" b="1">
                <a:solidFill>
                  <a:schemeClr val="accent1"/>
                </a:solidFill>
              </a:defRPr>
            </a:lvl1pPr>
            <a:lvl6pPr>
              <a:defRPr b="0"/>
            </a:lvl6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92F6810-4203-426A-BA3F-12E853FD972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94800" y="2279196"/>
            <a:ext cx="5183717" cy="2013899"/>
          </a:xfr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5608E6E7-0CC5-4C1B-8095-7EA4A3FE80A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94800" y="4401144"/>
            <a:ext cx="5183717" cy="1908176"/>
          </a:xfrm>
        </p:spPr>
        <p:txBody>
          <a:bodyPr/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AU" dirty="0"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9A2EF0-E71D-47A8-8995-F59268EA0BBD}"/>
              </a:ext>
            </a:extLst>
          </p:cNvPr>
          <p:cNvSpPr>
            <a:spLocks noGrp="1"/>
          </p:cNvSpPr>
          <p:nvPr>
            <p:ph type="dt" sz="half" idx="30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AE219F9-19D4-45A2-9D79-6847ED38E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688F5021-D4C3-4888-A4D5-06E996CC213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1F3FBD-B2FA-4ECC-94B3-AE0A46E7AD40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9D1DA3F-F774-45EB-B6E3-EB3EBFC56B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9483DB6-35E8-41E9-930B-445C4EFE7A7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5" y="1700808"/>
            <a:ext cx="10801350" cy="504825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accent1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16015814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9EE8B-9737-4CD0-834C-9321616FE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E54BAE-986D-4AFD-89E0-A19E4D265928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95325" y="151136"/>
            <a:ext cx="2376000" cy="24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/>
              <a:t>[Entity Name]</a:t>
            </a:r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A1ABFD-9426-4AE2-BD85-21AAB157C5F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AU"/>
              <a:t>[Presentation Title] | [Date]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B82426-C548-4F44-88F3-0399BED6EAB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3A7132BB-77E6-4CDB-BD22-890A94E030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0550" y="6524625"/>
            <a:ext cx="3384667" cy="241300"/>
          </a:xfrm>
        </p:spPr>
        <p:txBody>
          <a:bodyPr anchor="ctr">
            <a:normAutofit/>
          </a:bodyPr>
          <a:lstStyle>
            <a:lvl1pPr algn="ctr">
              <a:defRPr sz="1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#[Hashtag text]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7FA311-E5C8-49FB-A70D-B5D69EF896F4}"/>
              </a:ext>
            </a:extLst>
          </p:cNvPr>
          <p:cNvSpPr/>
          <p:nvPr userDrawn="1"/>
        </p:nvSpPr>
        <p:spPr>
          <a:xfrm flipH="1">
            <a:off x="0" y="0"/>
            <a:ext cx="12192000" cy="630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77DAC2F-25B2-40B2-B3C3-AEDF3893C1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935" y="152896"/>
            <a:ext cx="1210684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7046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rand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9933EA7-FE92-4C6D-8733-61E671888999}"/>
              </a:ext>
            </a:extLst>
          </p:cNvPr>
          <p:cNvSpPr/>
          <p:nvPr userDrawn="1"/>
        </p:nvSpPr>
        <p:spPr>
          <a:xfrm>
            <a:off x="2" y="-27384"/>
            <a:ext cx="12191999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A50E81-A697-4D2A-9C73-3BBE321DFC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2155"/>
          <a:stretch/>
        </p:blipFill>
        <p:spPr>
          <a:xfrm>
            <a:off x="10271272" y="152896"/>
            <a:ext cx="1237347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393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DBD1DEA-6C0B-48CD-8886-623BD6330C7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800" y="1082188"/>
            <a:ext cx="10744005" cy="720081"/>
          </a:xfrm>
        </p:spPr>
        <p:txBody>
          <a:bodyPr anchor="b">
            <a:noAutofit/>
          </a:bodyPr>
          <a:lstStyle>
            <a:lvl1pPr>
              <a:lnSpc>
                <a:spcPts val="504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94800" y="1876346"/>
            <a:ext cx="3254263" cy="8325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</a:t>
            </a:r>
            <a:br>
              <a:rPr lang="en-US"/>
            </a:br>
            <a:r>
              <a:rPr lang="en-US"/>
              <a:t>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0758AADB-42F9-44FF-A436-0031B6B268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7509" y="2852939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9EB3BAB6-8B24-4F70-BDDC-75B91A4FB1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7509" y="3125021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Right Triangle 3">
            <a:extLst>
              <a:ext uri="{FF2B5EF4-FFF2-40B4-BE49-F238E27FC236}">
                <a16:creationId xmlns:a16="http://schemas.microsoft.com/office/drawing/2014/main" id="{98BF4DE5-D126-4077-BBC8-5F3A09BC0E5C}"/>
              </a:ext>
            </a:extLst>
          </p:cNvPr>
          <p:cNvSpPr/>
          <p:nvPr userDrawn="1"/>
        </p:nvSpPr>
        <p:spPr>
          <a:xfrm>
            <a:off x="1" y="4076700"/>
            <a:ext cx="2555875" cy="2781300"/>
          </a:xfrm>
          <a:custGeom>
            <a:avLst/>
            <a:gdLst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  <a:gd name="connsiteX0" fmla="*/ 0 w 2555875"/>
              <a:gd name="connsiteY0" fmla="*/ 2781300 h 2781300"/>
              <a:gd name="connsiteX1" fmla="*/ 0 w 2555875"/>
              <a:gd name="connsiteY1" fmla="*/ 0 h 2781300"/>
              <a:gd name="connsiteX2" fmla="*/ 2555875 w 2555875"/>
              <a:gd name="connsiteY2" fmla="*/ 2781300 h 2781300"/>
              <a:gd name="connsiteX3" fmla="*/ 0 w 2555875"/>
              <a:gd name="connsiteY3" fmla="*/ 2781300 h 278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5875" h="2781300">
                <a:moveTo>
                  <a:pt x="0" y="2781300"/>
                </a:moveTo>
                <a:lnTo>
                  <a:pt x="0" y="0"/>
                </a:lnTo>
                <a:cubicBezTo>
                  <a:pt x="158687" y="1674158"/>
                  <a:pt x="1584388" y="2511611"/>
                  <a:pt x="2555875" y="2781300"/>
                </a:cubicBezTo>
                <a:lnTo>
                  <a:pt x="0" y="27813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B8A2EB93-6CF0-469A-B44D-3B50AF0CE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7509" y="3415094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1CEC2A5-BF8B-405F-BFB8-A7AC93A346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7509" y="3687176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191147DD-03AA-4BA3-AFAA-F070EDBA94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509" y="3957493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Graphic 1">
            <a:extLst>
              <a:ext uri="{FF2B5EF4-FFF2-40B4-BE49-F238E27FC236}">
                <a16:creationId xmlns:a16="http://schemas.microsoft.com/office/drawing/2014/main" id="{6B4A31B5-8366-4D72-B33B-C4528CEC8D4B}"/>
              </a:ext>
            </a:extLst>
          </p:cNvPr>
          <p:cNvSpPr/>
          <p:nvPr userDrawn="1"/>
        </p:nvSpPr>
        <p:spPr>
          <a:xfrm>
            <a:off x="9912424" y="5571759"/>
            <a:ext cx="2279576" cy="1286241"/>
          </a:xfrm>
          <a:custGeom>
            <a:avLst/>
            <a:gdLst>
              <a:gd name="connsiteX0" fmla="*/ 1704499 w 1704975"/>
              <a:gd name="connsiteY0" fmla="*/ 961382 h 962025"/>
              <a:gd name="connsiteX1" fmla="*/ 1172051 w 1704975"/>
              <a:gd name="connsiteY1" fmla="*/ 803267 h 962025"/>
              <a:gd name="connsiteX2" fmla="*/ 589121 w 1704975"/>
              <a:gd name="connsiteY2" fmla="*/ 611815 h 962025"/>
              <a:gd name="connsiteX3" fmla="*/ 7144 w 1704975"/>
              <a:gd name="connsiteY3" fmla="*/ 768977 h 962025"/>
              <a:gd name="connsiteX4" fmla="*/ 764381 w 1704975"/>
              <a:gd name="connsiteY4" fmla="*/ 128897 h 962025"/>
              <a:gd name="connsiteX5" fmla="*/ 1614011 w 1704975"/>
              <a:gd name="connsiteY5" fmla="*/ 72700 h 962025"/>
              <a:gd name="connsiteX6" fmla="*/ 1705451 w 1704975"/>
              <a:gd name="connsiteY6" fmla="*/ 104132 h 962025"/>
              <a:gd name="connsiteX7" fmla="*/ 1704499 w 1704975"/>
              <a:gd name="connsiteY7" fmla="*/ 961382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4975" h="962025">
                <a:moveTo>
                  <a:pt x="1704499" y="961382"/>
                </a:moveTo>
                <a:cubicBezTo>
                  <a:pt x="1523524" y="935665"/>
                  <a:pt x="1348264" y="859465"/>
                  <a:pt x="1172051" y="803267"/>
                </a:cubicBezTo>
                <a:cubicBezTo>
                  <a:pt x="976789" y="741355"/>
                  <a:pt x="788194" y="654677"/>
                  <a:pt x="589121" y="611815"/>
                </a:cubicBezTo>
                <a:cubicBezTo>
                  <a:pt x="301466" y="550855"/>
                  <a:pt x="224314" y="585145"/>
                  <a:pt x="7144" y="768977"/>
                </a:cubicBezTo>
                <a:cubicBezTo>
                  <a:pt x="50006" y="717542"/>
                  <a:pt x="525304" y="253675"/>
                  <a:pt x="764381" y="128897"/>
                </a:cubicBezTo>
                <a:cubicBezTo>
                  <a:pt x="1040606" y="-14930"/>
                  <a:pt x="1321594" y="-28265"/>
                  <a:pt x="1614011" y="72700"/>
                </a:cubicBezTo>
                <a:cubicBezTo>
                  <a:pt x="1644491" y="83177"/>
                  <a:pt x="1674971" y="93655"/>
                  <a:pt x="1705451" y="104132"/>
                </a:cubicBezTo>
                <a:lnTo>
                  <a:pt x="1704499" y="96138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864D713-B046-4FE6-BDD7-EE4264F7C4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5325" y="207631"/>
            <a:ext cx="3204000" cy="47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5470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ED9BE05-DABC-48CC-9999-1581840BE656}"/>
              </a:ext>
            </a:extLst>
          </p:cNvPr>
          <p:cNvSpPr/>
          <p:nvPr userDrawn="1"/>
        </p:nvSpPr>
        <p:spPr>
          <a:xfrm>
            <a:off x="0" y="0"/>
            <a:ext cx="12192000" cy="928800"/>
          </a:xfrm>
          <a:prstGeom prst="rect">
            <a:avLst/>
          </a:prstGeom>
          <a:gradFill flip="none" rotWithShape="1">
            <a:gsLst>
              <a:gs pos="75000">
                <a:schemeClr val="accent1"/>
              </a:gs>
              <a:gs pos="100000">
                <a:srgbClr val="962A8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80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F3CE2D37-876C-4C8F-A6C5-0AB063A0B4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4800" y="1876346"/>
            <a:ext cx="3254263" cy="8325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36F77BFB-AD63-495E-A4EA-EE2AFB4F9E5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7509" y="2852939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9A941B40-7380-40DF-ADBB-0A6ED4F172F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7509" y="3125021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402E3968-432E-4834-8F0D-CD2BC42D2E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7509" y="3415094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F9F5A590-B6A3-42B3-8477-542088A3B0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7509" y="3687176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C84FAE95-A058-4EFD-92C1-90CCC284BF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509" y="3957493"/>
            <a:ext cx="3418763" cy="2028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500"/>
              </a:lnSpc>
              <a:spcAft>
                <a:spcPts val="0"/>
              </a:spcAft>
              <a:buNone/>
              <a:defRPr sz="95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E88B10E-2ED8-4B6E-92E8-70B077E3A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800" y="1082188"/>
            <a:ext cx="5209113" cy="720081"/>
          </a:xfrm>
        </p:spPr>
        <p:txBody>
          <a:bodyPr anchor="b">
            <a:noAutofit/>
          </a:bodyPr>
          <a:lstStyle>
            <a:lvl1pPr>
              <a:lnSpc>
                <a:spcPts val="5040"/>
              </a:lnSpc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3ECBBC4F-ECF3-4E50-963A-BDB169C514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092454" y="923051"/>
            <a:ext cx="6101952" cy="5934795"/>
          </a:xfrm>
          <a:custGeom>
            <a:avLst/>
            <a:gdLst>
              <a:gd name="connsiteX0" fmla="*/ 0 w 5187576"/>
              <a:gd name="connsiteY0" fmla="*/ 0 h 5919694"/>
              <a:gd name="connsiteX1" fmla="*/ 5187576 w 5187576"/>
              <a:gd name="connsiteY1" fmla="*/ 0 h 5919694"/>
              <a:gd name="connsiteX2" fmla="*/ 5187576 w 5187576"/>
              <a:gd name="connsiteY2" fmla="*/ 5919694 h 5919694"/>
              <a:gd name="connsiteX3" fmla="*/ 0 w 5187576"/>
              <a:gd name="connsiteY3" fmla="*/ 5919694 h 5919694"/>
              <a:gd name="connsiteX4" fmla="*/ 0 w 5187576"/>
              <a:gd name="connsiteY4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5977 w 5193553"/>
              <a:gd name="connsiteY3" fmla="*/ 5919694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687921 w 5193555"/>
              <a:gd name="connsiteY3" fmla="*/ 5101592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537903 w 5193555"/>
              <a:gd name="connsiteY3" fmla="*/ 5916707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12 w 5187688"/>
              <a:gd name="connsiteY0" fmla="*/ 0 h 5919694"/>
              <a:gd name="connsiteX1" fmla="*/ 5187688 w 5187688"/>
              <a:gd name="connsiteY1" fmla="*/ 0 h 5919694"/>
              <a:gd name="connsiteX2" fmla="*/ 5187688 w 5187688"/>
              <a:gd name="connsiteY2" fmla="*/ 5919694 h 5919694"/>
              <a:gd name="connsiteX3" fmla="*/ 2532036 w 5187688"/>
              <a:gd name="connsiteY3" fmla="*/ 5916707 h 5919694"/>
              <a:gd name="connsiteX4" fmla="*/ 21520 w 5187688"/>
              <a:gd name="connsiteY4" fmla="*/ 3298360 h 5919694"/>
              <a:gd name="connsiteX5" fmla="*/ 112 w 5187688"/>
              <a:gd name="connsiteY5" fmla="*/ 0 h 5919694"/>
              <a:gd name="connsiteX0" fmla="*/ 2405 w 5189981"/>
              <a:gd name="connsiteY0" fmla="*/ 0 h 5919694"/>
              <a:gd name="connsiteX1" fmla="*/ 5189981 w 5189981"/>
              <a:gd name="connsiteY1" fmla="*/ 0 h 5919694"/>
              <a:gd name="connsiteX2" fmla="*/ 5189981 w 5189981"/>
              <a:gd name="connsiteY2" fmla="*/ 5919694 h 5919694"/>
              <a:gd name="connsiteX3" fmla="*/ 2534329 w 5189981"/>
              <a:gd name="connsiteY3" fmla="*/ 5916707 h 5919694"/>
              <a:gd name="connsiteX4" fmla="*/ 0 w 5189981"/>
              <a:gd name="connsiteY4" fmla="*/ 3164891 h 5919694"/>
              <a:gd name="connsiteX5" fmla="*/ 2405 w 5189981"/>
              <a:gd name="connsiteY5" fmla="*/ 0 h 5919694"/>
              <a:gd name="connsiteX0" fmla="*/ 2532 w 5190108"/>
              <a:gd name="connsiteY0" fmla="*/ 0 h 5919694"/>
              <a:gd name="connsiteX1" fmla="*/ 5190108 w 5190108"/>
              <a:gd name="connsiteY1" fmla="*/ 0 h 5919694"/>
              <a:gd name="connsiteX2" fmla="*/ 5190108 w 5190108"/>
              <a:gd name="connsiteY2" fmla="*/ 5919694 h 5919694"/>
              <a:gd name="connsiteX3" fmla="*/ 2534456 w 5190108"/>
              <a:gd name="connsiteY3" fmla="*/ 5916707 h 5919694"/>
              <a:gd name="connsiteX4" fmla="*/ 127 w 5190108"/>
              <a:gd name="connsiteY4" fmla="*/ 3164891 h 5919694"/>
              <a:gd name="connsiteX5" fmla="*/ 2532 w 5190108"/>
              <a:gd name="connsiteY5" fmla="*/ 0 h 5919694"/>
              <a:gd name="connsiteX0" fmla="*/ 2464 w 5190040"/>
              <a:gd name="connsiteY0" fmla="*/ 0 h 5919694"/>
              <a:gd name="connsiteX1" fmla="*/ 5190040 w 5190040"/>
              <a:gd name="connsiteY1" fmla="*/ 0 h 5919694"/>
              <a:gd name="connsiteX2" fmla="*/ 5190040 w 5190040"/>
              <a:gd name="connsiteY2" fmla="*/ 5919694 h 5919694"/>
              <a:gd name="connsiteX3" fmla="*/ 2534388 w 5190040"/>
              <a:gd name="connsiteY3" fmla="*/ 5916707 h 5919694"/>
              <a:gd name="connsiteX4" fmla="*/ 59 w 5190040"/>
              <a:gd name="connsiteY4" fmla="*/ 3164891 h 5919694"/>
              <a:gd name="connsiteX5" fmla="*/ 2464 w 5190040"/>
              <a:gd name="connsiteY5" fmla="*/ 0 h 5919694"/>
              <a:gd name="connsiteX0" fmla="*/ 2512 w 5190088"/>
              <a:gd name="connsiteY0" fmla="*/ 0 h 5919694"/>
              <a:gd name="connsiteX1" fmla="*/ 5190088 w 5190088"/>
              <a:gd name="connsiteY1" fmla="*/ 0 h 5919694"/>
              <a:gd name="connsiteX2" fmla="*/ 5190088 w 5190088"/>
              <a:gd name="connsiteY2" fmla="*/ 5919694 h 5919694"/>
              <a:gd name="connsiteX3" fmla="*/ 2534436 w 5190088"/>
              <a:gd name="connsiteY3" fmla="*/ 5916707 h 5919694"/>
              <a:gd name="connsiteX4" fmla="*/ 107 w 5190088"/>
              <a:gd name="connsiteY4" fmla="*/ 3164891 h 5919694"/>
              <a:gd name="connsiteX5" fmla="*/ 2512 w 5190088"/>
              <a:gd name="connsiteY5" fmla="*/ 0 h 5919694"/>
              <a:gd name="connsiteX0" fmla="*/ 2406 w 5189982"/>
              <a:gd name="connsiteY0" fmla="*/ 0 h 5919694"/>
              <a:gd name="connsiteX1" fmla="*/ 5189982 w 5189982"/>
              <a:gd name="connsiteY1" fmla="*/ 0 h 5919694"/>
              <a:gd name="connsiteX2" fmla="*/ 5189982 w 5189982"/>
              <a:gd name="connsiteY2" fmla="*/ 5919694 h 5919694"/>
              <a:gd name="connsiteX3" fmla="*/ 2534330 w 5189982"/>
              <a:gd name="connsiteY3" fmla="*/ 5916707 h 5919694"/>
              <a:gd name="connsiteX4" fmla="*/ 1 w 5189982"/>
              <a:gd name="connsiteY4" fmla="*/ 3164891 h 5919694"/>
              <a:gd name="connsiteX5" fmla="*/ 2406 w 5189982"/>
              <a:gd name="connsiteY5" fmla="*/ 0 h 5919694"/>
              <a:gd name="connsiteX0" fmla="*/ 216 w 5198678"/>
              <a:gd name="connsiteY0" fmla="*/ 333321 h 5919694"/>
              <a:gd name="connsiteX1" fmla="*/ 5198678 w 5198678"/>
              <a:gd name="connsiteY1" fmla="*/ 0 h 5919694"/>
              <a:gd name="connsiteX2" fmla="*/ 5198678 w 5198678"/>
              <a:gd name="connsiteY2" fmla="*/ 5919694 h 5919694"/>
              <a:gd name="connsiteX3" fmla="*/ 2543026 w 5198678"/>
              <a:gd name="connsiteY3" fmla="*/ 5916707 h 5919694"/>
              <a:gd name="connsiteX4" fmla="*/ 8697 w 5198678"/>
              <a:gd name="connsiteY4" fmla="*/ 3164891 h 5919694"/>
              <a:gd name="connsiteX5" fmla="*/ 216 w 5198678"/>
              <a:gd name="connsiteY5" fmla="*/ 333321 h 5919694"/>
              <a:gd name="connsiteX0" fmla="*/ 216 w 5198678"/>
              <a:gd name="connsiteY0" fmla="*/ 0 h 5586373"/>
              <a:gd name="connsiteX1" fmla="*/ 5198678 w 5198678"/>
              <a:gd name="connsiteY1" fmla="*/ 28985 h 5586373"/>
              <a:gd name="connsiteX2" fmla="*/ 5198678 w 5198678"/>
              <a:gd name="connsiteY2" fmla="*/ 5586373 h 5586373"/>
              <a:gd name="connsiteX3" fmla="*/ 2543026 w 5198678"/>
              <a:gd name="connsiteY3" fmla="*/ 5583386 h 5586373"/>
              <a:gd name="connsiteX4" fmla="*/ 8697 w 5198678"/>
              <a:gd name="connsiteY4" fmla="*/ 2831570 h 5586373"/>
              <a:gd name="connsiteX5" fmla="*/ 216 w 5198678"/>
              <a:gd name="connsiteY5" fmla="*/ 0 h 5586373"/>
              <a:gd name="connsiteX0" fmla="*/ 216 w 5198678"/>
              <a:gd name="connsiteY0" fmla="*/ 0 h 5571881"/>
              <a:gd name="connsiteX1" fmla="*/ 5198678 w 5198678"/>
              <a:gd name="connsiteY1" fmla="*/ 14493 h 5571881"/>
              <a:gd name="connsiteX2" fmla="*/ 5198678 w 5198678"/>
              <a:gd name="connsiteY2" fmla="*/ 5571881 h 5571881"/>
              <a:gd name="connsiteX3" fmla="*/ 2543026 w 5198678"/>
              <a:gd name="connsiteY3" fmla="*/ 5568894 h 5571881"/>
              <a:gd name="connsiteX4" fmla="*/ 8697 w 5198678"/>
              <a:gd name="connsiteY4" fmla="*/ 2817078 h 5571881"/>
              <a:gd name="connsiteX5" fmla="*/ 216 w 5198678"/>
              <a:gd name="connsiteY5" fmla="*/ 0 h 5571881"/>
              <a:gd name="connsiteX0" fmla="*/ 216 w 5198678"/>
              <a:gd name="connsiteY0" fmla="*/ 15941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15941 h 5587822"/>
              <a:gd name="connsiteX0" fmla="*/ 216 w 5198678"/>
              <a:gd name="connsiteY0" fmla="*/ 629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629 h 5587822"/>
              <a:gd name="connsiteX0" fmla="*/ 454 w 5198916"/>
              <a:gd name="connsiteY0" fmla="*/ 629 h 5587822"/>
              <a:gd name="connsiteX1" fmla="*/ 5198916 w 5198916"/>
              <a:gd name="connsiteY1" fmla="*/ 0 h 5587822"/>
              <a:gd name="connsiteX2" fmla="*/ 5198916 w 5198916"/>
              <a:gd name="connsiteY2" fmla="*/ 5587822 h 5587822"/>
              <a:gd name="connsiteX3" fmla="*/ 2543264 w 5198916"/>
              <a:gd name="connsiteY3" fmla="*/ 5584835 h 5587822"/>
              <a:gd name="connsiteX4" fmla="*/ 1791 w 5198916"/>
              <a:gd name="connsiteY4" fmla="*/ 3144946 h 5587822"/>
              <a:gd name="connsiteX5" fmla="*/ 454 w 5198916"/>
              <a:gd name="connsiteY5" fmla="*/ 629 h 5587822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4083303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4089175"/>
              <a:gd name="connsiteY0" fmla="*/ 629 h 5595711"/>
              <a:gd name="connsiteX1" fmla="*/ 4083303 w 4089175"/>
              <a:gd name="connsiteY1" fmla="*/ 0 h 5595711"/>
              <a:gd name="connsiteX2" fmla="*/ 4089175 w 4089175"/>
              <a:gd name="connsiteY2" fmla="*/ 5595711 h 5595711"/>
              <a:gd name="connsiteX3" fmla="*/ 1718207 w 4089175"/>
              <a:gd name="connsiteY3" fmla="*/ 5593381 h 5595711"/>
              <a:gd name="connsiteX4" fmla="*/ 1791 w 4089175"/>
              <a:gd name="connsiteY4" fmla="*/ 3144946 h 5595711"/>
              <a:gd name="connsiteX5" fmla="*/ 454 w 4089175"/>
              <a:gd name="connsiteY5" fmla="*/ 629 h 5595711"/>
              <a:gd name="connsiteX0" fmla="*/ 454 w 4083340"/>
              <a:gd name="connsiteY0" fmla="*/ 629 h 5593381"/>
              <a:gd name="connsiteX1" fmla="*/ 4083303 w 4083340"/>
              <a:gd name="connsiteY1" fmla="*/ 0 h 5593381"/>
              <a:gd name="connsiteX2" fmla="*/ 4012844 w 4083340"/>
              <a:gd name="connsiteY2" fmla="*/ 5591438 h 5593381"/>
              <a:gd name="connsiteX3" fmla="*/ 1718207 w 4083340"/>
              <a:gd name="connsiteY3" fmla="*/ 5593381 h 5593381"/>
              <a:gd name="connsiteX4" fmla="*/ 1791 w 4083340"/>
              <a:gd name="connsiteY4" fmla="*/ 3144946 h 5593381"/>
              <a:gd name="connsiteX5" fmla="*/ 454 w 4083340"/>
              <a:gd name="connsiteY5" fmla="*/ 629 h 5593381"/>
              <a:gd name="connsiteX0" fmla="*/ 454 w 4083459"/>
              <a:gd name="connsiteY0" fmla="*/ 629 h 5593381"/>
              <a:gd name="connsiteX1" fmla="*/ 4083303 w 4083459"/>
              <a:gd name="connsiteY1" fmla="*/ 0 h 5593381"/>
              <a:gd name="connsiteX2" fmla="*/ 4070093 w 4083459"/>
              <a:gd name="connsiteY2" fmla="*/ 5591439 h 5593381"/>
              <a:gd name="connsiteX3" fmla="*/ 1718207 w 4083459"/>
              <a:gd name="connsiteY3" fmla="*/ 5593381 h 5593381"/>
              <a:gd name="connsiteX4" fmla="*/ 1791 w 4083459"/>
              <a:gd name="connsiteY4" fmla="*/ 3144946 h 5593381"/>
              <a:gd name="connsiteX5" fmla="*/ 454 w 4083459"/>
              <a:gd name="connsiteY5" fmla="*/ 629 h 5593381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454 w 4070093"/>
              <a:gd name="connsiteY0" fmla="*/ 0 h 5592752"/>
              <a:gd name="connsiteX1" fmla="*/ 3943363 w 4070093"/>
              <a:gd name="connsiteY1" fmla="*/ 324970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10480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51501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14049 w 4069424"/>
              <a:gd name="connsiteY0" fmla="*/ 174112 h 5602782"/>
              <a:gd name="connsiteX1" fmla="*/ 4068911 w 4069424"/>
              <a:gd name="connsiteY1" fmla="*/ 0 h 5602782"/>
              <a:gd name="connsiteX2" fmla="*/ 4068422 w 4069424"/>
              <a:gd name="connsiteY2" fmla="*/ 5600840 h 5602782"/>
              <a:gd name="connsiteX3" fmla="*/ 1716536 w 4069424"/>
              <a:gd name="connsiteY3" fmla="*/ 5602782 h 5602782"/>
              <a:gd name="connsiteX4" fmla="*/ 120 w 4069424"/>
              <a:gd name="connsiteY4" fmla="*/ 3154347 h 5602782"/>
              <a:gd name="connsiteX5" fmla="*/ 14049 w 4069424"/>
              <a:gd name="connsiteY5" fmla="*/ 174112 h 5602782"/>
              <a:gd name="connsiteX0" fmla="*/ 454 w 4071095"/>
              <a:gd name="connsiteY0" fmla="*/ 10030 h 5602782"/>
              <a:gd name="connsiteX1" fmla="*/ 4070582 w 4071095"/>
              <a:gd name="connsiteY1" fmla="*/ 0 h 5602782"/>
              <a:gd name="connsiteX2" fmla="*/ 4070093 w 4071095"/>
              <a:gd name="connsiteY2" fmla="*/ 5600840 h 5602782"/>
              <a:gd name="connsiteX3" fmla="*/ 1718207 w 4071095"/>
              <a:gd name="connsiteY3" fmla="*/ 5602782 h 5602782"/>
              <a:gd name="connsiteX4" fmla="*/ 1791 w 4071095"/>
              <a:gd name="connsiteY4" fmla="*/ 3154347 h 5602782"/>
              <a:gd name="connsiteX5" fmla="*/ 454 w 4071095"/>
              <a:gd name="connsiteY5" fmla="*/ 10030 h 5602782"/>
              <a:gd name="connsiteX0" fmla="*/ 454 w 4070093"/>
              <a:gd name="connsiteY0" fmla="*/ 0 h 5592752"/>
              <a:gd name="connsiteX1" fmla="*/ 4065493 w 4070093"/>
              <a:gd name="connsiteY1" fmla="*/ 51501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0 h 5592752"/>
              <a:gd name="connsiteX1" fmla="*/ 4070582 w 4071095"/>
              <a:gd name="connsiteY1" fmla="*/ 9341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1095"/>
              <a:gd name="connsiteY0" fmla="*/ 4333 h 5597085"/>
              <a:gd name="connsiteX1" fmla="*/ 4070582 w 4071095"/>
              <a:gd name="connsiteY1" fmla="*/ 0 h 5597085"/>
              <a:gd name="connsiteX2" fmla="*/ 4070093 w 4071095"/>
              <a:gd name="connsiteY2" fmla="*/ 5595143 h 5597085"/>
              <a:gd name="connsiteX3" fmla="*/ 1718207 w 4071095"/>
              <a:gd name="connsiteY3" fmla="*/ 5597085 h 5597085"/>
              <a:gd name="connsiteX4" fmla="*/ 1791 w 4071095"/>
              <a:gd name="connsiteY4" fmla="*/ 3148650 h 5597085"/>
              <a:gd name="connsiteX5" fmla="*/ 454 w 4071095"/>
              <a:gd name="connsiteY5" fmla="*/ 4333 h 5597085"/>
              <a:gd name="connsiteX0" fmla="*/ 254 w 4075984"/>
              <a:gd name="connsiteY0" fmla="*/ 250455 h 5597085"/>
              <a:gd name="connsiteX1" fmla="*/ 4075471 w 4075984"/>
              <a:gd name="connsiteY1" fmla="*/ 0 h 5597085"/>
              <a:gd name="connsiteX2" fmla="*/ 4074982 w 4075984"/>
              <a:gd name="connsiteY2" fmla="*/ 5595143 h 5597085"/>
              <a:gd name="connsiteX3" fmla="*/ 1723096 w 4075984"/>
              <a:gd name="connsiteY3" fmla="*/ 5597085 h 5597085"/>
              <a:gd name="connsiteX4" fmla="*/ 6680 w 4075984"/>
              <a:gd name="connsiteY4" fmla="*/ 3148650 h 5597085"/>
              <a:gd name="connsiteX5" fmla="*/ 254 w 4075984"/>
              <a:gd name="connsiteY5" fmla="*/ 250455 h 5597085"/>
              <a:gd name="connsiteX0" fmla="*/ 254 w 4080827"/>
              <a:gd name="connsiteY0" fmla="*/ 29 h 5346659"/>
              <a:gd name="connsiteX1" fmla="*/ 4080560 w 4080827"/>
              <a:gd name="connsiteY1" fmla="*/ 50390 h 5346659"/>
              <a:gd name="connsiteX2" fmla="*/ 4074982 w 4080827"/>
              <a:gd name="connsiteY2" fmla="*/ 5344717 h 5346659"/>
              <a:gd name="connsiteX3" fmla="*/ 1723096 w 4080827"/>
              <a:gd name="connsiteY3" fmla="*/ 5346659 h 5346659"/>
              <a:gd name="connsiteX4" fmla="*/ 6680 w 4080827"/>
              <a:gd name="connsiteY4" fmla="*/ 2898224 h 5346659"/>
              <a:gd name="connsiteX5" fmla="*/ 254 w 4080827"/>
              <a:gd name="connsiteY5" fmla="*/ 29 h 5346659"/>
              <a:gd name="connsiteX0" fmla="*/ 254 w 4080827"/>
              <a:gd name="connsiteY0" fmla="*/ 0 h 5346630"/>
              <a:gd name="connsiteX1" fmla="*/ 4080560 w 4080827"/>
              <a:gd name="connsiteY1" fmla="*/ 16177 h 5346630"/>
              <a:gd name="connsiteX2" fmla="*/ 4074982 w 4080827"/>
              <a:gd name="connsiteY2" fmla="*/ 5344688 h 5346630"/>
              <a:gd name="connsiteX3" fmla="*/ 1723096 w 4080827"/>
              <a:gd name="connsiteY3" fmla="*/ 5346630 h 5346630"/>
              <a:gd name="connsiteX4" fmla="*/ 6680 w 4080827"/>
              <a:gd name="connsiteY4" fmla="*/ 2898195 h 5346630"/>
              <a:gd name="connsiteX5" fmla="*/ 254 w 4080827"/>
              <a:gd name="connsiteY5" fmla="*/ 0 h 5346630"/>
              <a:gd name="connsiteX0" fmla="*/ 254 w 4080827"/>
              <a:gd name="connsiteY0" fmla="*/ 0 h 5332957"/>
              <a:gd name="connsiteX1" fmla="*/ 4080560 w 4080827"/>
              <a:gd name="connsiteY1" fmla="*/ 2504 h 5332957"/>
              <a:gd name="connsiteX2" fmla="*/ 4074982 w 4080827"/>
              <a:gd name="connsiteY2" fmla="*/ 5331015 h 5332957"/>
              <a:gd name="connsiteX3" fmla="*/ 1723096 w 4080827"/>
              <a:gd name="connsiteY3" fmla="*/ 5332957 h 5332957"/>
              <a:gd name="connsiteX4" fmla="*/ 6680 w 4080827"/>
              <a:gd name="connsiteY4" fmla="*/ 2884522 h 5332957"/>
              <a:gd name="connsiteX5" fmla="*/ 254 w 4080827"/>
              <a:gd name="connsiteY5" fmla="*/ 0 h 5332957"/>
              <a:gd name="connsiteX0" fmla="*/ 254 w 4080827"/>
              <a:gd name="connsiteY0" fmla="*/ 8891 h 5330453"/>
              <a:gd name="connsiteX1" fmla="*/ 4080560 w 4080827"/>
              <a:gd name="connsiteY1" fmla="*/ 0 h 5330453"/>
              <a:gd name="connsiteX2" fmla="*/ 4074982 w 4080827"/>
              <a:gd name="connsiteY2" fmla="*/ 5328511 h 5330453"/>
              <a:gd name="connsiteX3" fmla="*/ 1723096 w 4080827"/>
              <a:gd name="connsiteY3" fmla="*/ 5330453 h 5330453"/>
              <a:gd name="connsiteX4" fmla="*/ 6680 w 4080827"/>
              <a:gd name="connsiteY4" fmla="*/ 2882018 h 5330453"/>
              <a:gd name="connsiteX5" fmla="*/ 254 w 4080827"/>
              <a:gd name="connsiteY5" fmla="*/ 8891 h 5330453"/>
              <a:gd name="connsiteX0" fmla="*/ 254 w 4080827"/>
              <a:gd name="connsiteY0" fmla="*/ 0 h 5321562"/>
              <a:gd name="connsiteX1" fmla="*/ 4080560 w 4080827"/>
              <a:gd name="connsiteY1" fmla="*/ 8201 h 5321562"/>
              <a:gd name="connsiteX2" fmla="*/ 4074982 w 4080827"/>
              <a:gd name="connsiteY2" fmla="*/ 5319620 h 5321562"/>
              <a:gd name="connsiteX3" fmla="*/ 1723096 w 4080827"/>
              <a:gd name="connsiteY3" fmla="*/ 5321562 h 5321562"/>
              <a:gd name="connsiteX4" fmla="*/ 6680 w 4080827"/>
              <a:gd name="connsiteY4" fmla="*/ 2873127 h 5321562"/>
              <a:gd name="connsiteX5" fmla="*/ 254 w 4080827"/>
              <a:gd name="connsiteY5" fmla="*/ 0 h 5321562"/>
              <a:gd name="connsiteX0" fmla="*/ 254 w 4076763"/>
              <a:gd name="connsiteY0" fmla="*/ 0 h 5321562"/>
              <a:gd name="connsiteX1" fmla="*/ 4076319 w 4076763"/>
              <a:gd name="connsiteY1" fmla="*/ 8201 h 5321562"/>
              <a:gd name="connsiteX2" fmla="*/ 4074982 w 4076763"/>
              <a:gd name="connsiteY2" fmla="*/ 5319620 h 5321562"/>
              <a:gd name="connsiteX3" fmla="*/ 1723096 w 4076763"/>
              <a:gd name="connsiteY3" fmla="*/ 5321562 h 5321562"/>
              <a:gd name="connsiteX4" fmla="*/ 6680 w 4076763"/>
              <a:gd name="connsiteY4" fmla="*/ 2873127 h 5321562"/>
              <a:gd name="connsiteX5" fmla="*/ 254 w 4076763"/>
              <a:gd name="connsiteY5" fmla="*/ 0 h 5321562"/>
              <a:gd name="connsiteX0" fmla="*/ 254 w 4076763"/>
              <a:gd name="connsiteY0" fmla="*/ 0 h 5321562"/>
              <a:gd name="connsiteX1" fmla="*/ 4076319 w 4076763"/>
              <a:gd name="connsiteY1" fmla="*/ 2504 h 5321562"/>
              <a:gd name="connsiteX2" fmla="*/ 4074982 w 4076763"/>
              <a:gd name="connsiteY2" fmla="*/ 5319620 h 5321562"/>
              <a:gd name="connsiteX3" fmla="*/ 1723096 w 4076763"/>
              <a:gd name="connsiteY3" fmla="*/ 5321562 h 5321562"/>
              <a:gd name="connsiteX4" fmla="*/ 6680 w 4076763"/>
              <a:gd name="connsiteY4" fmla="*/ 2873127 h 5321562"/>
              <a:gd name="connsiteX5" fmla="*/ 254 w 4076763"/>
              <a:gd name="connsiteY5" fmla="*/ 0 h 5321562"/>
              <a:gd name="connsiteX0" fmla="*/ 254 w 4076763"/>
              <a:gd name="connsiteY0" fmla="*/ 0 h 5321562"/>
              <a:gd name="connsiteX1" fmla="*/ 4076319 w 4076763"/>
              <a:gd name="connsiteY1" fmla="*/ 8201 h 5321562"/>
              <a:gd name="connsiteX2" fmla="*/ 4074982 w 4076763"/>
              <a:gd name="connsiteY2" fmla="*/ 5319620 h 5321562"/>
              <a:gd name="connsiteX3" fmla="*/ 1723096 w 4076763"/>
              <a:gd name="connsiteY3" fmla="*/ 5321562 h 5321562"/>
              <a:gd name="connsiteX4" fmla="*/ 6680 w 4076763"/>
              <a:gd name="connsiteY4" fmla="*/ 2873127 h 5321562"/>
              <a:gd name="connsiteX5" fmla="*/ 254 w 4076763"/>
              <a:gd name="connsiteY5" fmla="*/ 0 h 5321562"/>
              <a:gd name="connsiteX0" fmla="*/ 254 w 4074982"/>
              <a:gd name="connsiteY0" fmla="*/ 0 h 5321562"/>
              <a:gd name="connsiteX1" fmla="*/ 4050875 w 4074982"/>
              <a:gd name="connsiteY1" fmla="*/ 207606 h 5321562"/>
              <a:gd name="connsiteX2" fmla="*/ 4074982 w 4074982"/>
              <a:gd name="connsiteY2" fmla="*/ 5319620 h 5321562"/>
              <a:gd name="connsiteX3" fmla="*/ 1723096 w 4074982"/>
              <a:gd name="connsiteY3" fmla="*/ 5321562 h 5321562"/>
              <a:gd name="connsiteX4" fmla="*/ 6680 w 4074982"/>
              <a:gd name="connsiteY4" fmla="*/ 2873127 h 5321562"/>
              <a:gd name="connsiteX5" fmla="*/ 254 w 4074982"/>
              <a:gd name="connsiteY5" fmla="*/ 0 h 5321562"/>
              <a:gd name="connsiteX0" fmla="*/ 254 w 4074982"/>
              <a:gd name="connsiteY0" fmla="*/ 3193 h 5324755"/>
              <a:gd name="connsiteX1" fmla="*/ 4072078 w 4074982"/>
              <a:gd name="connsiteY1" fmla="*/ 0 h 5324755"/>
              <a:gd name="connsiteX2" fmla="*/ 4074982 w 4074982"/>
              <a:gd name="connsiteY2" fmla="*/ 5322813 h 5324755"/>
              <a:gd name="connsiteX3" fmla="*/ 1723096 w 4074982"/>
              <a:gd name="connsiteY3" fmla="*/ 5324755 h 5324755"/>
              <a:gd name="connsiteX4" fmla="*/ 6680 w 4074982"/>
              <a:gd name="connsiteY4" fmla="*/ 2876320 h 5324755"/>
              <a:gd name="connsiteX5" fmla="*/ 254 w 4074982"/>
              <a:gd name="connsiteY5" fmla="*/ 3193 h 5324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74982" h="5324755">
                <a:moveTo>
                  <a:pt x="254" y="3193"/>
                </a:moveTo>
                <a:lnTo>
                  <a:pt x="4072078" y="0"/>
                </a:lnTo>
                <a:cubicBezTo>
                  <a:pt x="4074035" y="1865237"/>
                  <a:pt x="4073025" y="3457576"/>
                  <a:pt x="4074982" y="5322813"/>
                </a:cubicBezTo>
                <a:lnTo>
                  <a:pt x="1723096" y="5324755"/>
                </a:lnTo>
                <a:cubicBezTo>
                  <a:pt x="693982" y="5014623"/>
                  <a:pt x="-3932" y="3729991"/>
                  <a:pt x="6680" y="2876320"/>
                </a:cubicBezTo>
                <a:cubicBezTo>
                  <a:pt x="8672" y="1673057"/>
                  <a:pt x="-1738" y="1206456"/>
                  <a:pt x="254" y="3193"/>
                </a:cubicBez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AU"/>
              <a:t> Click icon to insert picture</a:t>
            </a:r>
          </a:p>
          <a:p>
            <a:endParaRPr lang="en-AU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83753C3-AD71-41CF-A0E3-EDC40D8596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5325" y="207631"/>
            <a:ext cx="3204000" cy="47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7781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1055207" y="2624666"/>
            <a:ext cx="9930997" cy="4013200"/>
          </a:xfrm>
          <a:prstGeom prst="rect">
            <a:avLst/>
          </a:prstGeom>
        </p:spPr>
        <p:txBody>
          <a:bodyPr vert="horz"/>
          <a:lstStyle>
            <a:lvl1pPr marL="544183" indent="-544183">
              <a:lnSpc>
                <a:spcPct val="120000"/>
              </a:lnSpc>
              <a:buFont typeface="Wingdings" charset="2"/>
              <a:buChar char="§"/>
              <a:defRPr sz="3350" baseline="0">
                <a:solidFill>
                  <a:srgbClr val="000000"/>
                </a:solidFill>
                <a:latin typeface="Helvetice neue"/>
                <a:cs typeface="Helvetice neue"/>
              </a:defRPr>
            </a:lvl1pPr>
            <a:lvl2pPr marL="544183" indent="0">
              <a:buNone/>
              <a:defRPr>
                <a:latin typeface="Helvetica Neue"/>
                <a:cs typeface="Helvetica Neue"/>
              </a:defRPr>
            </a:lvl2pPr>
            <a:lvl3pPr marL="1088365" indent="0">
              <a:buFont typeface="Arial"/>
              <a:buNone/>
              <a:defRPr>
                <a:latin typeface=" helvetica neue"/>
                <a:cs typeface=" helvetica neue"/>
              </a:defRPr>
            </a:lvl3pPr>
          </a:lstStyle>
          <a:p>
            <a:pPr lvl="0"/>
            <a:r>
              <a:rPr lang="en-AU"/>
              <a:t>Insert text here </a:t>
            </a:r>
          </a:p>
          <a:p>
            <a:pPr lvl="0"/>
            <a:endParaRPr lang="en-AU"/>
          </a:p>
        </p:txBody>
      </p:sp>
      <p:sp>
        <p:nvSpPr>
          <p:cNvPr id="10" name="Content Placeholder 12"/>
          <p:cNvSpPr>
            <a:spLocks noGrp="1"/>
          </p:cNvSpPr>
          <p:nvPr>
            <p:ph sz="quarter" idx="11" hasCustomPrompt="1"/>
          </p:nvPr>
        </p:nvSpPr>
        <p:spPr>
          <a:xfrm>
            <a:off x="1055207" y="291680"/>
            <a:ext cx="9881552" cy="991734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3800" b="1" baseline="0">
                <a:solidFill>
                  <a:schemeClr val="tx1"/>
                </a:solidFill>
                <a:latin typeface="Helvetica Neue"/>
                <a:cs typeface="Helvetica Neue"/>
              </a:defRPr>
            </a:lvl1pPr>
          </a:lstStyle>
          <a:p>
            <a:pPr lvl="0"/>
            <a:r>
              <a:rPr lang="en-AU"/>
              <a:t>Title</a:t>
            </a:r>
          </a:p>
        </p:txBody>
      </p:sp>
      <p:pic>
        <p:nvPicPr>
          <p:cNvPr id="11" name="Picture 10" descr="UQBS_FORMA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249" y="291680"/>
            <a:ext cx="1365956" cy="1024467"/>
          </a:xfrm>
          <a:prstGeom prst="rect">
            <a:avLst/>
          </a:prstGeom>
        </p:spPr>
      </p:pic>
      <p:pic>
        <p:nvPicPr>
          <p:cNvPr id="12" name="Picture 11" descr="TIMELINE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9282"/>
            <a:ext cx="12240000" cy="92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1842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4 - Left dark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4" y="0"/>
            <a:ext cx="12192001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148732" y="1985633"/>
            <a:ext cx="7313613" cy="1723549"/>
          </a:xfrm>
        </p:spPr>
        <p:txBody>
          <a:bodyPr anchor="t" anchorCtr="0">
            <a:spAutoFit/>
          </a:bodyPr>
          <a:lstStyle>
            <a:lvl1pPr algn="l">
              <a:defRPr sz="80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Title slide 4</a:t>
            </a:r>
            <a:br>
              <a:rPr lang="en-GB"/>
            </a:br>
            <a:r>
              <a:rPr lang="en-GB"/>
              <a:t>left dark vertical image</a:t>
            </a:r>
            <a:endParaRPr lang="en-US"/>
          </a:p>
        </p:txBody>
      </p:sp>
      <p:sp>
        <p:nvSpPr>
          <p:cNvPr id="16" name="Freeform 19"/>
          <p:cNvSpPr>
            <a:spLocks noChangeAspect="1" noEditPoints="1"/>
          </p:cNvSpPr>
          <p:nvPr userDrawn="1"/>
        </p:nvSpPr>
        <p:spPr bwMode="auto">
          <a:xfrm>
            <a:off x="1148732" y="772990"/>
            <a:ext cx="1079150" cy="439654"/>
          </a:xfrm>
          <a:custGeom>
            <a:avLst/>
            <a:gdLst>
              <a:gd name="T0" fmla="*/ 269 w 283"/>
              <a:gd name="T1" fmla="*/ 77 h 114"/>
              <a:gd name="T2" fmla="*/ 222 w 283"/>
              <a:gd name="T3" fmla="*/ 87 h 114"/>
              <a:gd name="T4" fmla="*/ 244 w 283"/>
              <a:gd name="T5" fmla="*/ 60 h 114"/>
              <a:gd name="T6" fmla="*/ 269 w 283"/>
              <a:gd name="T7" fmla="*/ 56 h 114"/>
              <a:gd name="T8" fmla="*/ 222 w 283"/>
              <a:gd name="T9" fmla="*/ 2 h 114"/>
              <a:gd name="T10" fmla="*/ 281 w 283"/>
              <a:gd name="T11" fmla="*/ 87 h 114"/>
              <a:gd name="T12" fmla="*/ 222 w 283"/>
              <a:gd name="T13" fmla="*/ 89 h 114"/>
              <a:gd name="T14" fmla="*/ 246 w 283"/>
              <a:gd name="T15" fmla="*/ 101 h 114"/>
              <a:gd name="T16" fmla="*/ 205 w 283"/>
              <a:gd name="T17" fmla="*/ 82 h 114"/>
              <a:gd name="T18" fmla="*/ 203 w 283"/>
              <a:gd name="T19" fmla="*/ 52 h 114"/>
              <a:gd name="T20" fmla="*/ 154 w 283"/>
              <a:gd name="T21" fmla="*/ 87 h 114"/>
              <a:gd name="T22" fmla="*/ 213 w 283"/>
              <a:gd name="T23" fmla="*/ 53 h 114"/>
              <a:gd name="T24" fmla="*/ 171 w 283"/>
              <a:gd name="T25" fmla="*/ 87 h 114"/>
              <a:gd name="T26" fmla="*/ 180 w 283"/>
              <a:gd name="T27" fmla="*/ 87 h 114"/>
              <a:gd name="T28" fmla="*/ 120 w 283"/>
              <a:gd name="T29" fmla="*/ 87 h 114"/>
              <a:gd name="T30" fmla="*/ 117 w 283"/>
              <a:gd name="T31" fmla="*/ 56 h 114"/>
              <a:gd name="T32" fmla="*/ 86 w 283"/>
              <a:gd name="T33" fmla="*/ 2 h 114"/>
              <a:gd name="T34" fmla="*/ 145 w 283"/>
              <a:gd name="T35" fmla="*/ 52 h 114"/>
              <a:gd name="T36" fmla="*/ 142 w 283"/>
              <a:gd name="T37" fmla="*/ 87 h 114"/>
              <a:gd name="T38" fmla="*/ 93 w 283"/>
              <a:gd name="T39" fmla="*/ 79 h 114"/>
              <a:gd name="T40" fmla="*/ 89 w 283"/>
              <a:gd name="T41" fmla="*/ 79 h 114"/>
              <a:gd name="T42" fmla="*/ 87 w 283"/>
              <a:gd name="T43" fmla="*/ 69 h 114"/>
              <a:gd name="T44" fmla="*/ 95 w 283"/>
              <a:gd name="T45" fmla="*/ 62 h 114"/>
              <a:gd name="T46" fmla="*/ 93 w 283"/>
              <a:gd name="T47" fmla="*/ 79 h 114"/>
              <a:gd name="T48" fmla="*/ 67 w 283"/>
              <a:gd name="T49" fmla="*/ 86 h 114"/>
              <a:gd name="T50" fmla="*/ 37 w 283"/>
              <a:gd name="T51" fmla="*/ 82 h 114"/>
              <a:gd name="T52" fmla="*/ 25 w 283"/>
              <a:gd name="T53" fmla="*/ 77 h 114"/>
              <a:gd name="T54" fmla="*/ 18 w 283"/>
              <a:gd name="T55" fmla="*/ 2 h 114"/>
              <a:gd name="T56" fmla="*/ 76 w 283"/>
              <a:gd name="T57" fmla="*/ 55 h 114"/>
              <a:gd name="T58" fmla="*/ 22 w 283"/>
              <a:gd name="T59" fmla="*/ 87 h 114"/>
              <a:gd name="T60" fmla="*/ 220 w 283"/>
              <a:gd name="T61" fmla="*/ 0 h 114"/>
              <a:gd name="T62" fmla="*/ 215 w 283"/>
              <a:gd name="T63" fmla="*/ 0 h 114"/>
              <a:gd name="T64" fmla="*/ 147 w 283"/>
              <a:gd name="T65" fmla="*/ 52 h 114"/>
              <a:gd name="T66" fmla="*/ 84 w 283"/>
              <a:gd name="T67" fmla="*/ 52 h 114"/>
              <a:gd name="T68" fmla="*/ 16 w 283"/>
              <a:gd name="T69" fmla="*/ 0 h 114"/>
              <a:gd name="T70" fmla="*/ 14 w 283"/>
              <a:gd name="T71" fmla="*/ 113 h 114"/>
              <a:gd name="T72" fmla="*/ 35 w 283"/>
              <a:gd name="T73" fmla="*/ 113 h 114"/>
              <a:gd name="T74" fmla="*/ 66 w 283"/>
              <a:gd name="T75" fmla="*/ 89 h 114"/>
              <a:gd name="T76" fmla="*/ 81 w 283"/>
              <a:gd name="T77" fmla="*/ 89 h 114"/>
              <a:gd name="T78" fmla="*/ 90 w 283"/>
              <a:gd name="T79" fmla="*/ 89 h 114"/>
              <a:gd name="T80" fmla="*/ 112 w 283"/>
              <a:gd name="T81" fmla="*/ 113 h 114"/>
              <a:gd name="T82" fmla="*/ 142 w 283"/>
              <a:gd name="T83" fmla="*/ 89 h 114"/>
              <a:gd name="T84" fmla="*/ 170 w 283"/>
              <a:gd name="T85" fmla="*/ 89 h 114"/>
              <a:gd name="T86" fmla="*/ 190 w 283"/>
              <a:gd name="T87" fmla="*/ 113 h 114"/>
              <a:gd name="T88" fmla="*/ 210 w 283"/>
              <a:gd name="T89" fmla="*/ 108 h 114"/>
              <a:gd name="T90" fmla="*/ 266 w 283"/>
              <a:gd name="T91" fmla="*/ 89 h 114"/>
              <a:gd name="T92" fmla="*/ 220 w 283"/>
              <a:gd name="T9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" h="114">
                <a:moveTo>
                  <a:pt x="281" y="87"/>
                </a:moveTo>
                <a:cubicBezTo>
                  <a:pt x="266" y="87"/>
                  <a:pt x="266" y="87"/>
                  <a:pt x="266" y="87"/>
                </a:cubicBezTo>
                <a:cubicBezTo>
                  <a:pt x="269" y="77"/>
                  <a:pt x="269" y="77"/>
                  <a:pt x="269" y="77"/>
                </a:cubicBezTo>
                <a:cubicBezTo>
                  <a:pt x="239" y="77"/>
                  <a:pt x="239" y="77"/>
                  <a:pt x="239" y="77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2" y="85"/>
                  <a:pt x="222" y="85"/>
                  <a:pt x="222" y="85"/>
                </a:cubicBezTo>
                <a:cubicBezTo>
                  <a:pt x="223" y="84"/>
                  <a:pt x="223" y="83"/>
                  <a:pt x="223" y="81"/>
                </a:cubicBezTo>
                <a:cubicBezTo>
                  <a:pt x="226" y="71"/>
                  <a:pt x="233" y="60"/>
                  <a:pt x="244" y="60"/>
                </a:cubicBezTo>
                <a:cubicBezTo>
                  <a:pt x="249" y="60"/>
                  <a:pt x="254" y="62"/>
                  <a:pt x="253" y="69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6"/>
                  <a:pt x="273" y="61"/>
                  <a:pt x="269" y="56"/>
                </a:cubicBezTo>
                <a:cubicBezTo>
                  <a:pt x="266" y="51"/>
                  <a:pt x="258" y="48"/>
                  <a:pt x="248" y="48"/>
                </a:cubicBezTo>
                <a:cubicBezTo>
                  <a:pt x="241" y="48"/>
                  <a:pt x="231" y="50"/>
                  <a:pt x="222" y="55"/>
                </a:cubicBezTo>
                <a:cubicBezTo>
                  <a:pt x="222" y="2"/>
                  <a:pt x="222" y="2"/>
                  <a:pt x="222" y="2"/>
                </a:cubicBezTo>
                <a:cubicBezTo>
                  <a:pt x="281" y="2"/>
                  <a:pt x="281" y="2"/>
                  <a:pt x="281" y="2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1" y="87"/>
                  <a:pt x="281" y="87"/>
                  <a:pt x="281" y="87"/>
                </a:cubicBezTo>
                <a:close/>
                <a:moveTo>
                  <a:pt x="246" y="101"/>
                </a:moveTo>
                <a:cubicBezTo>
                  <a:pt x="243" y="102"/>
                  <a:pt x="240" y="102"/>
                  <a:pt x="237" y="102"/>
                </a:cubicBezTo>
                <a:cubicBezTo>
                  <a:pt x="228" y="102"/>
                  <a:pt x="222" y="98"/>
                  <a:pt x="222" y="89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6" y="101"/>
                  <a:pt x="246" y="101"/>
                  <a:pt x="246" y="101"/>
                </a:cubicBezTo>
                <a:cubicBezTo>
                  <a:pt x="246" y="101"/>
                  <a:pt x="246" y="101"/>
                  <a:pt x="246" y="101"/>
                </a:cubicBezTo>
                <a:close/>
                <a:moveTo>
                  <a:pt x="213" y="53"/>
                </a:moveTo>
                <a:cubicBezTo>
                  <a:pt x="213" y="65"/>
                  <a:pt x="213" y="65"/>
                  <a:pt x="213" y="65"/>
                </a:cubicBezTo>
                <a:cubicBezTo>
                  <a:pt x="209" y="71"/>
                  <a:pt x="206" y="77"/>
                  <a:pt x="205" y="82"/>
                </a:cubicBezTo>
                <a:cubicBezTo>
                  <a:pt x="204" y="83"/>
                  <a:pt x="204" y="85"/>
                  <a:pt x="204" y="87"/>
                </a:cubicBezTo>
                <a:cubicBezTo>
                  <a:pt x="195" y="87"/>
                  <a:pt x="195" y="87"/>
                  <a:pt x="195" y="87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178" y="52"/>
                  <a:pt x="178" y="52"/>
                  <a:pt x="178" y="52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54" y="2"/>
                  <a:pt x="154" y="2"/>
                  <a:pt x="154" y="2"/>
                </a:cubicBezTo>
                <a:cubicBezTo>
                  <a:pt x="213" y="2"/>
                  <a:pt x="213" y="2"/>
                  <a:pt x="213" y="2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lose/>
                <a:moveTo>
                  <a:pt x="180" y="87"/>
                </a:moveTo>
                <a:cubicBezTo>
                  <a:pt x="171" y="87"/>
                  <a:pt x="171" y="87"/>
                  <a:pt x="171" y="87"/>
                </a:cubicBezTo>
                <a:cubicBezTo>
                  <a:pt x="185" y="66"/>
                  <a:pt x="185" y="66"/>
                  <a:pt x="185" y="66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5" y="52"/>
                </a:moveTo>
                <a:cubicBezTo>
                  <a:pt x="130" y="52"/>
                  <a:pt x="130" y="52"/>
                  <a:pt x="130" y="52"/>
                </a:cubicBezTo>
                <a:cubicBezTo>
                  <a:pt x="120" y="87"/>
                  <a:pt x="120" y="87"/>
                  <a:pt x="120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12" y="84"/>
                  <a:pt x="117" y="78"/>
                  <a:pt x="119" y="70"/>
                </a:cubicBezTo>
                <a:cubicBezTo>
                  <a:pt x="120" y="64"/>
                  <a:pt x="119" y="59"/>
                  <a:pt x="117" y="56"/>
                </a:cubicBezTo>
                <a:cubicBezTo>
                  <a:pt x="113" y="51"/>
                  <a:pt x="105" y="52"/>
                  <a:pt x="98" y="52"/>
                </a:cubicBezTo>
                <a:cubicBezTo>
                  <a:pt x="97" y="52"/>
                  <a:pt x="86" y="52"/>
                  <a:pt x="86" y="52"/>
                </a:cubicBezTo>
                <a:cubicBezTo>
                  <a:pt x="86" y="2"/>
                  <a:pt x="86" y="2"/>
                  <a:pt x="86" y="2"/>
                </a:cubicBezTo>
                <a:cubicBezTo>
                  <a:pt x="145" y="2"/>
                  <a:pt x="145" y="2"/>
                  <a:pt x="145" y="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5" y="52"/>
                  <a:pt x="145" y="52"/>
                  <a:pt x="145" y="52"/>
                </a:cubicBezTo>
                <a:close/>
                <a:moveTo>
                  <a:pt x="135" y="87"/>
                </a:moveTo>
                <a:cubicBezTo>
                  <a:pt x="141" y="65"/>
                  <a:pt x="141" y="65"/>
                  <a:pt x="141" y="65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5" y="87"/>
                  <a:pt x="135" y="87"/>
                  <a:pt x="135" y="87"/>
                </a:cubicBezTo>
                <a:close/>
                <a:moveTo>
                  <a:pt x="93" y="79"/>
                </a:moveTo>
                <a:cubicBezTo>
                  <a:pt x="93" y="79"/>
                  <a:pt x="93" y="79"/>
                  <a:pt x="93" y="79"/>
                </a:cubicBezTo>
                <a:cubicBezTo>
                  <a:pt x="92" y="79"/>
                  <a:pt x="91" y="79"/>
                  <a:pt x="91" y="79"/>
                </a:cubicBezTo>
                <a:cubicBezTo>
                  <a:pt x="90" y="79"/>
                  <a:pt x="89" y="79"/>
                  <a:pt x="89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69"/>
                  <a:pt x="87" y="69"/>
                  <a:pt x="87" y="69"/>
                </a:cubicBezTo>
                <a:cubicBezTo>
                  <a:pt x="89" y="62"/>
                  <a:pt x="89" y="62"/>
                  <a:pt x="89" y="62"/>
                </a:cubicBezTo>
                <a:cubicBezTo>
                  <a:pt x="90" y="62"/>
                  <a:pt x="91" y="62"/>
                  <a:pt x="92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100" y="62"/>
                  <a:pt x="103" y="62"/>
                  <a:pt x="104" y="63"/>
                </a:cubicBezTo>
                <a:cubicBezTo>
                  <a:pt x="105" y="65"/>
                  <a:pt x="105" y="67"/>
                  <a:pt x="104" y="70"/>
                </a:cubicBezTo>
                <a:cubicBezTo>
                  <a:pt x="102" y="75"/>
                  <a:pt x="100" y="78"/>
                  <a:pt x="93" y="79"/>
                </a:cubicBezTo>
                <a:moveTo>
                  <a:pt x="76" y="55"/>
                </a:moveTo>
                <a:cubicBezTo>
                  <a:pt x="75" y="58"/>
                  <a:pt x="75" y="58"/>
                  <a:pt x="75" y="58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7"/>
                  <a:pt x="67" y="87"/>
                  <a:pt x="67" y="87"/>
                </a:cubicBezTo>
                <a:cubicBezTo>
                  <a:pt x="39" y="87"/>
                  <a:pt x="39" y="87"/>
                  <a:pt x="39" y="87"/>
                </a:cubicBezTo>
                <a:cubicBezTo>
                  <a:pt x="37" y="82"/>
                  <a:pt x="37" y="82"/>
                  <a:pt x="37" y="82"/>
                </a:cubicBezTo>
                <a:cubicBezTo>
                  <a:pt x="67" y="52"/>
                  <a:pt x="67" y="52"/>
                  <a:pt x="67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25" y="77"/>
                  <a:pt x="25" y="77"/>
                  <a:pt x="25" y="77"/>
                </a:cubicBezTo>
                <a:cubicBezTo>
                  <a:pt x="32" y="52"/>
                  <a:pt x="32" y="52"/>
                  <a:pt x="32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2"/>
                  <a:pt x="18" y="2"/>
                  <a:pt x="18" y="2"/>
                </a:cubicBezTo>
                <a:cubicBezTo>
                  <a:pt x="76" y="2"/>
                  <a:pt x="76" y="2"/>
                  <a:pt x="76" y="2"/>
                </a:cubicBezTo>
                <a:cubicBezTo>
                  <a:pt x="76" y="55"/>
                  <a:pt x="76" y="55"/>
                  <a:pt x="76" y="55"/>
                </a:cubicBezTo>
                <a:cubicBezTo>
                  <a:pt x="76" y="55"/>
                  <a:pt x="76" y="55"/>
                  <a:pt x="76" y="55"/>
                </a:cubicBezTo>
                <a:close/>
                <a:moveTo>
                  <a:pt x="22" y="87"/>
                </a:move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ubicBezTo>
                  <a:pt x="22" y="87"/>
                  <a:pt x="22" y="87"/>
                  <a:pt x="22" y="87"/>
                </a:cubicBezTo>
                <a:close/>
                <a:moveTo>
                  <a:pt x="220" y="0"/>
                </a:moveTo>
                <a:cubicBezTo>
                  <a:pt x="220" y="57"/>
                  <a:pt x="220" y="57"/>
                  <a:pt x="220" y="57"/>
                </a:cubicBezTo>
                <a:cubicBezTo>
                  <a:pt x="218" y="59"/>
                  <a:pt x="216" y="60"/>
                  <a:pt x="215" y="62"/>
                </a:cubicBezTo>
                <a:cubicBezTo>
                  <a:pt x="215" y="0"/>
                  <a:pt x="215" y="0"/>
                  <a:pt x="215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2"/>
                  <a:pt x="152" y="52"/>
                  <a:pt x="152" y="52"/>
                </a:cubicBezTo>
                <a:cubicBezTo>
                  <a:pt x="147" y="52"/>
                  <a:pt x="147" y="52"/>
                  <a:pt x="147" y="52"/>
                </a:cubicBezTo>
                <a:cubicBezTo>
                  <a:pt x="147" y="0"/>
                  <a:pt x="147" y="0"/>
                  <a:pt x="147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52"/>
                  <a:pt x="84" y="52"/>
                  <a:pt x="84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0"/>
                  <a:pt x="79" y="0"/>
                  <a:pt x="7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59"/>
                  <a:pt x="16" y="59"/>
                  <a:pt x="16" y="59"/>
                </a:cubicBezTo>
                <a:cubicBezTo>
                  <a:pt x="0" y="113"/>
                  <a:pt x="0" y="113"/>
                  <a:pt x="0" y="113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21" y="89"/>
                  <a:pt x="21" y="89"/>
                  <a:pt x="21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35" y="113"/>
                  <a:pt x="35" y="113"/>
                  <a:pt x="35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40" y="89"/>
                  <a:pt x="40" y="89"/>
                  <a:pt x="40" y="89"/>
                </a:cubicBezTo>
                <a:cubicBezTo>
                  <a:pt x="66" y="89"/>
                  <a:pt x="66" y="89"/>
                  <a:pt x="66" y="89"/>
                </a:cubicBezTo>
                <a:cubicBezTo>
                  <a:pt x="59" y="113"/>
                  <a:pt x="59" y="113"/>
                  <a:pt x="59" y="113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81" y="89"/>
                  <a:pt x="81" y="89"/>
                  <a:pt x="81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85" y="89"/>
                  <a:pt x="85" y="89"/>
                  <a:pt x="85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119" y="89"/>
                  <a:pt x="119" y="89"/>
                  <a:pt x="119" y="89"/>
                </a:cubicBezTo>
                <a:cubicBezTo>
                  <a:pt x="112" y="113"/>
                  <a:pt x="112" y="113"/>
                  <a:pt x="112" y="113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35" y="89"/>
                  <a:pt x="135" y="89"/>
                  <a:pt x="135" y="89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55" y="113"/>
                  <a:pt x="155" y="113"/>
                  <a:pt x="155" y="113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75" y="113"/>
                  <a:pt x="175" y="113"/>
                  <a:pt x="175" y="113"/>
                </a:cubicBezTo>
                <a:cubicBezTo>
                  <a:pt x="190" y="113"/>
                  <a:pt x="190" y="113"/>
                  <a:pt x="190" y="113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204" y="89"/>
                  <a:pt x="204" y="89"/>
                  <a:pt x="204" y="89"/>
                </a:cubicBezTo>
                <a:cubicBezTo>
                  <a:pt x="203" y="96"/>
                  <a:pt x="205" y="103"/>
                  <a:pt x="210" y="108"/>
                </a:cubicBezTo>
                <a:cubicBezTo>
                  <a:pt x="216" y="113"/>
                  <a:pt x="225" y="114"/>
                  <a:pt x="232" y="114"/>
                </a:cubicBezTo>
                <a:cubicBezTo>
                  <a:pt x="241" y="114"/>
                  <a:pt x="251" y="113"/>
                  <a:pt x="260" y="111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83" y="89"/>
                  <a:pt x="283" y="89"/>
                  <a:pt x="283" y="89"/>
                </a:cubicBezTo>
                <a:cubicBezTo>
                  <a:pt x="283" y="0"/>
                  <a:pt x="283" y="0"/>
                  <a:pt x="283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0" y="0"/>
                  <a:pt x="220" y="0"/>
                  <a:pt x="2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148732" y="4143405"/>
            <a:ext cx="7267815" cy="215444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1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25310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A574FF-B467-45B8-8225-49E5911623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1193599" y="0"/>
            <a:ext cx="998396" cy="5334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2130112-58F8-4994-B948-0B0F27FFFBA5}"/>
              </a:ext>
            </a:extLst>
          </p:cNvPr>
          <p:cNvSpPr/>
          <p:nvPr userDrawn="1"/>
        </p:nvSpPr>
        <p:spPr>
          <a:xfrm>
            <a:off x="0" y="0"/>
            <a:ext cx="11193599" cy="533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610" tIns="54610" rIns="54610" bIns="54610" rtlCol="0" anchor="ctr"/>
          <a:lstStyle/>
          <a:p>
            <a:pPr algn="l"/>
            <a:endParaRPr lang="en-AU" sz="1500">
              <a:solidFill>
                <a:schemeClr val="bg1"/>
              </a:solidFill>
            </a:endParaRP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D5D758E-076C-401A-8527-E526782C2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759" y="520745"/>
            <a:ext cx="10195200" cy="5334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2375731" y="6127335"/>
            <a:ext cx="8050138" cy="640934"/>
          </a:xfrm>
          <a:prstGeom prst="rect">
            <a:avLst/>
          </a:prstGeom>
          <a:solidFill>
            <a:schemeClr val="bg1"/>
          </a:solidFill>
        </p:spPr>
        <p:txBody>
          <a:bodyPr wrap="square" lIns="54610" tIns="54610" rIns="54610" bIns="54610" rtlCol="0">
            <a:noAutofit/>
          </a:bodyPr>
          <a:lstStyle/>
          <a:p>
            <a:pPr>
              <a:spcAft>
                <a:spcPts val="600"/>
              </a:spcAft>
            </a:pPr>
            <a:endParaRPr lang="en-AU" sz="1500" err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9627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1DEFC-B5C3-4388-850E-975A12268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A4998-72C4-4B06-B617-47EF341BB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214F53-B808-406D-8671-A2259D4BB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F28C3-FA5A-4FE9-B012-0C8A40E733C9}" type="datetimeFigureOut">
              <a:rPr lang="en-AU" smtClean="0"/>
              <a:t>8/05/2023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3B2EB-3F45-4C3D-8012-34784C51F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A17B0-4F36-4927-A87F-A2A3E782B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DA3F3-4BD5-487C-8F80-7A583BFB0EB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72994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6" y="1052736"/>
            <a:ext cx="10801350" cy="46905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[Title]</a:t>
            </a:r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5326" y="6519171"/>
            <a:ext cx="3360109" cy="24021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0">
                <a:solidFill>
                  <a:schemeClr val="tx1"/>
                </a:solidFill>
              </a:defRPr>
            </a:lvl1pPr>
          </a:lstStyle>
          <a:p>
            <a:r>
              <a:rPr lang="en-AU"/>
              <a:t>[Presentation Title] | [Date]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8568" y="6519171"/>
            <a:ext cx="288032" cy="24021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8D2AE-3583-4708-BD46-43C743300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1700213"/>
            <a:ext cx="10801349" cy="46085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DB83A3-A276-43C3-9F27-2B380C4149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5324" y="151134"/>
            <a:ext cx="3360109" cy="288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lnSpc>
                <a:spcPct val="80000"/>
              </a:lnSpc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[Entity Name]</a:t>
            </a:r>
            <a:endParaRPr lang="en-A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7DFD9D-2931-49B5-A376-9D4B93C4960C}"/>
              </a:ext>
            </a:extLst>
          </p:cNvPr>
          <p:cNvSpPr txBox="1"/>
          <p:nvPr userDrawn="1"/>
        </p:nvSpPr>
        <p:spPr>
          <a:xfrm>
            <a:off x="8096810" y="6518190"/>
            <a:ext cx="2391677" cy="24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AU" sz="800"/>
              <a:t>CRICOS code 00025B</a:t>
            </a:r>
          </a:p>
        </p:txBody>
      </p:sp>
    </p:spTree>
    <p:extLst>
      <p:ext uri="{BB962C8B-B14F-4D97-AF65-F5344CB8AC3E}">
        <p14:creationId xmlns:p14="http://schemas.microsoft.com/office/powerpoint/2010/main" val="3786833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83" r:id="rId3"/>
    <p:sldLayoutId id="2147483774" r:id="rId4"/>
    <p:sldLayoutId id="2147483792" r:id="rId5"/>
    <p:sldLayoutId id="2147483775" r:id="rId6"/>
    <p:sldLayoutId id="2147483650" r:id="rId7"/>
    <p:sldLayoutId id="2147483652" r:id="rId8"/>
    <p:sldLayoutId id="2147483778" r:id="rId9"/>
    <p:sldLayoutId id="2147483779" r:id="rId10"/>
    <p:sldLayoutId id="2147483728" r:id="rId11"/>
    <p:sldLayoutId id="2147483784" r:id="rId12"/>
    <p:sldLayoutId id="2147483656" r:id="rId13"/>
    <p:sldLayoutId id="2147483732" r:id="rId14"/>
    <p:sldLayoutId id="2147483793" r:id="rId15"/>
    <p:sldLayoutId id="2147483657" r:id="rId16"/>
    <p:sldLayoutId id="2147483765" r:id="rId17"/>
    <p:sldLayoutId id="2147483787" r:id="rId18"/>
    <p:sldLayoutId id="2147483788" r:id="rId19"/>
    <p:sldLayoutId id="2147483794" r:id="rId20"/>
    <p:sldLayoutId id="2147483795" r:id="rId21"/>
    <p:sldLayoutId id="2147483796" r:id="rId22"/>
    <p:sldLayoutId id="2147483791" r:id="rId23"/>
    <p:sldLayoutId id="2147483797" r:id="rId24"/>
    <p:sldLayoutId id="2147483790" r:id="rId25"/>
    <p:sldLayoutId id="2147483798" r:id="rId26"/>
    <p:sldLayoutId id="2147483768" r:id="rId27"/>
    <p:sldLayoutId id="2147483769" r:id="rId28"/>
    <p:sldLayoutId id="2147483770" r:id="rId29"/>
    <p:sldLayoutId id="2147483771" r:id="rId30"/>
    <p:sldLayoutId id="2147483789" r:id="rId31"/>
    <p:sldLayoutId id="2147483776" r:id="rId32"/>
    <p:sldLayoutId id="2147483777" r:id="rId33"/>
    <p:sldLayoutId id="2147483654" r:id="rId34"/>
    <p:sldLayoutId id="2147483785" r:id="rId35"/>
    <p:sldLayoutId id="2147483780" r:id="rId36"/>
    <p:sldLayoutId id="2147483782" r:id="rId37"/>
    <p:sldLayoutId id="2147483802" r:id="rId38"/>
    <p:sldLayoutId id="2147483804" r:id="rId39"/>
    <p:sldLayoutId id="2147483805" r:id="rId40"/>
    <p:sldLayoutId id="2147483806" r:id="rId4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300"/>
        </a:spcBef>
        <a:spcAft>
          <a:spcPts val="300"/>
        </a:spcAft>
        <a:buClr>
          <a:schemeClr val="tx1"/>
        </a:buClr>
        <a:buFont typeface="Arial" panose="020B0604020202020204" pitchFamily="34" charset="0"/>
        <a:buNone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79388" algn="l" defTabSz="914400" rtl="0" eaLnBrk="1" latinLnBrk="0" hangingPunct="1">
        <a:lnSpc>
          <a:spcPct val="110000"/>
        </a:lnSpc>
        <a:spcBef>
          <a:spcPts val="300"/>
        </a:spcBef>
        <a:spcAft>
          <a:spcPts val="300"/>
        </a:spcAft>
        <a:buClr>
          <a:schemeClr val="tx1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79388" algn="l" defTabSz="914400" rtl="0" eaLnBrk="1" latinLnBrk="0" hangingPunct="1">
        <a:lnSpc>
          <a:spcPct val="110000"/>
        </a:lnSpc>
        <a:spcBef>
          <a:spcPts val="200"/>
        </a:spcBef>
        <a:spcAft>
          <a:spcPts val="200"/>
        </a:spcAft>
        <a:buClr>
          <a:schemeClr val="accent1"/>
        </a:buClr>
        <a:buFont typeface="Arial" panose="020B0604020202020204" pitchFamily="34" charset="0"/>
        <a:buChar char="­"/>
        <a:defRPr lang="en-US" sz="1800" kern="1200" baseline="0" dirty="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79388" algn="l" defTabSz="914400" rtl="0" eaLnBrk="1" latinLnBrk="0" hangingPunct="1">
        <a:lnSpc>
          <a:spcPct val="110000"/>
        </a:lnSpc>
        <a:spcBef>
          <a:spcPts val="100"/>
        </a:spcBef>
        <a:spcAft>
          <a:spcPts val="100"/>
        </a:spcAft>
        <a:buFont typeface="Wingdings" panose="05000000000000000000" pitchFamily="2" charset="2"/>
        <a:buChar char=""/>
        <a:defRPr lang="en-US" sz="1800" kern="1200" baseline="0" dirty="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lang="en-US" sz="2400" kern="1200" baseline="0" dirty="0">
          <a:solidFill>
            <a:schemeClr val="accent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spcBef>
          <a:spcPts val="600"/>
        </a:spcBef>
        <a:spcAft>
          <a:spcPts val="300"/>
        </a:spcAft>
        <a:buFont typeface="Arial" pitchFamily="34" charset="0"/>
        <a:buNone/>
        <a:defRPr lang="en-AU" sz="2000" b="1" kern="1200" baseline="0" dirty="0">
          <a:solidFill>
            <a:schemeClr val="accent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6" orient="horz" pos="3974" userDrawn="1">
          <p15:clr>
            <a:srgbClr val="F26B43"/>
          </p15:clr>
        </p15:guide>
        <p15:guide id="7" orient="horz" pos="663" userDrawn="1">
          <p15:clr>
            <a:srgbClr val="F26B43"/>
          </p15:clr>
        </p15:guide>
        <p15:guide id="9" pos="3961" userDrawn="1">
          <p15:clr>
            <a:srgbClr val="F26B43"/>
          </p15:clr>
        </p15:guide>
        <p15:guide id="10" pos="3719" userDrawn="1">
          <p15:clr>
            <a:srgbClr val="F26B43"/>
          </p15:clr>
        </p15:guide>
        <p15:guide id="11" orient="horz" pos="4110" userDrawn="1">
          <p15:clr>
            <a:srgbClr val="F26B43"/>
          </p15:clr>
        </p15:guide>
        <p15:guide id="13" pos="7242" userDrawn="1">
          <p15:clr>
            <a:srgbClr val="F26B43"/>
          </p15:clr>
        </p15:guide>
        <p15:guide id="14" orient="horz" pos="981" userDrawn="1">
          <p15:clr>
            <a:srgbClr val="F26B43"/>
          </p15:clr>
        </p15:guide>
        <p15:guide id="15" pos="2772" userDrawn="1">
          <p15:clr>
            <a:srgbClr val="F26B43"/>
          </p15:clr>
        </p15:guide>
        <p15:guide id="16" pos="2570" userDrawn="1">
          <p15:clr>
            <a:srgbClr val="F26B43"/>
          </p15:clr>
        </p15:guide>
        <p15:guide id="17" pos="5110" userDrawn="1">
          <p15:clr>
            <a:srgbClr val="F26B43"/>
          </p15:clr>
        </p15:guide>
        <p15:guide id="18" pos="4908" userDrawn="1">
          <p15:clr>
            <a:srgbClr val="F26B43"/>
          </p15:clr>
        </p15:guide>
        <p15:guide id="19" orient="horz" pos="107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6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6.png"/><Relationship Id="rId5" Type="http://schemas.openxmlformats.org/officeDocument/2006/relationships/image" Target="../media/image28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13" Type="http://schemas.openxmlformats.org/officeDocument/2006/relationships/image" Target="../media/image71.png"/><Relationship Id="rId18" Type="http://schemas.openxmlformats.org/officeDocument/2006/relationships/image" Target="../media/image76.svg"/><Relationship Id="rId3" Type="http://schemas.openxmlformats.org/officeDocument/2006/relationships/image" Target="../media/image61.png"/><Relationship Id="rId21" Type="http://schemas.openxmlformats.org/officeDocument/2006/relationships/hyperlink" Target="https://www.industry.gov.au/data-and-publications/australias-artificial-intelligence-ethics-framework/australias-ai-ethics-principles" TargetMode="External"/><Relationship Id="rId7" Type="http://schemas.openxmlformats.org/officeDocument/2006/relationships/image" Target="../media/image65.png"/><Relationship Id="rId12" Type="http://schemas.openxmlformats.org/officeDocument/2006/relationships/image" Target="../media/image70.svg"/><Relationship Id="rId17" Type="http://schemas.openxmlformats.org/officeDocument/2006/relationships/image" Target="../media/image75.png"/><Relationship Id="rId2" Type="http://schemas.openxmlformats.org/officeDocument/2006/relationships/notesSlide" Target="../notesSlides/notesSlide32.xml"/><Relationship Id="rId16" Type="http://schemas.openxmlformats.org/officeDocument/2006/relationships/image" Target="../media/image74.svg"/><Relationship Id="rId20" Type="http://schemas.openxmlformats.org/officeDocument/2006/relationships/image" Target="../media/image78.sv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64.sv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5" Type="http://schemas.openxmlformats.org/officeDocument/2006/relationships/image" Target="../media/image73.png"/><Relationship Id="rId10" Type="http://schemas.openxmlformats.org/officeDocument/2006/relationships/image" Target="../media/image68.svg"/><Relationship Id="rId19" Type="http://schemas.openxmlformats.org/officeDocument/2006/relationships/image" Target="../media/image77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72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8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8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80075" cy="537453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80075" cy="5374534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335360" y="6317356"/>
            <a:ext cx="3384667" cy="241300"/>
          </a:xfrm>
        </p:spPr>
        <p:txBody>
          <a:bodyPr/>
          <a:lstStyle/>
          <a:p>
            <a:endParaRPr lang="en-A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5725" y="2350198"/>
            <a:ext cx="7096124" cy="46905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4400" dirty="0"/>
              <a:t>Artificial Intelligence: What is it, what are its benefits and risks?</a:t>
            </a:r>
            <a:endParaRPr lang="en-GB" sz="2400" dirty="0"/>
          </a:p>
        </p:txBody>
      </p:sp>
      <p:sp>
        <p:nvSpPr>
          <p:cNvPr id="5" name="Subtitle 4"/>
          <p:cNvSpPr>
            <a:spLocks noGrp="1"/>
          </p:cNvSpPr>
          <p:nvPr>
            <p:ph type="body" sz="quarter" idx="4294967295"/>
          </p:nvPr>
        </p:nvSpPr>
        <p:spPr>
          <a:xfrm>
            <a:off x="695117" y="3223864"/>
            <a:ext cx="6593160" cy="3024336"/>
          </a:xfrm>
        </p:spPr>
        <p:txBody>
          <a:bodyPr>
            <a:normAutofit/>
          </a:bodyPr>
          <a:lstStyle/>
          <a:p>
            <a:endParaRPr lang="en-GB" sz="1600" dirty="0">
              <a:solidFill>
                <a:schemeClr val="bg1"/>
              </a:solidFill>
              <a:latin typeface="+mj-lt"/>
            </a:endParaRPr>
          </a:p>
          <a:p>
            <a:endParaRPr lang="en-GB" sz="1200" i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66BECA-9796-43F6-8CFF-2F5673274D6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pic>
        <p:nvPicPr>
          <p:cNvPr id="7" name="Picture Placeholder 13" descr="A picture containing bubble&#10;&#10;Description automatically generated">
            <a:extLst>
              <a:ext uri="{FF2B5EF4-FFF2-40B4-BE49-F238E27FC236}">
                <a16:creationId xmlns:a16="http://schemas.microsoft.com/office/drawing/2014/main" id="{2961F99A-6521-4C25-3B4E-D9C403ABE9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833" r="29833"/>
          <a:stretch>
            <a:fillRect/>
          </a:stretch>
        </p:blipFill>
        <p:spPr>
          <a:xfrm>
            <a:off x="8089146" y="-10620"/>
            <a:ext cx="4083149" cy="6868620"/>
          </a:xfrm>
          <a:custGeom>
            <a:avLst/>
            <a:gdLst>
              <a:gd name="connsiteX0" fmla="*/ 0 w 5187576"/>
              <a:gd name="connsiteY0" fmla="*/ 0 h 5919694"/>
              <a:gd name="connsiteX1" fmla="*/ 5187576 w 5187576"/>
              <a:gd name="connsiteY1" fmla="*/ 0 h 5919694"/>
              <a:gd name="connsiteX2" fmla="*/ 5187576 w 5187576"/>
              <a:gd name="connsiteY2" fmla="*/ 5919694 h 5919694"/>
              <a:gd name="connsiteX3" fmla="*/ 0 w 5187576"/>
              <a:gd name="connsiteY3" fmla="*/ 5919694 h 5919694"/>
              <a:gd name="connsiteX4" fmla="*/ 0 w 5187576"/>
              <a:gd name="connsiteY4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5977 w 5193553"/>
              <a:gd name="connsiteY3" fmla="*/ 5919694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687921 w 5193555"/>
              <a:gd name="connsiteY3" fmla="*/ 5101592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537903 w 5193555"/>
              <a:gd name="connsiteY3" fmla="*/ 5916707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12 w 5187688"/>
              <a:gd name="connsiteY0" fmla="*/ 0 h 5919694"/>
              <a:gd name="connsiteX1" fmla="*/ 5187688 w 5187688"/>
              <a:gd name="connsiteY1" fmla="*/ 0 h 5919694"/>
              <a:gd name="connsiteX2" fmla="*/ 5187688 w 5187688"/>
              <a:gd name="connsiteY2" fmla="*/ 5919694 h 5919694"/>
              <a:gd name="connsiteX3" fmla="*/ 2532036 w 5187688"/>
              <a:gd name="connsiteY3" fmla="*/ 5916707 h 5919694"/>
              <a:gd name="connsiteX4" fmla="*/ 21520 w 5187688"/>
              <a:gd name="connsiteY4" fmla="*/ 3298360 h 5919694"/>
              <a:gd name="connsiteX5" fmla="*/ 112 w 5187688"/>
              <a:gd name="connsiteY5" fmla="*/ 0 h 5919694"/>
              <a:gd name="connsiteX0" fmla="*/ 2405 w 5189981"/>
              <a:gd name="connsiteY0" fmla="*/ 0 h 5919694"/>
              <a:gd name="connsiteX1" fmla="*/ 5189981 w 5189981"/>
              <a:gd name="connsiteY1" fmla="*/ 0 h 5919694"/>
              <a:gd name="connsiteX2" fmla="*/ 5189981 w 5189981"/>
              <a:gd name="connsiteY2" fmla="*/ 5919694 h 5919694"/>
              <a:gd name="connsiteX3" fmla="*/ 2534329 w 5189981"/>
              <a:gd name="connsiteY3" fmla="*/ 5916707 h 5919694"/>
              <a:gd name="connsiteX4" fmla="*/ 0 w 5189981"/>
              <a:gd name="connsiteY4" fmla="*/ 3164891 h 5919694"/>
              <a:gd name="connsiteX5" fmla="*/ 2405 w 5189981"/>
              <a:gd name="connsiteY5" fmla="*/ 0 h 5919694"/>
              <a:gd name="connsiteX0" fmla="*/ 2532 w 5190108"/>
              <a:gd name="connsiteY0" fmla="*/ 0 h 5919694"/>
              <a:gd name="connsiteX1" fmla="*/ 5190108 w 5190108"/>
              <a:gd name="connsiteY1" fmla="*/ 0 h 5919694"/>
              <a:gd name="connsiteX2" fmla="*/ 5190108 w 5190108"/>
              <a:gd name="connsiteY2" fmla="*/ 5919694 h 5919694"/>
              <a:gd name="connsiteX3" fmla="*/ 2534456 w 5190108"/>
              <a:gd name="connsiteY3" fmla="*/ 5916707 h 5919694"/>
              <a:gd name="connsiteX4" fmla="*/ 127 w 5190108"/>
              <a:gd name="connsiteY4" fmla="*/ 3164891 h 5919694"/>
              <a:gd name="connsiteX5" fmla="*/ 2532 w 5190108"/>
              <a:gd name="connsiteY5" fmla="*/ 0 h 5919694"/>
              <a:gd name="connsiteX0" fmla="*/ 2464 w 5190040"/>
              <a:gd name="connsiteY0" fmla="*/ 0 h 5919694"/>
              <a:gd name="connsiteX1" fmla="*/ 5190040 w 5190040"/>
              <a:gd name="connsiteY1" fmla="*/ 0 h 5919694"/>
              <a:gd name="connsiteX2" fmla="*/ 5190040 w 5190040"/>
              <a:gd name="connsiteY2" fmla="*/ 5919694 h 5919694"/>
              <a:gd name="connsiteX3" fmla="*/ 2534388 w 5190040"/>
              <a:gd name="connsiteY3" fmla="*/ 5916707 h 5919694"/>
              <a:gd name="connsiteX4" fmla="*/ 59 w 5190040"/>
              <a:gd name="connsiteY4" fmla="*/ 3164891 h 5919694"/>
              <a:gd name="connsiteX5" fmla="*/ 2464 w 5190040"/>
              <a:gd name="connsiteY5" fmla="*/ 0 h 5919694"/>
              <a:gd name="connsiteX0" fmla="*/ 2512 w 5190088"/>
              <a:gd name="connsiteY0" fmla="*/ 0 h 5919694"/>
              <a:gd name="connsiteX1" fmla="*/ 5190088 w 5190088"/>
              <a:gd name="connsiteY1" fmla="*/ 0 h 5919694"/>
              <a:gd name="connsiteX2" fmla="*/ 5190088 w 5190088"/>
              <a:gd name="connsiteY2" fmla="*/ 5919694 h 5919694"/>
              <a:gd name="connsiteX3" fmla="*/ 2534436 w 5190088"/>
              <a:gd name="connsiteY3" fmla="*/ 5916707 h 5919694"/>
              <a:gd name="connsiteX4" fmla="*/ 107 w 5190088"/>
              <a:gd name="connsiteY4" fmla="*/ 3164891 h 5919694"/>
              <a:gd name="connsiteX5" fmla="*/ 2512 w 5190088"/>
              <a:gd name="connsiteY5" fmla="*/ 0 h 5919694"/>
              <a:gd name="connsiteX0" fmla="*/ 2406 w 5189982"/>
              <a:gd name="connsiteY0" fmla="*/ 0 h 5919694"/>
              <a:gd name="connsiteX1" fmla="*/ 5189982 w 5189982"/>
              <a:gd name="connsiteY1" fmla="*/ 0 h 5919694"/>
              <a:gd name="connsiteX2" fmla="*/ 5189982 w 5189982"/>
              <a:gd name="connsiteY2" fmla="*/ 5919694 h 5919694"/>
              <a:gd name="connsiteX3" fmla="*/ 2534330 w 5189982"/>
              <a:gd name="connsiteY3" fmla="*/ 5916707 h 5919694"/>
              <a:gd name="connsiteX4" fmla="*/ 1 w 5189982"/>
              <a:gd name="connsiteY4" fmla="*/ 3164891 h 5919694"/>
              <a:gd name="connsiteX5" fmla="*/ 2406 w 5189982"/>
              <a:gd name="connsiteY5" fmla="*/ 0 h 5919694"/>
              <a:gd name="connsiteX0" fmla="*/ 216 w 5198678"/>
              <a:gd name="connsiteY0" fmla="*/ 333321 h 5919694"/>
              <a:gd name="connsiteX1" fmla="*/ 5198678 w 5198678"/>
              <a:gd name="connsiteY1" fmla="*/ 0 h 5919694"/>
              <a:gd name="connsiteX2" fmla="*/ 5198678 w 5198678"/>
              <a:gd name="connsiteY2" fmla="*/ 5919694 h 5919694"/>
              <a:gd name="connsiteX3" fmla="*/ 2543026 w 5198678"/>
              <a:gd name="connsiteY3" fmla="*/ 5916707 h 5919694"/>
              <a:gd name="connsiteX4" fmla="*/ 8697 w 5198678"/>
              <a:gd name="connsiteY4" fmla="*/ 3164891 h 5919694"/>
              <a:gd name="connsiteX5" fmla="*/ 216 w 5198678"/>
              <a:gd name="connsiteY5" fmla="*/ 333321 h 5919694"/>
              <a:gd name="connsiteX0" fmla="*/ 216 w 5198678"/>
              <a:gd name="connsiteY0" fmla="*/ 0 h 5586373"/>
              <a:gd name="connsiteX1" fmla="*/ 5198678 w 5198678"/>
              <a:gd name="connsiteY1" fmla="*/ 28985 h 5586373"/>
              <a:gd name="connsiteX2" fmla="*/ 5198678 w 5198678"/>
              <a:gd name="connsiteY2" fmla="*/ 5586373 h 5586373"/>
              <a:gd name="connsiteX3" fmla="*/ 2543026 w 5198678"/>
              <a:gd name="connsiteY3" fmla="*/ 5583386 h 5586373"/>
              <a:gd name="connsiteX4" fmla="*/ 8697 w 5198678"/>
              <a:gd name="connsiteY4" fmla="*/ 2831570 h 5586373"/>
              <a:gd name="connsiteX5" fmla="*/ 216 w 5198678"/>
              <a:gd name="connsiteY5" fmla="*/ 0 h 5586373"/>
              <a:gd name="connsiteX0" fmla="*/ 216 w 5198678"/>
              <a:gd name="connsiteY0" fmla="*/ 0 h 5571881"/>
              <a:gd name="connsiteX1" fmla="*/ 5198678 w 5198678"/>
              <a:gd name="connsiteY1" fmla="*/ 14493 h 5571881"/>
              <a:gd name="connsiteX2" fmla="*/ 5198678 w 5198678"/>
              <a:gd name="connsiteY2" fmla="*/ 5571881 h 5571881"/>
              <a:gd name="connsiteX3" fmla="*/ 2543026 w 5198678"/>
              <a:gd name="connsiteY3" fmla="*/ 5568894 h 5571881"/>
              <a:gd name="connsiteX4" fmla="*/ 8697 w 5198678"/>
              <a:gd name="connsiteY4" fmla="*/ 2817078 h 5571881"/>
              <a:gd name="connsiteX5" fmla="*/ 216 w 5198678"/>
              <a:gd name="connsiteY5" fmla="*/ 0 h 5571881"/>
              <a:gd name="connsiteX0" fmla="*/ 216 w 5198678"/>
              <a:gd name="connsiteY0" fmla="*/ 15941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15941 h 5587822"/>
              <a:gd name="connsiteX0" fmla="*/ 216 w 5198678"/>
              <a:gd name="connsiteY0" fmla="*/ 629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629 h 5587822"/>
              <a:gd name="connsiteX0" fmla="*/ 454 w 5198916"/>
              <a:gd name="connsiteY0" fmla="*/ 629 h 5587822"/>
              <a:gd name="connsiteX1" fmla="*/ 5198916 w 5198916"/>
              <a:gd name="connsiteY1" fmla="*/ 0 h 5587822"/>
              <a:gd name="connsiteX2" fmla="*/ 5198916 w 5198916"/>
              <a:gd name="connsiteY2" fmla="*/ 5587822 h 5587822"/>
              <a:gd name="connsiteX3" fmla="*/ 2543264 w 5198916"/>
              <a:gd name="connsiteY3" fmla="*/ 5584835 h 5587822"/>
              <a:gd name="connsiteX4" fmla="*/ 1791 w 5198916"/>
              <a:gd name="connsiteY4" fmla="*/ 3144946 h 5587822"/>
              <a:gd name="connsiteX5" fmla="*/ 454 w 5198916"/>
              <a:gd name="connsiteY5" fmla="*/ 629 h 5587822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4083303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4089175"/>
              <a:gd name="connsiteY0" fmla="*/ 629 h 5595711"/>
              <a:gd name="connsiteX1" fmla="*/ 4083303 w 4089175"/>
              <a:gd name="connsiteY1" fmla="*/ 0 h 5595711"/>
              <a:gd name="connsiteX2" fmla="*/ 4089175 w 4089175"/>
              <a:gd name="connsiteY2" fmla="*/ 5595711 h 5595711"/>
              <a:gd name="connsiteX3" fmla="*/ 1718207 w 4089175"/>
              <a:gd name="connsiteY3" fmla="*/ 5593381 h 5595711"/>
              <a:gd name="connsiteX4" fmla="*/ 1791 w 4089175"/>
              <a:gd name="connsiteY4" fmla="*/ 3144946 h 5595711"/>
              <a:gd name="connsiteX5" fmla="*/ 454 w 4089175"/>
              <a:gd name="connsiteY5" fmla="*/ 629 h 5595711"/>
              <a:gd name="connsiteX0" fmla="*/ 454 w 4083340"/>
              <a:gd name="connsiteY0" fmla="*/ 629 h 5593381"/>
              <a:gd name="connsiteX1" fmla="*/ 4083303 w 4083340"/>
              <a:gd name="connsiteY1" fmla="*/ 0 h 5593381"/>
              <a:gd name="connsiteX2" fmla="*/ 4012844 w 4083340"/>
              <a:gd name="connsiteY2" fmla="*/ 5591438 h 5593381"/>
              <a:gd name="connsiteX3" fmla="*/ 1718207 w 4083340"/>
              <a:gd name="connsiteY3" fmla="*/ 5593381 h 5593381"/>
              <a:gd name="connsiteX4" fmla="*/ 1791 w 4083340"/>
              <a:gd name="connsiteY4" fmla="*/ 3144946 h 5593381"/>
              <a:gd name="connsiteX5" fmla="*/ 454 w 4083340"/>
              <a:gd name="connsiteY5" fmla="*/ 629 h 5593381"/>
              <a:gd name="connsiteX0" fmla="*/ 454 w 4083459"/>
              <a:gd name="connsiteY0" fmla="*/ 629 h 5593381"/>
              <a:gd name="connsiteX1" fmla="*/ 4083303 w 4083459"/>
              <a:gd name="connsiteY1" fmla="*/ 0 h 5593381"/>
              <a:gd name="connsiteX2" fmla="*/ 4070093 w 4083459"/>
              <a:gd name="connsiteY2" fmla="*/ 5591439 h 5593381"/>
              <a:gd name="connsiteX3" fmla="*/ 1718207 w 4083459"/>
              <a:gd name="connsiteY3" fmla="*/ 5593381 h 5593381"/>
              <a:gd name="connsiteX4" fmla="*/ 1791 w 4083459"/>
              <a:gd name="connsiteY4" fmla="*/ 3144946 h 5593381"/>
              <a:gd name="connsiteX5" fmla="*/ 454 w 4083459"/>
              <a:gd name="connsiteY5" fmla="*/ 629 h 5593381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0093"/>
              <a:gd name="connsiteY0" fmla="*/ 0 h 5592752"/>
              <a:gd name="connsiteX1" fmla="*/ 2714232 w 4070093"/>
              <a:gd name="connsiteY1" fmla="*/ 3644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2714242"/>
              <a:gd name="connsiteY0" fmla="*/ 0 h 5592752"/>
              <a:gd name="connsiteX1" fmla="*/ 2714232 w 2714242"/>
              <a:gd name="connsiteY1" fmla="*/ 3644 h 5592752"/>
              <a:gd name="connsiteX2" fmla="*/ 2455391 w 2714242"/>
              <a:gd name="connsiteY2" fmla="*/ 5590810 h 5592752"/>
              <a:gd name="connsiteX3" fmla="*/ 1718207 w 2714242"/>
              <a:gd name="connsiteY3" fmla="*/ 5592752 h 5592752"/>
              <a:gd name="connsiteX4" fmla="*/ 1791 w 2714242"/>
              <a:gd name="connsiteY4" fmla="*/ 3144317 h 5592752"/>
              <a:gd name="connsiteX5" fmla="*/ 454 w 2714242"/>
              <a:gd name="connsiteY5" fmla="*/ 0 h 5592752"/>
              <a:gd name="connsiteX0" fmla="*/ 454 w 2714778"/>
              <a:gd name="connsiteY0" fmla="*/ 0 h 5596508"/>
              <a:gd name="connsiteX1" fmla="*/ 2714232 w 2714778"/>
              <a:gd name="connsiteY1" fmla="*/ 3644 h 5596508"/>
              <a:gd name="connsiteX2" fmla="*/ 2714070 w 2714778"/>
              <a:gd name="connsiteY2" fmla="*/ 5596508 h 5596508"/>
              <a:gd name="connsiteX3" fmla="*/ 1718207 w 2714778"/>
              <a:gd name="connsiteY3" fmla="*/ 5592752 h 5596508"/>
              <a:gd name="connsiteX4" fmla="*/ 1791 w 2714778"/>
              <a:gd name="connsiteY4" fmla="*/ 3144317 h 5596508"/>
              <a:gd name="connsiteX5" fmla="*/ 454 w 2714778"/>
              <a:gd name="connsiteY5" fmla="*/ 0 h 5596508"/>
              <a:gd name="connsiteX0" fmla="*/ 454 w 2714070"/>
              <a:gd name="connsiteY0" fmla="*/ 0 h 5596508"/>
              <a:gd name="connsiteX1" fmla="*/ 2709992 w 2714070"/>
              <a:gd name="connsiteY1" fmla="*/ 3644 h 5596508"/>
              <a:gd name="connsiteX2" fmla="*/ 2714070 w 2714070"/>
              <a:gd name="connsiteY2" fmla="*/ 5596508 h 5596508"/>
              <a:gd name="connsiteX3" fmla="*/ 1718207 w 2714070"/>
              <a:gd name="connsiteY3" fmla="*/ 5592752 h 5596508"/>
              <a:gd name="connsiteX4" fmla="*/ 1791 w 2714070"/>
              <a:gd name="connsiteY4" fmla="*/ 3144317 h 5596508"/>
              <a:gd name="connsiteX5" fmla="*/ 454 w 2714070"/>
              <a:gd name="connsiteY5" fmla="*/ 0 h 5596508"/>
              <a:gd name="connsiteX0" fmla="*/ 454 w 2714779"/>
              <a:gd name="connsiteY0" fmla="*/ 2054 h 5598562"/>
              <a:gd name="connsiteX1" fmla="*/ 2714233 w 2714779"/>
              <a:gd name="connsiteY1" fmla="*/ 0 h 5598562"/>
              <a:gd name="connsiteX2" fmla="*/ 2714070 w 2714779"/>
              <a:gd name="connsiteY2" fmla="*/ 5598562 h 5598562"/>
              <a:gd name="connsiteX3" fmla="*/ 1718207 w 2714779"/>
              <a:gd name="connsiteY3" fmla="*/ 5594806 h 5598562"/>
              <a:gd name="connsiteX4" fmla="*/ 1791 w 2714779"/>
              <a:gd name="connsiteY4" fmla="*/ 3146371 h 5598562"/>
              <a:gd name="connsiteX5" fmla="*/ 454 w 2714779"/>
              <a:gd name="connsiteY5" fmla="*/ 2054 h 5598562"/>
              <a:gd name="connsiteX0" fmla="*/ 454 w 2714779"/>
              <a:gd name="connsiteY0" fmla="*/ 7751 h 5598562"/>
              <a:gd name="connsiteX1" fmla="*/ 2714233 w 2714779"/>
              <a:gd name="connsiteY1" fmla="*/ 0 h 5598562"/>
              <a:gd name="connsiteX2" fmla="*/ 2714070 w 2714779"/>
              <a:gd name="connsiteY2" fmla="*/ 5598562 h 5598562"/>
              <a:gd name="connsiteX3" fmla="*/ 1718207 w 2714779"/>
              <a:gd name="connsiteY3" fmla="*/ 5594806 h 5598562"/>
              <a:gd name="connsiteX4" fmla="*/ 1791 w 2714779"/>
              <a:gd name="connsiteY4" fmla="*/ 3146371 h 5598562"/>
              <a:gd name="connsiteX5" fmla="*/ 454 w 2714779"/>
              <a:gd name="connsiteY5" fmla="*/ 7751 h 5598562"/>
              <a:gd name="connsiteX0" fmla="*/ 454 w 2714070"/>
              <a:gd name="connsiteY0" fmla="*/ 571782 h 6162593"/>
              <a:gd name="connsiteX1" fmla="*/ 2707872 w 2714070"/>
              <a:gd name="connsiteY1" fmla="*/ 0 h 6162593"/>
              <a:gd name="connsiteX2" fmla="*/ 2714070 w 2714070"/>
              <a:gd name="connsiteY2" fmla="*/ 6162593 h 6162593"/>
              <a:gd name="connsiteX3" fmla="*/ 1718207 w 2714070"/>
              <a:gd name="connsiteY3" fmla="*/ 6158837 h 6162593"/>
              <a:gd name="connsiteX4" fmla="*/ 1791 w 2714070"/>
              <a:gd name="connsiteY4" fmla="*/ 3710402 h 6162593"/>
              <a:gd name="connsiteX5" fmla="*/ 454 w 2714070"/>
              <a:gd name="connsiteY5" fmla="*/ 571782 h 6162593"/>
              <a:gd name="connsiteX0" fmla="*/ 454 w 2714070"/>
              <a:gd name="connsiteY0" fmla="*/ 7751 h 6162593"/>
              <a:gd name="connsiteX1" fmla="*/ 2707872 w 2714070"/>
              <a:gd name="connsiteY1" fmla="*/ 0 h 6162593"/>
              <a:gd name="connsiteX2" fmla="*/ 2714070 w 2714070"/>
              <a:gd name="connsiteY2" fmla="*/ 6162593 h 6162593"/>
              <a:gd name="connsiteX3" fmla="*/ 1718207 w 2714070"/>
              <a:gd name="connsiteY3" fmla="*/ 6158837 h 6162593"/>
              <a:gd name="connsiteX4" fmla="*/ 1791 w 2714070"/>
              <a:gd name="connsiteY4" fmla="*/ 3710402 h 6162593"/>
              <a:gd name="connsiteX5" fmla="*/ 454 w 2714070"/>
              <a:gd name="connsiteY5" fmla="*/ 7751 h 6162593"/>
              <a:gd name="connsiteX0" fmla="*/ 454 w 2720839"/>
              <a:gd name="connsiteY0" fmla="*/ 7751 h 6162593"/>
              <a:gd name="connsiteX1" fmla="*/ 2720594 w 2720839"/>
              <a:gd name="connsiteY1" fmla="*/ 0 h 6162593"/>
              <a:gd name="connsiteX2" fmla="*/ 2714070 w 2720839"/>
              <a:gd name="connsiteY2" fmla="*/ 6162593 h 6162593"/>
              <a:gd name="connsiteX3" fmla="*/ 1718207 w 2720839"/>
              <a:gd name="connsiteY3" fmla="*/ 6158837 h 6162593"/>
              <a:gd name="connsiteX4" fmla="*/ 1791 w 2720839"/>
              <a:gd name="connsiteY4" fmla="*/ 3710402 h 6162593"/>
              <a:gd name="connsiteX5" fmla="*/ 454 w 2720839"/>
              <a:gd name="connsiteY5" fmla="*/ 7751 h 6162593"/>
              <a:gd name="connsiteX0" fmla="*/ 454 w 2726792"/>
              <a:gd name="connsiteY0" fmla="*/ 7751 h 6162593"/>
              <a:gd name="connsiteX1" fmla="*/ 2720594 w 2726792"/>
              <a:gd name="connsiteY1" fmla="*/ 0 h 6162593"/>
              <a:gd name="connsiteX2" fmla="*/ 2726792 w 2726792"/>
              <a:gd name="connsiteY2" fmla="*/ 6162593 h 6162593"/>
              <a:gd name="connsiteX3" fmla="*/ 1718207 w 2726792"/>
              <a:gd name="connsiteY3" fmla="*/ 6158837 h 6162593"/>
              <a:gd name="connsiteX4" fmla="*/ 1791 w 2726792"/>
              <a:gd name="connsiteY4" fmla="*/ 3710402 h 6162593"/>
              <a:gd name="connsiteX5" fmla="*/ 454 w 2726792"/>
              <a:gd name="connsiteY5" fmla="*/ 7751 h 616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26792" h="6162593">
                <a:moveTo>
                  <a:pt x="454" y="7751"/>
                </a:moveTo>
                <a:lnTo>
                  <a:pt x="2720594" y="0"/>
                </a:lnTo>
                <a:cubicBezTo>
                  <a:pt x="2722551" y="1865237"/>
                  <a:pt x="2724835" y="4297356"/>
                  <a:pt x="2726792" y="6162593"/>
                </a:cubicBezTo>
                <a:lnTo>
                  <a:pt x="1718207" y="6158837"/>
                </a:lnTo>
                <a:cubicBezTo>
                  <a:pt x="689093" y="5848705"/>
                  <a:pt x="-8821" y="4564073"/>
                  <a:pt x="1791" y="3710402"/>
                </a:cubicBezTo>
                <a:cubicBezTo>
                  <a:pt x="3783" y="2507139"/>
                  <a:pt x="-1538" y="1211014"/>
                  <a:pt x="454" y="7751"/>
                </a:cubicBezTo>
                <a:close/>
              </a:path>
            </a:pathLst>
          </a:cu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593299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3B74F55-4CC1-5B49-F6AE-561717F4161F}"/>
              </a:ext>
            </a:extLst>
          </p:cNvPr>
          <p:cNvSpPr txBox="1">
            <a:spLocks/>
          </p:cNvSpPr>
          <p:nvPr/>
        </p:nvSpPr>
        <p:spPr>
          <a:xfrm>
            <a:off x="494955" y="490638"/>
            <a:ext cx="11488448" cy="46905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4000" b="1" dirty="0">
                <a:solidFill>
                  <a:schemeClr val="tx1"/>
                </a:solidFill>
              </a:rPr>
              <a:t>What is </a:t>
            </a:r>
            <a:r>
              <a:rPr lang="en-AU" sz="4000" b="1" dirty="0" err="1">
                <a:solidFill>
                  <a:schemeClr val="tx1"/>
                </a:solidFill>
              </a:rPr>
              <a:t>ChatGPT</a:t>
            </a:r>
            <a:r>
              <a:rPr lang="en-AU" sz="4000" b="1" dirty="0">
                <a:solidFill>
                  <a:schemeClr val="tx1"/>
                </a:solidFill>
              </a:rPr>
              <a:t> and generative AI?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295F41F-2AE3-C5EE-A89E-ADD07A485443}"/>
              </a:ext>
            </a:extLst>
          </p:cNvPr>
          <p:cNvSpPr/>
          <p:nvPr/>
        </p:nvSpPr>
        <p:spPr>
          <a:xfrm>
            <a:off x="8005313" y="6400800"/>
            <a:ext cx="1604513" cy="4690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0" name="Picture 9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A1FAF3A5-548B-C017-9024-178C9CEA72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5211" y="1317488"/>
            <a:ext cx="12582422" cy="83882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D23A675-4D85-8BFA-420B-949F524F7A87}"/>
              </a:ext>
            </a:extLst>
          </p:cNvPr>
          <p:cNvSpPr txBox="1"/>
          <p:nvPr/>
        </p:nvSpPr>
        <p:spPr>
          <a:xfrm>
            <a:off x="224287" y="6469810"/>
            <a:ext cx="39624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chemeClr val="bg1">
                    <a:lumMod val="50000"/>
                  </a:schemeClr>
                </a:solidFill>
              </a:rPr>
              <a:t>Adobe stock images</a:t>
            </a:r>
          </a:p>
        </p:txBody>
      </p:sp>
    </p:spTree>
    <p:extLst>
      <p:ext uri="{BB962C8B-B14F-4D97-AF65-F5344CB8AC3E}">
        <p14:creationId xmlns:p14="http://schemas.microsoft.com/office/powerpoint/2010/main" val="2338970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3663D-7A5A-9002-D126-2F7EC702F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BC7E5-EB9C-44F0-B4AA-5B99E402DAB5}" type="datetime1">
              <a:rPr lang="en-AU" smtClean="0"/>
              <a:t>8/05/2023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C743D-F9AC-340F-F2C1-73708D222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DA3F3-4BD5-487C-8F80-7A583BFB0EBC}" type="slidenum">
              <a:rPr lang="en-AU" smtClean="0"/>
              <a:t>3</a:t>
            </a:fld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DCD526-88EB-9507-5E77-8B7DA26F3E8F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497CC-99D7-0C3D-A0FC-70F3D7388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2298" y="722833"/>
            <a:ext cx="6044372" cy="16886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4A28641-6485-B8B2-53B1-CDF0EC4C6C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9227" y="2618786"/>
            <a:ext cx="5090515" cy="312566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5DA8AD3-466F-68C3-402F-CCDA77F789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8290" y="3343540"/>
            <a:ext cx="1769294" cy="77988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65F749-4360-52D0-98BA-C7D6B8FF3C8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1975"/>
          <a:stretch/>
        </p:blipFill>
        <p:spPr>
          <a:xfrm>
            <a:off x="1117950" y="2496426"/>
            <a:ext cx="2565456" cy="46385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A0592D7-61AE-4F9E-98F8-5BE1A780D184}"/>
              </a:ext>
            </a:extLst>
          </p:cNvPr>
          <p:cNvSpPr txBox="1"/>
          <p:nvPr/>
        </p:nvSpPr>
        <p:spPr>
          <a:xfrm>
            <a:off x="225108" y="6289419"/>
            <a:ext cx="8798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/>
              <a:t>Cade Metz. The New York Times. July 28, 2022.</a:t>
            </a:r>
          </a:p>
          <a:p>
            <a:r>
              <a:rPr lang="en-AU" sz="1200" dirty="0"/>
              <a:t>https://www.nytimes.com/2022/07/28/science/ai-deepmind-proteins.html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7D09AA0-8BEA-2588-C8BA-29A6D012AC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90538" y="6199942"/>
            <a:ext cx="2667000" cy="58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785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CC755-9561-5CC9-DD97-85CF0B7AE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7652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AU" sz="4400" b="1" dirty="0">
                <a:solidFill>
                  <a:schemeClr val="tx1"/>
                </a:solidFill>
              </a:rPr>
              <a:t>Accuracy,</a:t>
            </a:r>
            <a:br>
              <a:rPr lang="en-AU" sz="4400" b="1" dirty="0">
                <a:solidFill>
                  <a:schemeClr val="tx1"/>
                </a:solidFill>
              </a:rPr>
            </a:br>
            <a:r>
              <a:rPr lang="en-AU" sz="4400" b="1" dirty="0">
                <a:solidFill>
                  <a:schemeClr val="tx1"/>
                </a:solidFill>
              </a:rPr>
              <a:t>Accountability, &amp;</a:t>
            </a:r>
            <a:br>
              <a:rPr lang="en-AU" sz="4400" b="1" dirty="0">
                <a:solidFill>
                  <a:schemeClr val="tx1"/>
                </a:solidFill>
              </a:rPr>
            </a:br>
            <a:r>
              <a:rPr lang="en-AU" sz="4400" b="1" dirty="0">
                <a:solidFill>
                  <a:schemeClr val="tx1"/>
                </a:solidFill>
              </a:rPr>
              <a:t>Transparent Use</a:t>
            </a:r>
            <a:r>
              <a:rPr lang="en-AU" sz="4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7DB9C6-2D69-7D53-3E25-BFCAD745BF10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59FB64-438B-67EF-4CC3-544A6F497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0538" y="6199942"/>
            <a:ext cx="2667000" cy="58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105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C74F30B-8726-91AD-53C1-41D3D9A223F8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992CC9-1DEA-94C3-89F0-166200144C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351" r="33176"/>
          <a:stretch/>
        </p:blipFill>
        <p:spPr>
          <a:xfrm>
            <a:off x="1917066" y="440267"/>
            <a:ext cx="8951994" cy="56487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300E83-26E7-A9E9-17E6-4D66F1995BE7}"/>
              </a:ext>
            </a:extLst>
          </p:cNvPr>
          <p:cNvSpPr txBox="1"/>
          <p:nvPr/>
        </p:nvSpPr>
        <p:spPr>
          <a:xfrm>
            <a:off x="219147" y="6330576"/>
            <a:ext cx="96466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200" dirty="0"/>
              <a:t>Dan Milmo </a:t>
            </a:r>
            <a:r>
              <a:rPr lang="en-AU" sz="1200" i="1" dirty="0"/>
              <a:t>and agency</a:t>
            </a:r>
            <a:r>
              <a:rPr lang="en-AU" sz="1200" dirty="0"/>
              <a:t>; The Guardian. Feb 9, 2023</a:t>
            </a:r>
          </a:p>
          <a:p>
            <a:r>
              <a:rPr lang="en-AU" sz="1200" dirty="0"/>
              <a:t>https://www.theguardian.com/technology/2023/feb/09/google-ai-chatbot-bard-error-sends-shares-plummeting-in-battle-with-microsoft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E4C8EC-55A9-A29D-3005-FFF047084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2755" y="478037"/>
            <a:ext cx="1928911" cy="5818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7D66371-EF6E-600C-ACC4-55B36E7DEA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0538" y="6199942"/>
            <a:ext cx="2667000" cy="58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70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C74F30B-8726-91AD-53C1-41D3D9A223F8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300E83-26E7-A9E9-17E6-4D66F1995BE7}"/>
              </a:ext>
            </a:extLst>
          </p:cNvPr>
          <p:cNvSpPr txBox="1"/>
          <p:nvPr/>
        </p:nvSpPr>
        <p:spPr>
          <a:xfrm>
            <a:off x="219147" y="6330576"/>
            <a:ext cx="96466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200" dirty="0"/>
              <a:t>Tom </a:t>
            </a:r>
            <a:r>
              <a:rPr lang="en-AU" sz="1200" dirty="0" err="1"/>
              <a:t>Gerken</a:t>
            </a:r>
            <a:r>
              <a:rPr lang="en-AU" sz="1200" dirty="0"/>
              <a:t>; BBC News. April 6,, 2023</a:t>
            </a:r>
          </a:p>
          <a:p>
            <a:r>
              <a:rPr lang="en-AU" sz="1200" dirty="0"/>
              <a:t>https://www.bbc.com/news/technology-65202597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D66371-EF6E-600C-ACC4-55B36E7DE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0538" y="6199942"/>
            <a:ext cx="2667000" cy="5858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F37614-9772-D2BC-49D4-613941A075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4283" y="1203333"/>
            <a:ext cx="5259723" cy="46583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8F9F644-5D33-9F76-9554-AD90309CE5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1392" y="436125"/>
            <a:ext cx="5876925" cy="9620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7D1EFC3-56B6-5A39-59EC-981750B5EE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3139" y="1294632"/>
            <a:ext cx="1396833" cy="121704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FEF4EE0-192A-8A9A-6494-69856D5DA0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2368" y="2997696"/>
            <a:ext cx="1645760" cy="6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643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B7660-D6CF-410D-C0E9-3D4DAA59A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AU" sz="4400" b="1" dirty="0">
                <a:solidFill>
                  <a:schemeClr val="tx1"/>
                </a:solidFill>
              </a:rPr>
              <a:t>Bias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AB35F-DE55-45B9-605C-572984EA2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137" y="1877682"/>
            <a:ext cx="5388524" cy="4351338"/>
          </a:xfrm>
        </p:spPr>
        <p:txBody>
          <a:bodyPr/>
          <a:lstStyle/>
          <a:p>
            <a:endParaRPr lang="en-AU" dirty="0"/>
          </a:p>
          <a:p>
            <a:endParaRPr lang="en-A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5A3C23-C418-5032-5E37-5C75BFC04791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44F1FD-8FE3-4769-EA99-81D7B3BE4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0538" y="6199942"/>
            <a:ext cx="2667000" cy="58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817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AB35F-DE55-45B9-605C-572984EA2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137" y="1877682"/>
            <a:ext cx="5388524" cy="4351338"/>
          </a:xfrm>
        </p:spPr>
        <p:txBody>
          <a:bodyPr/>
          <a:lstStyle/>
          <a:p>
            <a:endParaRPr lang="en-AU" dirty="0"/>
          </a:p>
          <a:p>
            <a:endParaRPr lang="en-A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9B51CA-05E6-7DE9-481B-B93D5247FD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956" b="1126"/>
          <a:stretch/>
        </p:blipFill>
        <p:spPr>
          <a:xfrm>
            <a:off x="3056608" y="471689"/>
            <a:ext cx="5855513" cy="54380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71CB56-4552-5206-FCCB-9B57B891231A}"/>
              </a:ext>
            </a:extLst>
          </p:cNvPr>
          <p:cNvSpPr txBox="1"/>
          <p:nvPr/>
        </p:nvSpPr>
        <p:spPr>
          <a:xfrm>
            <a:off x="327990" y="6097652"/>
            <a:ext cx="67284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AU" sz="1200" dirty="0"/>
          </a:p>
          <a:p>
            <a:r>
              <a:rPr lang="en-AU" sz="1200" dirty="0"/>
              <a:t>Kieran Snyder, Fast Company. Feb 3, 2023.</a:t>
            </a:r>
          </a:p>
          <a:p>
            <a:r>
              <a:rPr lang="en-AU" sz="1200" dirty="0"/>
              <a:t>https://www.fastcompany.com/90844066/chatgpt-write-performance-reviews-sexist-and-racist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CE7F53E-0B65-5AA5-E59C-C7D5618B0B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2434" y="444965"/>
            <a:ext cx="1710894" cy="41916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2730960-D7BD-EA56-D3D7-866F1D532069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0DF007-2036-8D1B-78DF-6ED795A92F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0538" y="6199942"/>
            <a:ext cx="2667000" cy="58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35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B7660-D6CF-410D-C0E9-3D4DAA59A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AU" sz="4400" b="1" dirty="0">
                <a:solidFill>
                  <a:schemeClr val="tx1"/>
                </a:solidFill>
              </a:rPr>
              <a:t>Privacy and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AB35F-DE55-45B9-605C-572984EA2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137" y="1877682"/>
            <a:ext cx="5388524" cy="4351338"/>
          </a:xfrm>
        </p:spPr>
        <p:txBody>
          <a:bodyPr/>
          <a:lstStyle/>
          <a:p>
            <a:endParaRPr lang="en-AU" dirty="0"/>
          </a:p>
          <a:p>
            <a:endParaRPr lang="en-A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CE4E78A-1683-47F3-A58F-C257D6FB32C8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B4AF6B-5756-A0A9-07C6-DABF631D0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0538" y="6199942"/>
            <a:ext cx="2667000" cy="58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922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99F766-BDA3-A39F-57BA-463EF98CF93E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5A8ECE-DBF5-78F7-16F2-F54FDF3112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619" y="423334"/>
            <a:ext cx="8862761" cy="55638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AF0B0E0-75E7-93C4-F533-EACE923EB24E}"/>
              </a:ext>
            </a:extLst>
          </p:cNvPr>
          <p:cNvSpPr txBox="1"/>
          <p:nvPr/>
        </p:nvSpPr>
        <p:spPr>
          <a:xfrm>
            <a:off x="463406" y="6284022"/>
            <a:ext cx="107551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200" dirty="0"/>
              <a:t>Uri Gal, The Conversation. Feb 8, 2023.</a:t>
            </a:r>
          </a:p>
          <a:p>
            <a:r>
              <a:rPr lang="en-AU" sz="1200" dirty="0"/>
              <a:t>https://theconversation.com/chatgpt-is-a-data-privacy-nightmare-if-youve-ever-posted-online-you-ought-to-be-concerned-199283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40CC5C-4D84-4302-0EB4-1B8E53BFA3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0538" y="6199942"/>
            <a:ext cx="2667000" cy="58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42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EEF62F-635A-EE80-7700-8F639EB8C385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1B259-7A51-25BF-492F-FC77B5AAA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89F59-E187-4486-9B8B-157A1EE9C8E3}" type="datetime1">
              <a:rPr lang="en-AU" smtClean="0"/>
              <a:t>8/05/2023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D2459-131D-E40A-2C14-754549133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DA3F3-4BD5-487C-8F80-7A583BFB0EBC}" type="slidenum">
              <a:rPr lang="en-AU" smtClean="0"/>
              <a:t>11</a:t>
            </a:fld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EE730F-7A3F-C6C0-4ED6-5E9848F0CA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11737"/>
          <a:stretch/>
        </p:blipFill>
        <p:spPr>
          <a:xfrm>
            <a:off x="3648745" y="439134"/>
            <a:ext cx="5763804" cy="54613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4101E05-2A11-DD2F-CB50-C8DAF8D560BF}"/>
              </a:ext>
            </a:extLst>
          </p:cNvPr>
          <p:cNvSpPr txBox="1"/>
          <p:nvPr/>
        </p:nvSpPr>
        <p:spPr>
          <a:xfrm>
            <a:off x="463406" y="6284022"/>
            <a:ext cx="107551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200" dirty="0"/>
              <a:t>Dan Milmo </a:t>
            </a:r>
            <a:r>
              <a:rPr lang="en-AU" sz="1200" i="1" dirty="0"/>
              <a:t>and </a:t>
            </a:r>
            <a:r>
              <a:rPr lang="en-AU" sz="1200" i="1" dirty="0" err="1"/>
              <a:t>agencies</a:t>
            </a:r>
            <a:r>
              <a:rPr lang="en-AU" sz="1200" dirty="0" err="1"/>
              <a:t>,The</a:t>
            </a:r>
            <a:r>
              <a:rPr lang="en-AU" sz="1200" dirty="0"/>
              <a:t> Guardian. April 1, 2023.</a:t>
            </a:r>
          </a:p>
          <a:p>
            <a:r>
              <a:rPr lang="en-AU" sz="1200" dirty="0"/>
              <a:t>https://www.theguardian.com/technology/2023/mar/31/italy-privacy-watchdog-bans-chatgpt-over-data-breach-concerns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A3494B6-CCF7-174B-52E8-3BA9AF48B2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580" y="2950517"/>
            <a:ext cx="2148518" cy="4616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2ED694-3D29-06A9-AEDC-4F61CFA45B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406" y="1554676"/>
            <a:ext cx="2975147" cy="11225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C2783C8-062C-C1BD-5D05-D8B49482A7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0538" y="6199942"/>
            <a:ext cx="2667000" cy="58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313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41E7E61-3EEE-8819-BD72-36BD0925084E}"/>
              </a:ext>
            </a:extLst>
          </p:cNvPr>
          <p:cNvSpPr txBox="1">
            <a:spLocks/>
          </p:cNvSpPr>
          <p:nvPr/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b="1" dirty="0"/>
              <a:t>Access and Equity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C4BE28-BF93-1AA4-AE5E-0E34E4CAFF7D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1A1492-030F-C82C-0F1C-9D1B17D1A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0538" y="6199942"/>
            <a:ext cx="2667000" cy="58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436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12C88C2-7CB4-0BFA-9420-94751920A5F8}"/>
              </a:ext>
            </a:extLst>
          </p:cNvPr>
          <p:cNvSpPr txBox="1">
            <a:spLocks/>
          </p:cNvSpPr>
          <p:nvPr/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b="1" dirty="0"/>
              <a:t>Intellectual Property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A3CE71-8AF4-ABE6-2F54-732F5F0A51C3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BAF020-AFF2-5CB7-6867-9ECBFDE61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0538" y="6199942"/>
            <a:ext cx="2667000" cy="58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586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86AC981-CE06-1407-BD16-A40F1E0A9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781" y="1592793"/>
            <a:ext cx="6548287" cy="36724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BF4C0B-42DF-1518-9B0E-36D6651E1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2670" y="1696709"/>
            <a:ext cx="4140530" cy="41561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EA681C-DE25-1AB6-4872-F48B965D2B85}"/>
              </a:ext>
            </a:extLst>
          </p:cNvPr>
          <p:cNvSpPr txBox="1"/>
          <p:nvPr/>
        </p:nvSpPr>
        <p:spPr>
          <a:xfrm>
            <a:off x="204550" y="6217754"/>
            <a:ext cx="72122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200" dirty="0"/>
              <a:t>James Vincent, The Verge. Jan 17, 2023</a:t>
            </a:r>
          </a:p>
          <a:p>
            <a:r>
              <a:rPr lang="en-AU" sz="1200" dirty="0"/>
              <a:t>https://www.theverge.com/2023/1/17/23558516/ai-art-copyright-stable-diffusion-getty-images-lawsuit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E251B8-2B70-7096-4C8B-C800765078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33" y="85868"/>
            <a:ext cx="8847667" cy="11285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9680C88-56B2-D892-AFBB-75F5856C7DE2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693AEA-F085-6A09-B787-926ED23A5C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0538" y="6199942"/>
            <a:ext cx="2667000" cy="58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603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B7660-D6CF-410D-C0E9-3D4DAA59A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AU" sz="4400" b="1" dirty="0">
                <a:solidFill>
                  <a:schemeClr val="tx1"/>
                </a:solidFill>
              </a:rPr>
              <a:t>“The three C’s”: Consent</a:t>
            </a:r>
            <a:br>
              <a:rPr lang="en-AU" sz="4400" b="1" dirty="0">
                <a:solidFill>
                  <a:schemeClr val="tx1"/>
                </a:solidFill>
              </a:rPr>
            </a:br>
            <a:r>
              <a:rPr lang="en-AU" sz="4400" b="1" dirty="0">
                <a:solidFill>
                  <a:schemeClr val="tx1"/>
                </a:solidFill>
              </a:rPr>
              <a:t>Compensation</a:t>
            </a:r>
            <a:br>
              <a:rPr lang="en-AU" sz="4400" b="1" dirty="0">
                <a:solidFill>
                  <a:schemeClr val="tx1"/>
                </a:solidFill>
              </a:rPr>
            </a:br>
            <a:r>
              <a:rPr lang="en-AU" sz="4400" b="1" dirty="0">
                <a:solidFill>
                  <a:schemeClr val="tx1"/>
                </a:solidFill>
              </a:rPr>
              <a:t>Credit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AB35F-DE55-45B9-605C-572984EA2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137" y="1877682"/>
            <a:ext cx="5388524" cy="4351338"/>
          </a:xfrm>
        </p:spPr>
        <p:txBody>
          <a:bodyPr/>
          <a:lstStyle/>
          <a:p>
            <a:endParaRPr lang="en-AU" dirty="0"/>
          </a:p>
          <a:p>
            <a:endParaRPr lang="en-A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6B3FF9-DAD2-B841-3D79-4729075A8B02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E0CBAD-EA64-3092-6576-554AF513A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0538" y="6199942"/>
            <a:ext cx="2667000" cy="58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980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11D81A-4860-90C3-9150-AD20D0271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3733"/>
            <a:ext cx="12228788" cy="58175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4C389CE-D399-B230-2A87-CDA8508590A7}"/>
              </a:ext>
            </a:extLst>
          </p:cNvPr>
          <p:cNvSpPr txBox="1"/>
          <p:nvPr/>
        </p:nvSpPr>
        <p:spPr>
          <a:xfrm>
            <a:off x="310078" y="6315866"/>
            <a:ext cx="83052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200" dirty="0"/>
              <a:t>Kyle </a:t>
            </a:r>
            <a:r>
              <a:rPr lang="en-AU" sz="1200" dirty="0" err="1"/>
              <a:t>Chayka</a:t>
            </a:r>
            <a:r>
              <a:rPr lang="en-AU" sz="1200" dirty="0"/>
              <a:t>, The New Yorker. Feb 10, 2023.  </a:t>
            </a:r>
            <a:r>
              <a:rPr lang="en-AU" sz="1200" i="1" dirty="0"/>
              <a:t>(“The three C’s”: Matthew </a:t>
            </a:r>
            <a:r>
              <a:rPr lang="en-AU" sz="1200" i="1" dirty="0" err="1"/>
              <a:t>Butterick</a:t>
            </a:r>
            <a:r>
              <a:rPr lang="en-AU" sz="1200" i="1" dirty="0"/>
              <a:t>)</a:t>
            </a:r>
          </a:p>
          <a:p>
            <a:r>
              <a:rPr lang="en-AU" sz="1200" dirty="0"/>
              <a:t>https://www.newyorker.com/culture/infinite-scroll/is-ai-art-stealing-from-artists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5C2A24-F4DE-A3CC-4E54-4748F7537B38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09505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676CE-3A81-9048-77C6-78F9C7B56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97684-C35D-4022-A1AD-0110E49B787D}" type="datetime1">
              <a:rPr lang="en-AU" smtClean="0"/>
              <a:t>8/05/2023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4D7AA-A0F1-706F-DCD6-6EF99B179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DA3F3-4BD5-487C-8F80-7A583BFB0EBC}" type="slidenum">
              <a:rPr lang="en-AU" smtClean="0"/>
              <a:t>17</a:t>
            </a:fld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2C03C2-8317-9276-F7A4-6863E7B7C52A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8F9A99CB-5FF4-A82D-D061-524622545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959944"/>
            <a:ext cx="10801350" cy="469056"/>
          </a:xfrm>
        </p:spPr>
        <p:txBody>
          <a:bodyPr>
            <a:noAutofit/>
          </a:bodyPr>
          <a:lstStyle/>
          <a:p>
            <a:pPr algn="ctr"/>
            <a:r>
              <a:rPr lang="en-AU" sz="4400" b="1" dirty="0">
                <a:solidFill>
                  <a:schemeClr val="tx1"/>
                </a:solidFill>
              </a:rPr>
              <a:t>Fake information, misinformation</a:t>
            </a:r>
            <a:br>
              <a:rPr lang="en-AU" sz="4400" b="1" dirty="0">
                <a:solidFill>
                  <a:schemeClr val="tx1"/>
                </a:solidFill>
              </a:rPr>
            </a:br>
            <a:r>
              <a:rPr lang="en-AU" sz="4400" b="1" dirty="0">
                <a:solidFill>
                  <a:schemeClr val="tx1"/>
                </a:solidFill>
              </a:rPr>
              <a:t> and deep fakes 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7770E14-3B9C-9C21-913C-C75329053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0538" y="6199942"/>
            <a:ext cx="2667000" cy="58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785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676CE-3A81-9048-77C6-78F9C7B56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97684-C35D-4022-A1AD-0110E49B787D}" type="datetime1">
              <a:rPr lang="en-AU" smtClean="0"/>
              <a:t>8/05/2023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4D7AA-A0F1-706F-DCD6-6EF99B179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DA3F3-4BD5-487C-8F80-7A583BFB0EBC}" type="slidenum">
              <a:rPr lang="en-AU" smtClean="0"/>
              <a:t>18</a:t>
            </a:fld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2C03C2-8317-9276-F7A4-6863E7B7C52A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4E8B5D8-5343-AFAD-EEB5-8835B6D73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427" y="1165353"/>
            <a:ext cx="5845573" cy="44636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CF30F16-2E52-0373-D36E-673243206B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427" y="605876"/>
            <a:ext cx="1334204" cy="46905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2B35824-2A47-8312-A72D-378769D4AA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5018" y="5481480"/>
            <a:ext cx="1329187" cy="5907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971FB86-3D1B-62BC-BA97-278810436FD0}"/>
              </a:ext>
            </a:extLst>
          </p:cNvPr>
          <p:cNvSpPr txBox="1"/>
          <p:nvPr/>
        </p:nvSpPr>
        <p:spPr>
          <a:xfrm>
            <a:off x="250428" y="6267863"/>
            <a:ext cx="55637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/>
              <a:t>M. Elias &amp; N. Razik. SBS News. March 29, 2023.</a:t>
            </a:r>
          </a:p>
          <a:p>
            <a:r>
              <a:rPr lang="en-AU" sz="1000"/>
              <a:t>https://www.sbs.com.au/news/the-feed/article/balenciaga-pope-might-not-have-been-real-but-its-impact-is/61v1i9h3x</a:t>
            </a:r>
            <a:endParaRPr lang="en-AU" sz="10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0AFB991-D7CD-4EF8-1662-7D72693872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8911" y="1820700"/>
            <a:ext cx="5242560" cy="410925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4711C19-F637-AD03-4BDB-67A521DD7D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3194" y="900248"/>
            <a:ext cx="5453994" cy="61947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C1968A4-F5EA-23F2-4D02-997FF043AB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60492" y="1485776"/>
            <a:ext cx="2181081" cy="37289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A86F4E0-D273-5FCA-A76E-BC9900B9A0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61213" y="1854990"/>
            <a:ext cx="2880360" cy="25530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3A32202-A827-F6AD-8069-CA6B7FCB874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81774" y="1513874"/>
            <a:ext cx="1924922" cy="27188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6687F57-BBFB-47C4-DC1D-BFAAC015CB5B}"/>
              </a:ext>
            </a:extLst>
          </p:cNvPr>
          <p:cNvSpPr txBox="1"/>
          <p:nvPr/>
        </p:nvSpPr>
        <p:spPr>
          <a:xfrm>
            <a:off x="6518911" y="6383546"/>
            <a:ext cx="49776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M. Jacob. AFP Fact Check. March 25, 2023.</a:t>
            </a:r>
          </a:p>
          <a:p>
            <a:r>
              <a:rPr lang="en-AU" sz="1000" dirty="0"/>
              <a:t>https://factcheck.afp.com/doc.afp.com.33BY6R4</a:t>
            </a:r>
          </a:p>
        </p:txBody>
      </p:sp>
    </p:spTree>
    <p:extLst>
      <p:ext uri="{BB962C8B-B14F-4D97-AF65-F5344CB8AC3E}">
        <p14:creationId xmlns:p14="http://schemas.microsoft.com/office/powerpoint/2010/main" val="13419840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36504-939B-B2B7-A383-78F509516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C1254-0FA2-417D-BA8E-E11B70BB843E}" type="datetime1">
              <a:rPr lang="en-AU" smtClean="0"/>
              <a:t>8/05/2023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2C10C-0C3C-2FEC-6ADA-735CD8F62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DA3F3-4BD5-487C-8F80-7A583BFB0EBC}" type="slidenum">
              <a:rPr lang="en-AU" smtClean="0"/>
              <a:t>19</a:t>
            </a:fld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2FAA14-EC85-8C78-6878-90B95281EF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7277"/>
          <a:stretch/>
        </p:blipFill>
        <p:spPr>
          <a:xfrm>
            <a:off x="4709989" y="2317329"/>
            <a:ext cx="4760411" cy="36396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A34FCD-1BD9-E3FA-DDD1-ACA8C215EE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4612" y="3266093"/>
            <a:ext cx="1933845" cy="6282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BBEE24-AF1F-A08A-0B65-1B9019C114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2189" y="1744459"/>
            <a:ext cx="2524291" cy="9524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C982E42-F98E-1BF2-8C30-EF80F77C7D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2314"/>
          <a:stretch/>
        </p:blipFill>
        <p:spPr>
          <a:xfrm>
            <a:off x="4709989" y="734355"/>
            <a:ext cx="4690524" cy="158297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7562437-6193-6E4A-7150-B72E96638B17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1E443D2-DD33-DA6D-6B0A-760C8252E2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0538" y="6199942"/>
            <a:ext cx="2667000" cy="58586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D407C85-E72F-FAB6-9098-8DD8CBF969DE}"/>
              </a:ext>
            </a:extLst>
          </p:cNvPr>
          <p:cNvSpPr txBox="1"/>
          <p:nvPr/>
        </p:nvSpPr>
        <p:spPr>
          <a:xfrm>
            <a:off x="250427" y="6359280"/>
            <a:ext cx="7345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N. </a:t>
            </a:r>
            <a:r>
              <a:rPr lang="en-AU" sz="1000" dirty="0" err="1"/>
              <a:t>Evershed</a:t>
            </a:r>
            <a:r>
              <a:rPr lang="en-AU" sz="1000" dirty="0"/>
              <a:t> &amp; J. Taylor. The Guardian. March 17, 2023.</a:t>
            </a:r>
          </a:p>
          <a:p>
            <a:r>
              <a:rPr lang="en-AU" sz="1000" dirty="0"/>
              <a:t>https://www.theguardian.com/technology/2023/mar/16/voice-system-used-to-verify-identity-by-centrelink-can-be-fooled-by-ai</a:t>
            </a:r>
          </a:p>
        </p:txBody>
      </p:sp>
    </p:spTree>
    <p:extLst>
      <p:ext uri="{BB962C8B-B14F-4D97-AF65-F5344CB8AC3E}">
        <p14:creationId xmlns:p14="http://schemas.microsoft.com/office/powerpoint/2010/main" val="3288735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12C88C2-7CB4-0BFA-9420-94751920A5F8}"/>
              </a:ext>
            </a:extLst>
          </p:cNvPr>
          <p:cNvSpPr txBox="1">
            <a:spLocks/>
          </p:cNvSpPr>
          <p:nvPr/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b="1" dirty="0"/>
              <a:t>Jobs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A3CE71-8AF4-ABE6-2F54-732F5F0A51C3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BAF020-AFF2-5CB7-6867-9ECBFDE61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0538" y="6199942"/>
            <a:ext cx="2667000" cy="58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5811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676CE-3A81-9048-77C6-78F9C7B56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97684-C35D-4022-A1AD-0110E49B787D}" type="datetime1">
              <a:rPr lang="en-AU" smtClean="0"/>
              <a:t>8/05/2023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4D7AA-A0F1-706F-DCD6-6EF99B179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DA3F3-4BD5-487C-8F80-7A583BFB0EBC}" type="slidenum">
              <a:rPr lang="en-AU" smtClean="0"/>
              <a:t>21</a:t>
            </a:fld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2C03C2-8317-9276-F7A4-6863E7B7C52A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83137D-4C94-717A-3CAB-B871FAAAA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0538" y="6199942"/>
            <a:ext cx="2667000" cy="585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635AF0-2044-9D4C-5761-550083DA10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274" y="295134"/>
            <a:ext cx="5585394" cy="59761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3C361D7-110B-5EFC-DD86-8E86B25A88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9579" y="608346"/>
            <a:ext cx="1000125" cy="8286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601B674-338B-D00B-3562-5549135BF4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9646" y="1910519"/>
            <a:ext cx="1418416" cy="47975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6956B02-3163-D6CB-FD4F-5F16DEA43A7D}"/>
              </a:ext>
            </a:extLst>
          </p:cNvPr>
          <p:cNvSpPr txBox="1"/>
          <p:nvPr/>
        </p:nvSpPr>
        <p:spPr>
          <a:xfrm>
            <a:off x="250427" y="6359280"/>
            <a:ext cx="7345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Chris Vallance. March 28/, 2023.</a:t>
            </a:r>
          </a:p>
          <a:p>
            <a:r>
              <a:rPr lang="en-AU" sz="1000" dirty="0"/>
              <a:t>https://www.bbc.com/news/technology-65102150</a:t>
            </a:r>
          </a:p>
        </p:txBody>
      </p:sp>
    </p:spTree>
    <p:extLst>
      <p:ext uri="{BB962C8B-B14F-4D97-AF65-F5344CB8AC3E}">
        <p14:creationId xmlns:p14="http://schemas.microsoft.com/office/powerpoint/2010/main" val="38950677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36504-939B-B2B7-A383-78F509516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C1254-0FA2-417D-BA8E-E11B70BB843E}" type="datetime1">
              <a:rPr lang="en-AU" smtClean="0"/>
              <a:t>8/05/2023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2C10C-0C3C-2FEC-6ADA-735CD8F62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DA3F3-4BD5-487C-8F80-7A583BFB0EBC}" type="slidenum">
              <a:rPr lang="en-AU" smtClean="0"/>
              <a:t>22</a:t>
            </a:fld>
            <a:endParaRPr lang="en-A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562437-6193-6E4A-7150-B72E96638B17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1E443D2-DD33-DA6D-6B0A-760C8252E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0538" y="6199942"/>
            <a:ext cx="2667000" cy="5858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2AE9401-3BA1-F000-9887-1FA2C0BB16DC}"/>
              </a:ext>
            </a:extLst>
          </p:cNvPr>
          <p:cNvSpPr txBox="1"/>
          <p:nvPr/>
        </p:nvSpPr>
        <p:spPr>
          <a:xfrm>
            <a:off x="1871224" y="2637276"/>
            <a:ext cx="8449552" cy="1583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AU" sz="44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 you view these risks in your area of expertise?</a:t>
            </a:r>
          </a:p>
        </p:txBody>
      </p:sp>
    </p:spTree>
    <p:extLst>
      <p:ext uri="{BB962C8B-B14F-4D97-AF65-F5344CB8AC3E}">
        <p14:creationId xmlns:p14="http://schemas.microsoft.com/office/powerpoint/2010/main" val="35108637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-200416" y="6312736"/>
            <a:ext cx="10704513" cy="6869113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335360" y="6317356"/>
            <a:ext cx="3384667" cy="241300"/>
          </a:xfrm>
        </p:spPr>
        <p:txBody>
          <a:bodyPr/>
          <a:lstStyle/>
          <a:p>
            <a:endParaRPr lang="en-A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1965" y="746867"/>
            <a:ext cx="7096124" cy="46905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4400" dirty="0"/>
              <a:t>Research insights from a global survey of public trust in AI</a:t>
            </a:r>
            <a:endParaRPr lang="en-GB" sz="2400" dirty="0"/>
          </a:p>
        </p:txBody>
      </p:sp>
      <p:pic>
        <p:nvPicPr>
          <p:cNvPr id="9" name="Picture Placeholder 8" descr="Timeline&#10;&#10;Description automatically generated with medium confidence">
            <a:extLst>
              <a:ext uri="{FF2B5EF4-FFF2-40B4-BE49-F238E27FC236}">
                <a16:creationId xmlns:a16="http://schemas.microsoft.com/office/drawing/2014/main" id="{9741CBA3-B6EE-AD9D-D5BA-BE349EE70781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/>
          <a:srcRect l="19793" r="19793"/>
          <a:stretch>
            <a:fillRect/>
          </a:stretch>
        </p:blipFill>
        <p:spPr/>
      </p:pic>
      <p:pic>
        <p:nvPicPr>
          <p:cNvPr id="7" name="Picture Placeholder 13" descr="A picture containing bubble&#10;&#10;Description automatically generated">
            <a:extLst>
              <a:ext uri="{FF2B5EF4-FFF2-40B4-BE49-F238E27FC236}">
                <a16:creationId xmlns:a16="http://schemas.microsoft.com/office/drawing/2014/main" id="{2961F99A-6521-4C25-3B4E-D9C403ABE9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833" r="29833"/>
          <a:stretch>
            <a:fillRect/>
          </a:stretch>
        </p:blipFill>
        <p:spPr>
          <a:xfrm>
            <a:off x="8089146" y="-10620"/>
            <a:ext cx="4083149" cy="6868620"/>
          </a:xfrm>
          <a:custGeom>
            <a:avLst/>
            <a:gdLst>
              <a:gd name="connsiteX0" fmla="*/ 0 w 5187576"/>
              <a:gd name="connsiteY0" fmla="*/ 0 h 5919694"/>
              <a:gd name="connsiteX1" fmla="*/ 5187576 w 5187576"/>
              <a:gd name="connsiteY1" fmla="*/ 0 h 5919694"/>
              <a:gd name="connsiteX2" fmla="*/ 5187576 w 5187576"/>
              <a:gd name="connsiteY2" fmla="*/ 5919694 h 5919694"/>
              <a:gd name="connsiteX3" fmla="*/ 0 w 5187576"/>
              <a:gd name="connsiteY3" fmla="*/ 5919694 h 5919694"/>
              <a:gd name="connsiteX4" fmla="*/ 0 w 5187576"/>
              <a:gd name="connsiteY4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5977 w 5193553"/>
              <a:gd name="connsiteY3" fmla="*/ 5919694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687921 w 5193555"/>
              <a:gd name="connsiteY3" fmla="*/ 5101592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537903 w 5193555"/>
              <a:gd name="connsiteY3" fmla="*/ 5916707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12 w 5187688"/>
              <a:gd name="connsiteY0" fmla="*/ 0 h 5919694"/>
              <a:gd name="connsiteX1" fmla="*/ 5187688 w 5187688"/>
              <a:gd name="connsiteY1" fmla="*/ 0 h 5919694"/>
              <a:gd name="connsiteX2" fmla="*/ 5187688 w 5187688"/>
              <a:gd name="connsiteY2" fmla="*/ 5919694 h 5919694"/>
              <a:gd name="connsiteX3" fmla="*/ 2532036 w 5187688"/>
              <a:gd name="connsiteY3" fmla="*/ 5916707 h 5919694"/>
              <a:gd name="connsiteX4" fmla="*/ 21520 w 5187688"/>
              <a:gd name="connsiteY4" fmla="*/ 3298360 h 5919694"/>
              <a:gd name="connsiteX5" fmla="*/ 112 w 5187688"/>
              <a:gd name="connsiteY5" fmla="*/ 0 h 5919694"/>
              <a:gd name="connsiteX0" fmla="*/ 2405 w 5189981"/>
              <a:gd name="connsiteY0" fmla="*/ 0 h 5919694"/>
              <a:gd name="connsiteX1" fmla="*/ 5189981 w 5189981"/>
              <a:gd name="connsiteY1" fmla="*/ 0 h 5919694"/>
              <a:gd name="connsiteX2" fmla="*/ 5189981 w 5189981"/>
              <a:gd name="connsiteY2" fmla="*/ 5919694 h 5919694"/>
              <a:gd name="connsiteX3" fmla="*/ 2534329 w 5189981"/>
              <a:gd name="connsiteY3" fmla="*/ 5916707 h 5919694"/>
              <a:gd name="connsiteX4" fmla="*/ 0 w 5189981"/>
              <a:gd name="connsiteY4" fmla="*/ 3164891 h 5919694"/>
              <a:gd name="connsiteX5" fmla="*/ 2405 w 5189981"/>
              <a:gd name="connsiteY5" fmla="*/ 0 h 5919694"/>
              <a:gd name="connsiteX0" fmla="*/ 2532 w 5190108"/>
              <a:gd name="connsiteY0" fmla="*/ 0 h 5919694"/>
              <a:gd name="connsiteX1" fmla="*/ 5190108 w 5190108"/>
              <a:gd name="connsiteY1" fmla="*/ 0 h 5919694"/>
              <a:gd name="connsiteX2" fmla="*/ 5190108 w 5190108"/>
              <a:gd name="connsiteY2" fmla="*/ 5919694 h 5919694"/>
              <a:gd name="connsiteX3" fmla="*/ 2534456 w 5190108"/>
              <a:gd name="connsiteY3" fmla="*/ 5916707 h 5919694"/>
              <a:gd name="connsiteX4" fmla="*/ 127 w 5190108"/>
              <a:gd name="connsiteY4" fmla="*/ 3164891 h 5919694"/>
              <a:gd name="connsiteX5" fmla="*/ 2532 w 5190108"/>
              <a:gd name="connsiteY5" fmla="*/ 0 h 5919694"/>
              <a:gd name="connsiteX0" fmla="*/ 2464 w 5190040"/>
              <a:gd name="connsiteY0" fmla="*/ 0 h 5919694"/>
              <a:gd name="connsiteX1" fmla="*/ 5190040 w 5190040"/>
              <a:gd name="connsiteY1" fmla="*/ 0 h 5919694"/>
              <a:gd name="connsiteX2" fmla="*/ 5190040 w 5190040"/>
              <a:gd name="connsiteY2" fmla="*/ 5919694 h 5919694"/>
              <a:gd name="connsiteX3" fmla="*/ 2534388 w 5190040"/>
              <a:gd name="connsiteY3" fmla="*/ 5916707 h 5919694"/>
              <a:gd name="connsiteX4" fmla="*/ 59 w 5190040"/>
              <a:gd name="connsiteY4" fmla="*/ 3164891 h 5919694"/>
              <a:gd name="connsiteX5" fmla="*/ 2464 w 5190040"/>
              <a:gd name="connsiteY5" fmla="*/ 0 h 5919694"/>
              <a:gd name="connsiteX0" fmla="*/ 2512 w 5190088"/>
              <a:gd name="connsiteY0" fmla="*/ 0 h 5919694"/>
              <a:gd name="connsiteX1" fmla="*/ 5190088 w 5190088"/>
              <a:gd name="connsiteY1" fmla="*/ 0 h 5919694"/>
              <a:gd name="connsiteX2" fmla="*/ 5190088 w 5190088"/>
              <a:gd name="connsiteY2" fmla="*/ 5919694 h 5919694"/>
              <a:gd name="connsiteX3" fmla="*/ 2534436 w 5190088"/>
              <a:gd name="connsiteY3" fmla="*/ 5916707 h 5919694"/>
              <a:gd name="connsiteX4" fmla="*/ 107 w 5190088"/>
              <a:gd name="connsiteY4" fmla="*/ 3164891 h 5919694"/>
              <a:gd name="connsiteX5" fmla="*/ 2512 w 5190088"/>
              <a:gd name="connsiteY5" fmla="*/ 0 h 5919694"/>
              <a:gd name="connsiteX0" fmla="*/ 2406 w 5189982"/>
              <a:gd name="connsiteY0" fmla="*/ 0 h 5919694"/>
              <a:gd name="connsiteX1" fmla="*/ 5189982 w 5189982"/>
              <a:gd name="connsiteY1" fmla="*/ 0 h 5919694"/>
              <a:gd name="connsiteX2" fmla="*/ 5189982 w 5189982"/>
              <a:gd name="connsiteY2" fmla="*/ 5919694 h 5919694"/>
              <a:gd name="connsiteX3" fmla="*/ 2534330 w 5189982"/>
              <a:gd name="connsiteY3" fmla="*/ 5916707 h 5919694"/>
              <a:gd name="connsiteX4" fmla="*/ 1 w 5189982"/>
              <a:gd name="connsiteY4" fmla="*/ 3164891 h 5919694"/>
              <a:gd name="connsiteX5" fmla="*/ 2406 w 5189982"/>
              <a:gd name="connsiteY5" fmla="*/ 0 h 5919694"/>
              <a:gd name="connsiteX0" fmla="*/ 216 w 5198678"/>
              <a:gd name="connsiteY0" fmla="*/ 333321 h 5919694"/>
              <a:gd name="connsiteX1" fmla="*/ 5198678 w 5198678"/>
              <a:gd name="connsiteY1" fmla="*/ 0 h 5919694"/>
              <a:gd name="connsiteX2" fmla="*/ 5198678 w 5198678"/>
              <a:gd name="connsiteY2" fmla="*/ 5919694 h 5919694"/>
              <a:gd name="connsiteX3" fmla="*/ 2543026 w 5198678"/>
              <a:gd name="connsiteY3" fmla="*/ 5916707 h 5919694"/>
              <a:gd name="connsiteX4" fmla="*/ 8697 w 5198678"/>
              <a:gd name="connsiteY4" fmla="*/ 3164891 h 5919694"/>
              <a:gd name="connsiteX5" fmla="*/ 216 w 5198678"/>
              <a:gd name="connsiteY5" fmla="*/ 333321 h 5919694"/>
              <a:gd name="connsiteX0" fmla="*/ 216 w 5198678"/>
              <a:gd name="connsiteY0" fmla="*/ 0 h 5586373"/>
              <a:gd name="connsiteX1" fmla="*/ 5198678 w 5198678"/>
              <a:gd name="connsiteY1" fmla="*/ 28985 h 5586373"/>
              <a:gd name="connsiteX2" fmla="*/ 5198678 w 5198678"/>
              <a:gd name="connsiteY2" fmla="*/ 5586373 h 5586373"/>
              <a:gd name="connsiteX3" fmla="*/ 2543026 w 5198678"/>
              <a:gd name="connsiteY3" fmla="*/ 5583386 h 5586373"/>
              <a:gd name="connsiteX4" fmla="*/ 8697 w 5198678"/>
              <a:gd name="connsiteY4" fmla="*/ 2831570 h 5586373"/>
              <a:gd name="connsiteX5" fmla="*/ 216 w 5198678"/>
              <a:gd name="connsiteY5" fmla="*/ 0 h 5586373"/>
              <a:gd name="connsiteX0" fmla="*/ 216 w 5198678"/>
              <a:gd name="connsiteY0" fmla="*/ 0 h 5571881"/>
              <a:gd name="connsiteX1" fmla="*/ 5198678 w 5198678"/>
              <a:gd name="connsiteY1" fmla="*/ 14493 h 5571881"/>
              <a:gd name="connsiteX2" fmla="*/ 5198678 w 5198678"/>
              <a:gd name="connsiteY2" fmla="*/ 5571881 h 5571881"/>
              <a:gd name="connsiteX3" fmla="*/ 2543026 w 5198678"/>
              <a:gd name="connsiteY3" fmla="*/ 5568894 h 5571881"/>
              <a:gd name="connsiteX4" fmla="*/ 8697 w 5198678"/>
              <a:gd name="connsiteY4" fmla="*/ 2817078 h 5571881"/>
              <a:gd name="connsiteX5" fmla="*/ 216 w 5198678"/>
              <a:gd name="connsiteY5" fmla="*/ 0 h 5571881"/>
              <a:gd name="connsiteX0" fmla="*/ 216 w 5198678"/>
              <a:gd name="connsiteY0" fmla="*/ 15941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15941 h 5587822"/>
              <a:gd name="connsiteX0" fmla="*/ 216 w 5198678"/>
              <a:gd name="connsiteY0" fmla="*/ 629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629 h 5587822"/>
              <a:gd name="connsiteX0" fmla="*/ 454 w 5198916"/>
              <a:gd name="connsiteY0" fmla="*/ 629 h 5587822"/>
              <a:gd name="connsiteX1" fmla="*/ 5198916 w 5198916"/>
              <a:gd name="connsiteY1" fmla="*/ 0 h 5587822"/>
              <a:gd name="connsiteX2" fmla="*/ 5198916 w 5198916"/>
              <a:gd name="connsiteY2" fmla="*/ 5587822 h 5587822"/>
              <a:gd name="connsiteX3" fmla="*/ 2543264 w 5198916"/>
              <a:gd name="connsiteY3" fmla="*/ 5584835 h 5587822"/>
              <a:gd name="connsiteX4" fmla="*/ 1791 w 5198916"/>
              <a:gd name="connsiteY4" fmla="*/ 3144946 h 5587822"/>
              <a:gd name="connsiteX5" fmla="*/ 454 w 5198916"/>
              <a:gd name="connsiteY5" fmla="*/ 629 h 5587822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4083303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4089175"/>
              <a:gd name="connsiteY0" fmla="*/ 629 h 5595711"/>
              <a:gd name="connsiteX1" fmla="*/ 4083303 w 4089175"/>
              <a:gd name="connsiteY1" fmla="*/ 0 h 5595711"/>
              <a:gd name="connsiteX2" fmla="*/ 4089175 w 4089175"/>
              <a:gd name="connsiteY2" fmla="*/ 5595711 h 5595711"/>
              <a:gd name="connsiteX3" fmla="*/ 1718207 w 4089175"/>
              <a:gd name="connsiteY3" fmla="*/ 5593381 h 5595711"/>
              <a:gd name="connsiteX4" fmla="*/ 1791 w 4089175"/>
              <a:gd name="connsiteY4" fmla="*/ 3144946 h 5595711"/>
              <a:gd name="connsiteX5" fmla="*/ 454 w 4089175"/>
              <a:gd name="connsiteY5" fmla="*/ 629 h 5595711"/>
              <a:gd name="connsiteX0" fmla="*/ 454 w 4083340"/>
              <a:gd name="connsiteY0" fmla="*/ 629 h 5593381"/>
              <a:gd name="connsiteX1" fmla="*/ 4083303 w 4083340"/>
              <a:gd name="connsiteY1" fmla="*/ 0 h 5593381"/>
              <a:gd name="connsiteX2" fmla="*/ 4012844 w 4083340"/>
              <a:gd name="connsiteY2" fmla="*/ 5591438 h 5593381"/>
              <a:gd name="connsiteX3" fmla="*/ 1718207 w 4083340"/>
              <a:gd name="connsiteY3" fmla="*/ 5593381 h 5593381"/>
              <a:gd name="connsiteX4" fmla="*/ 1791 w 4083340"/>
              <a:gd name="connsiteY4" fmla="*/ 3144946 h 5593381"/>
              <a:gd name="connsiteX5" fmla="*/ 454 w 4083340"/>
              <a:gd name="connsiteY5" fmla="*/ 629 h 5593381"/>
              <a:gd name="connsiteX0" fmla="*/ 454 w 4083459"/>
              <a:gd name="connsiteY0" fmla="*/ 629 h 5593381"/>
              <a:gd name="connsiteX1" fmla="*/ 4083303 w 4083459"/>
              <a:gd name="connsiteY1" fmla="*/ 0 h 5593381"/>
              <a:gd name="connsiteX2" fmla="*/ 4070093 w 4083459"/>
              <a:gd name="connsiteY2" fmla="*/ 5591439 h 5593381"/>
              <a:gd name="connsiteX3" fmla="*/ 1718207 w 4083459"/>
              <a:gd name="connsiteY3" fmla="*/ 5593381 h 5593381"/>
              <a:gd name="connsiteX4" fmla="*/ 1791 w 4083459"/>
              <a:gd name="connsiteY4" fmla="*/ 3144946 h 5593381"/>
              <a:gd name="connsiteX5" fmla="*/ 454 w 4083459"/>
              <a:gd name="connsiteY5" fmla="*/ 629 h 5593381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0093"/>
              <a:gd name="connsiteY0" fmla="*/ 0 h 5592752"/>
              <a:gd name="connsiteX1" fmla="*/ 2714232 w 4070093"/>
              <a:gd name="connsiteY1" fmla="*/ 3644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2714242"/>
              <a:gd name="connsiteY0" fmla="*/ 0 h 5592752"/>
              <a:gd name="connsiteX1" fmla="*/ 2714232 w 2714242"/>
              <a:gd name="connsiteY1" fmla="*/ 3644 h 5592752"/>
              <a:gd name="connsiteX2" fmla="*/ 2455391 w 2714242"/>
              <a:gd name="connsiteY2" fmla="*/ 5590810 h 5592752"/>
              <a:gd name="connsiteX3" fmla="*/ 1718207 w 2714242"/>
              <a:gd name="connsiteY3" fmla="*/ 5592752 h 5592752"/>
              <a:gd name="connsiteX4" fmla="*/ 1791 w 2714242"/>
              <a:gd name="connsiteY4" fmla="*/ 3144317 h 5592752"/>
              <a:gd name="connsiteX5" fmla="*/ 454 w 2714242"/>
              <a:gd name="connsiteY5" fmla="*/ 0 h 5592752"/>
              <a:gd name="connsiteX0" fmla="*/ 454 w 2714778"/>
              <a:gd name="connsiteY0" fmla="*/ 0 h 5596508"/>
              <a:gd name="connsiteX1" fmla="*/ 2714232 w 2714778"/>
              <a:gd name="connsiteY1" fmla="*/ 3644 h 5596508"/>
              <a:gd name="connsiteX2" fmla="*/ 2714070 w 2714778"/>
              <a:gd name="connsiteY2" fmla="*/ 5596508 h 5596508"/>
              <a:gd name="connsiteX3" fmla="*/ 1718207 w 2714778"/>
              <a:gd name="connsiteY3" fmla="*/ 5592752 h 5596508"/>
              <a:gd name="connsiteX4" fmla="*/ 1791 w 2714778"/>
              <a:gd name="connsiteY4" fmla="*/ 3144317 h 5596508"/>
              <a:gd name="connsiteX5" fmla="*/ 454 w 2714778"/>
              <a:gd name="connsiteY5" fmla="*/ 0 h 5596508"/>
              <a:gd name="connsiteX0" fmla="*/ 454 w 2714070"/>
              <a:gd name="connsiteY0" fmla="*/ 0 h 5596508"/>
              <a:gd name="connsiteX1" fmla="*/ 2709992 w 2714070"/>
              <a:gd name="connsiteY1" fmla="*/ 3644 h 5596508"/>
              <a:gd name="connsiteX2" fmla="*/ 2714070 w 2714070"/>
              <a:gd name="connsiteY2" fmla="*/ 5596508 h 5596508"/>
              <a:gd name="connsiteX3" fmla="*/ 1718207 w 2714070"/>
              <a:gd name="connsiteY3" fmla="*/ 5592752 h 5596508"/>
              <a:gd name="connsiteX4" fmla="*/ 1791 w 2714070"/>
              <a:gd name="connsiteY4" fmla="*/ 3144317 h 5596508"/>
              <a:gd name="connsiteX5" fmla="*/ 454 w 2714070"/>
              <a:gd name="connsiteY5" fmla="*/ 0 h 5596508"/>
              <a:gd name="connsiteX0" fmla="*/ 454 w 2714779"/>
              <a:gd name="connsiteY0" fmla="*/ 2054 h 5598562"/>
              <a:gd name="connsiteX1" fmla="*/ 2714233 w 2714779"/>
              <a:gd name="connsiteY1" fmla="*/ 0 h 5598562"/>
              <a:gd name="connsiteX2" fmla="*/ 2714070 w 2714779"/>
              <a:gd name="connsiteY2" fmla="*/ 5598562 h 5598562"/>
              <a:gd name="connsiteX3" fmla="*/ 1718207 w 2714779"/>
              <a:gd name="connsiteY3" fmla="*/ 5594806 h 5598562"/>
              <a:gd name="connsiteX4" fmla="*/ 1791 w 2714779"/>
              <a:gd name="connsiteY4" fmla="*/ 3146371 h 5598562"/>
              <a:gd name="connsiteX5" fmla="*/ 454 w 2714779"/>
              <a:gd name="connsiteY5" fmla="*/ 2054 h 5598562"/>
              <a:gd name="connsiteX0" fmla="*/ 454 w 2714779"/>
              <a:gd name="connsiteY0" fmla="*/ 7751 h 5598562"/>
              <a:gd name="connsiteX1" fmla="*/ 2714233 w 2714779"/>
              <a:gd name="connsiteY1" fmla="*/ 0 h 5598562"/>
              <a:gd name="connsiteX2" fmla="*/ 2714070 w 2714779"/>
              <a:gd name="connsiteY2" fmla="*/ 5598562 h 5598562"/>
              <a:gd name="connsiteX3" fmla="*/ 1718207 w 2714779"/>
              <a:gd name="connsiteY3" fmla="*/ 5594806 h 5598562"/>
              <a:gd name="connsiteX4" fmla="*/ 1791 w 2714779"/>
              <a:gd name="connsiteY4" fmla="*/ 3146371 h 5598562"/>
              <a:gd name="connsiteX5" fmla="*/ 454 w 2714779"/>
              <a:gd name="connsiteY5" fmla="*/ 7751 h 5598562"/>
              <a:gd name="connsiteX0" fmla="*/ 454 w 2714070"/>
              <a:gd name="connsiteY0" fmla="*/ 571782 h 6162593"/>
              <a:gd name="connsiteX1" fmla="*/ 2707872 w 2714070"/>
              <a:gd name="connsiteY1" fmla="*/ 0 h 6162593"/>
              <a:gd name="connsiteX2" fmla="*/ 2714070 w 2714070"/>
              <a:gd name="connsiteY2" fmla="*/ 6162593 h 6162593"/>
              <a:gd name="connsiteX3" fmla="*/ 1718207 w 2714070"/>
              <a:gd name="connsiteY3" fmla="*/ 6158837 h 6162593"/>
              <a:gd name="connsiteX4" fmla="*/ 1791 w 2714070"/>
              <a:gd name="connsiteY4" fmla="*/ 3710402 h 6162593"/>
              <a:gd name="connsiteX5" fmla="*/ 454 w 2714070"/>
              <a:gd name="connsiteY5" fmla="*/ 571782 h 6162593"/>
              <a:gd name="connsiteX0" fmla="*/ 454 w 2714070"/>
              <a:gd name="connsiteY0" fmla="*/ 7751 h 6162593"/>
              <a:gd name="connsiteX1" fmla="*/ 2707872 w 2714070"/>
              <a:gd name="connsiteY1" fmla="*/ 0 h 6162593"/>
              <a:gd name="connsiteX2" fmla="*/ 2714070 w 2714070"/>
              <a:gd name="connsiteY2" fmla="*/ 6162593 h 6162593"/>
              <a:gd name="connsiteX3" fmla="*/ 1718207 w 2714070"/>
              <a:gd name="connsiteY3" fmla="*/ 6158837 h 6162593"/>
              <a:gd name="connsiteX4" fmla="*/ 1791 w 2714070"/>
              <a:gd name="connsiteY4" fmla="*/ 3710402 h 6162593"/>
              <a:gd name="connsiteX5" fmla="*/ 454 w 2714070"/>
              <a:gd name="connsiteY5" fmla="*/ 7751 h 6162593"/>
              <a:gd name="connsiteX0" fmla="*/ 454 w 2720839"/>
              <a:gd name="connsiteY0" fmla="*/ 7751 h 6162593"/>
              <a:gd name="connsiteX1" fmla="*/ 2720594 w 2720839"/>
              <a:gd name="connsiteY1" fmla="*/ 0 h 6162593"/>
              <a:gd name="connsiteX2" fmla="*/ 2714070 w 2720839"/>
              <a:gd name="connsiteY2" fmla="*/ 6162593 h 6162593"/>
              <a:gd name="connsiteX3" fmla="*/ 1718207 w 2720839"/>
              <a:gd name="connsiteY3" fmla="*/ 6158837 h 6162593"/>
              <a:gd name="connsiteX4" fmla="*/ 1791 w 2720839"/>
              <a:gd name="connsiteY4" fmla="*/ 3710402 h 6162593"/>
              <a:gd name="connsiteX5" fmla="*/ 454 w 2720839"/>
              <a:gd name="connsiteY5" fmla="*/ 7751 h 6162593"/>
              <a:gd name="connsiteX0" fmla="*/ 454 w 2726792"/>
              <a:gd name="connsiteY0" fmla="*/ 7751 h 6162593"/>
              <a:gd name="connsiteX1" fmla="*/ 2720594 w 2726792"/>
              <a:gd name="connsiteY1" fmla="*/ 0 h 6162593"/>
              <a:gd name="connsiteX2" fmla="*/ 2726792 w 2726792"/>
              <a:gd name="connsiteY2" fmla="*/ 6162593 h 6162593"/>
              <a:gd name="connsiteX3" fmla="*/ 1718207 w 2726792"/>
              <a:gd name="connsiteY3" fmla="*/ 6158837 h 6162593"/>
              <a:gd name="connsiteX4" fmla="*/ 1791 w 2726792"/>
              <a:gd name="connsiteY4" fmla="*/ 3710402 h 6162593"/>
              <a:gd name="connsiteX5" fmla="*/ 454 w 2726792"/>
              <a:gd name="connsiteY5" fmla="*/ 7751 h 616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26792" h="6162593">
                <a:moveTo>
                  <a:pt x="454" y="7751"/>
                </a:moveTo>
                <a:lnTo>
                  <a:pt x="2720594" y="0"/>
                </a:lnTo>
                <a:cubicBezTo>
                  <a:pt x="2722551" y="1865237"/>
                  <a:pt x="2724835" y="4297356"/>
                  <a:pt x="2726792" y="6162593"/>
                </a:cubicBezTo>
                <a:lnTo>
                  <a:pt x="1718207" y="6158837"/>
                </a:lnTo>
                <a:cubicBezTo>
                  <a:pt x="689093" y="5848705"/>
                  <a:pt x="-8821" y="4564073"/>
                  <a:pt x="1791" y="3710402"/>
                </a:cubicBezTo>
                <a:cubicBezTo>
                  <a:pt x="3783" y="2507139"/>
                  <a:pt x="-1538" y="1211014"/>
                  <a:pt x="454" y="7751"/>
                </a:cubicBezTo>
                <a:close/>
              </a:path>
            </a:pathLst>
          </a:custGeom>
          <a:solidFill>
            <a:schemeClr val="bg2"/>
          </a:solidFill>
        </p:spPr>
      </p:pic>
      <p:pic>
        <p:nvPicPr>
          <p:cNvPr id="11" name="Picture 10" descr="Timeline&#10;&#10;Description automatically generated with medium confidence">
            <a:extLst>
              <a:ext uri="{FF2B5EF4-FFF2-40B4-BE49-F238E27FC236}">
                <a16:creationId xmlns:a16="http://schemas.microsoft.com/office/drawing/2014/main" id="{DD392A23-403C-5BF7-E99E-DD31E191A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5" y="2342367"/>
            <a:ext cx="5938071" cy="451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0075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2716" y="1810799"/>
            <a:ext cx="336430" cy="169384"/>
          </a:xfrm>
          <a:prstGeom prst="rect">
            <a:avLst/>
          </a:prstGeom>
          <a:noFill/>
        </p:spPr>
        <p:txBody>
          <a:bodyPr wrap="square" lIns="54610" tIns="54610" rIns="54610" bIns="5461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AU" sz="1500" b="0" i="0" u="none" strike="noStrike" kern="1200" cap="none" spc="0" normalizeH="0" baseline="0" noProof="0" err="1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95A304-FFAC-F377-A783-14D72CD4A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716" y="1515285"/>
            <a:ext cx="1178165" cy="17372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80F081-AFB1-DF27-DECF-B84EA66D64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4242" y="1523752"/>
            <a:ext cx="2701266" cy="500156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D51265E-B9E9-55CE-DD1C-599BF2B3F7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2162" y="1484784"/>
            <a:ext cx="3702816" cy="260950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645F288-DE19-EBAA-94FC-9CC733CE80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6943" y="4266166"/>
            <a:ext cx="3727369" cy="186881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D4EC7CD-DB25-CEFD-3DBD-B5A9646C0D69}"/>
              </a:ext>
            </a:extLst>
          </p:cNvPr>
          <p:cNvSpPr txBox="1">
            <a:spLocks/>
          </p:cNvSpPr>
          <p:nvPr/>
        </p:nvSpPr>
        <p:spPr>
          <a:xfrm>
            <a:off x="512208" y="869298"/>
            <a:ext cx="10801350" cy="46905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400" b="1" i="0" u="none" strike="noStrike" kern="1200" cap="none" spc="0" normalizeH="0" baseline="0" noProof="0">
                <a:ln>
                  <a:noFill/>
                </a:ln>
                <a:solidFill>
                  <a:srgbClr val="51247A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How we conducted the research</a:t>
            </a:r>
          </a:p>
        </p:txBody>
      </p:sp>
    </p:spTree>
    <p:extLst>
      <p:ext uri="{BB962C8B-B14F-4D97-AF65-F5344CB8AC3E}">
        <p14:creationId xmlns:p14="http://schemas.microsoft.com/office/powerpoint/2010/main" val="18459712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4DE3C70-8918-BC57-24BD-AA2EC22AF56E}"/>
              </a:ext>
            </a:extLst>
          </p:cNvPr>
          <p:cNvSpPr/>
          <p:nvPr/>
        </p:nvSpPr>
        <p:spPr>
          <a:xfrm>
            <a:off x="471599" y="3004558"/>
            <a:ext cx="4726695" cy="301058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7818A5-3C96-D886-68D4-959DC1E60F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95" b="18735"/>
          <a:stretch/>
        </p:blipFill>
        <p:spPr>
          <a:xfrm>
            <a:off x="5519936" y="1735800"/>
            <a:ext cx="6459447" cy="425646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6D2653A-25B3-FBF9-AE99-9000CD7D3B4C}"/>
              </a:ext>
            </a:extLst>
          </p:cNvPr>
          <p:cNvSpPr txBox="1">
            <a:spLocks/>
          </p:cNvSpPr>
          <p:nvPr/>
        </p:nvSpPr>
        <p:spPr>
          <a:xfrm>
            <a:off x="580002" y="750041"/>
            <a:ext cx="10801350" cy="46905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3400" b="1" i="0" u="none" strike="noStrike" kern="1200" cap="none" spc="0" normalizeH="0" baseline="0" noProof="0">
              <a:ln>
                <a:noFill/>
              </a:ln>
              <a:solidFill>
                <a:srgbClr val="51247A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5E733D0-82C6-2EAC-8DB4-49E19A492500}"/>
              </a:ext>
            </a:extLst>
          </p:cNvPr>
          <p:cNvSpPr txBox="1">
            <a:spLocks/>
          </p:cNvSpPr>
          <p:nvPr/>
        </p:nvSpPr>
        <p:spPr>
          <a:xfrm>
            <a:off x="664608" y="1021698"/>
            <a:ext cx="10801350" cy="46905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3400" b="1" i="0" u="none" strike="noStrike" kern="1200" cap="none" spc="0" normalizeH="0" baseline="0" noProof="0">
              <a:ln>
                <a:noFill/>
              </a:ln>
              <a:solidFill>
                <a:srgbClr val="51247A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44F9EF6-CEC7-B684-C823-A2C7D245CA4F}"/>
              </a:ext>
            </a:extLst>
          </p:cNvPr>
          <p:cNvSpPr txBox="1">
            <a:spLocks/>
          </p:cNvSpPr>
          <p:nvPr/>
        </p:nvSpPr>
        <p:spPr>
          <a:xfrm>
            <a:off x="512208" y="869298"/>
            <a:ext cx="10801350" cy="46905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400" b="1" i="0" u="none" strike="noStrike" kern="1200" cap="none" spc="0" normalizeH="0" baseline="0" noProof="0">
                <a:ln>
                  <a:noFill/>
                </a:ln>
                <a:solidFill>
                  <a:srgbClr val="51247A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How do people perceive the benefits of AI?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94467C9-92DA-FA99-5BDD-4364C2743DB3}"/>
              </a:ext>
            </a:extLst>
          </p:cNvPr>
          <p:cNvSpPr/>
          <p:nvPr/>
        </p:nvSpPr>
        <p:spPr>
          <a:xfrm>
            <a:off x="502756" y="1709190"/>
            <a:ext cx="4726695" cy="112082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A1273D-2F4B-0696-F689-B0F2FB924883}"/>
              </a:ext>
            </a:extLst>
          </p:cNvPr>
          <p:cNvSpPr txBox="1"/>
          <p:nvPr/>
        </p:nvSpPr>
        <p:spPr>
          <a:xfrm>
            <a:off x="630216" y="5711201"/>
            <a:ext cx="336430" cy="169384"/>
          </a:xfrm>
          <a:prstGeom prst="rect">
            <a:avLst/>
          </a:prstGeom>
          <a:noFill/>
        </p:spPr>
        <p:txBody>
          <a:bodyPr wrap="square" lIns="54610" tIns="54610" rIns="54610" bIns="5461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AU" sz="1500" b="0" i="0" u="none" strike="noStrike" kern="1200" cap="none" spc="0" normalizeH="0" baseline="0" noProof="0" err="1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45724B-46D7-5441-EAB2-16F59560FD97}"/>
              </a:ext>
            </a:extLst>
          </p:cNvPr>
          <p:cNvSpPr txBox="1"/>
          <p:nvPr/>
        </p:nvSpPr>
        <p:spPr>
          <a:xfrm>
            <a:off x="512208" y="1802881"/>
            <a:ext cx="47108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1" i="0" u="none" strike="noStrike" kern="1200" cap="none" spc="0" normalizeH="0" baseline="0" noProof="0">
                <a:ln>
                  <a:noFill/>
                </a:ln>
                <a:solidFill>
                  <a:srgbClr val="F8349C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85%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45F692-5D3D-1665-51FC-761778A34D75}"/>
              </a:ext>
            </a:extLst>
          </p:cNvPr>
          <p:cNvSpPr txBox="1"/>
          <p:nvPr/>
        </p:nvSpPr>
        <p:spPr>
          <a:xfrm>
            <a:off x="502701" y="2326092"/>
            <a:ext cx="47187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expect a range of AI benefits</a:t>
            </a: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31C308-FAC6-CB67-7AF2-B3D27F12DF4F}"/>
              </a:ext>
            </a:extLst>
          </p:cNvPr>
          <p:cNvSpPr txBox="1"/>
          <p:nvPr/>
        </p:nvSpPr>
        <p:spPr>
          <a:xfrm>
            <a:off x="507239" y="3104500"/>
            <a:ext cx="46604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1" i="0" u="none" strike="noStrike" kern="1200" cap="none" spc="0" normalizeH="0" baseline="0" noProof="0">
                <a:ln>
                  <a:noFill/>
                </a:ln>
                <a:solidFill>
                  <a:srgbClr val="F8349C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50%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E84EC8-4BE6-5BEF-DE7F-52E1C4C83169}"/>
              </a:ext>
            </a:extLst>
          </p:cNvPr>
          <p:cNvSpPr txBox="1"/>
          <p:nvPr/>
        </p:nvSpPr>
        <p:spPr>
          <a:xfrm>
            <a:off x="497732" y="3627711"/>
            <a:ext cx="47187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believe the benefits of AI outweigh the risks</a:t>
            </a: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0B5BA4-3112-81C9-FBC5-BBB57955EFEE}"/>
              </a:ext>
            </a:extLst>
          </p:cNvPr>
          <p:cNvSpPr txBox="1"/>
          <p:nvPr/>
        </p:nvSpPr>
        <p:spPr>
          <a:xfrm>
            <a:off x="471544" y="4627751"/>
            <a:ext cx="4696187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Australians and people in western countries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48FF861-E915-CA15-F1ED-7DF8E2B891AC}"/>
              </a:ext>
            </a:extLst>
          </p:cNvPr>
          <p:cNvSpPr txBox="1"/>
          <p:nvPr/>
        </p:nvSpPr>
        <p:spPr>
          <a:xfrm>
            <a:off x="484569" y="4383184"/>
            <a:ext cx="4713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srgbClr val="F8349C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44% </a:t>
            </a: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33B3A76-632D-2C05-E69A-03E7FA5EAE10}"/>
              </a:ext>
            </a:extLst>
          </p:cNvPr>
          <p:cNvSpPr txBox="1"/>
          <p:nvPr/>
        </p:nvSpPr>
        <p:spPr>
          <a:xfrm>
            <a:off x="471544" y="5344709"/>
            <a:ext cx="4726695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the emerging economies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6DC7E40-DA99-8A67-85B9-F73635CE82AE}"/>
              </a:ext>
            </a:extLst>
          </p:cNvPr>
          <p:cNvSpPr txBox="1"/>
          <p:nvPr/>
        </p:nvSpPr>
        <p:spPr>
          <a:xfrm>
            <a:off x="470234" y="5106963"/>
            <a:ext cx="47266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srgbClr val="F8349C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58-81%</a:t>
            </a: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F8349C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668BF61-6DE5-7813-885A-20EAFCF4B4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262" t="85819" r="33573" b="1951"/>
          <a:stretch/>
        </p:blipFill>
        <p:spPr>
          <a:xfrm>
            <a:off x="7536160" y="6021288"/>
            <a:ext cx="3240360" cy="67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9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2" grpId="0"/>
      <p:bldP spid="17" grpId="0"/>
      <p:bldP spid="18" grpId="0"/>
      <p:bldP spid="20" grpId="0"/>
      <p:bldP spid="22" grpId="0"/>
      <p:bldP spid="24" grpId="0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031BFA1D-E801-02AA-8FCA-393D142F8CBA}"/>
              </a:ext>
            </a:extLst>
          </p:cNvPr>
          <p:cNvSpPr/>
          <p:nvPr/>
        </p:nvSpPr>
        <p:spPr>
          <a:xfrm>
            <a:off x="471599" y="3004558"/>
            <a:ext cx="4726695" cy="226423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B8E007EB-F3E7-5797-CA3B-55A180D2ECAA}"/>
              </a:ext>
            </a:extLst>
          </p:cNvPr>
          <p:cNvSpPr/>
          <p:nvPr/>
        </p:nvSpPr>
        <p:spPr>
          <a:xfrm>
            <a:off x="502756" y="1709190"/>
            <a:ext cx="4726695" cy="112082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50AC313-CE39-3F75-93D2-18EC453DF01B}"/>
              </a:ext>
            </a:extLst>
          </p:cNvPr>
          <p:cNvSpPr txBox="1">
            <a:spLocks/>
          </p:cNvSpPr>
          <p:nvPr/>
        </p:nvSpPr>
        <p:spPr>
          <a:xfrm>
            <a:off x="580002" y="750041"/>
            <a:ext cx="10801350" cy="46905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3400" b="1" i="0" u="none" strike="noStrike" kern="1200" cap="none" spc="0" normalizeH="0" baseline="0" noProof="0">
              <a:ln>
                <a:noFill/>
              </a:ln>
              <a:solidFill>
                <a:srgbClr val="51247A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A9DAB07-A20D-C994-734B-043C17D5F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08" y="869298"/>
            <a:ext cx="10801350" cy="469056"/>
          </a:xfrm>
        </p:spPr>
        <p:txBody>
          <a:bodyPr>
            <a:noAutofit/>
          </a:bodyPr>
          <a:lstStyle/>
          <a:p>
            <a:r>
              <a:rPr lang="en-AU" b="1"/>
              <a:t>How do people view the risks of AI?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B71E81-1599-8061-DCB8-FFBD34A63545}"/>
              </a:ext>
            </a:extLst>
          </p:cNvPr>
          <p:cNvSpPr txBox="1"/>
          <p:nvPr/>
        </p:nvSpPr>
        <p:spPr>
          <a:xfrm>
            <a:off x="594118" y="5743548"/>
            <a:ext cx="336430" cy="169384"/>
          </a:xfrm>
          <a:prstGeom prst="rect">
            <a:avLst/>
          </a:prstGeom>
          <a:noFill/>
        </p:spPr>
        <p:txBody>
          <a:bodyPr wrap="square" lIns="54610" tIns="54610" rIns="54610" bIns="5461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AU" sz="1500" b="0" i="0" u="none" strike="noStrike" kern="1200" cap="none" spc="0" normalizeH="0" baseline="0" noProof="0" err="1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A6BECE-CBB3-323B-CEF9-C842D2DAC867}"/>
              </a:ext>
            </a:extLst>
          </p:cNvPr>
          <p:cNvSpPr txBox="1"/>
          <p:nvPr/>
        </p:nvSpPr>
        <p:spPr>
          <a:xfrm>
            <a:off x="441799" y="1770483"/>
            <a:ext cx="47108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1" i="0" u="none" strike="noStrike" kern="1200" cap="none" spc="0" normalizeH="0" baseline="0" noProof="0">
                <a:ln>
                  <a:noFill/>
                </a:ln>
                <a:solidFill>
                  <a:srgbClr val="F8349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73%</a:t>
            </a:r>
            <a:endParaRPr kumimoji="0" lang="en-AU" sz="3200" b="1" i="0" u="none" strike="noStrike" kern="1200" cap="none" spc="0" normalizeH="0" baseline="0" noProof="0">
              <a:ln>
                <a:noFill/>
              </a:ln>
              <a:solidFill>
                <a:srgbClr val="F8349C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5865F7-A27A-A2DC-C92C-C09FD6D550FA}"/>
              </a:ext>
            </a:extLst>
          </p:cNvPr>
          <p:cNvSpPr txBox="1"/>
          <p:nvPr/>
        </p:nvSpPr>
        <p:spPr>
          <a:xfrm>
            <a:off x="432292" y="2293694"/>
            <a:ext cx="4718719" cy="383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concerned about potential risks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DD2627-95B8-C3FD-8033-D74461336F24}"/>
              </a:ext>
            </a:extLst>
          </p:cNvPr>
          <p:cNvSpPr txBox="1"/>
          <p:nvPr/>
        </p:nvSpPr>
        <p:spPr>
          <a:xfrm>
            <a:off x="2349981" y="3250913"/>
            <a:ext cx="2767490" cy="702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viewed in a comparable way across countries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9F548FA-FA44-95B3-90FE-6882FFC3D6AE}"/>
              </a:ext>
            </a:extLst>
          </p:cNvPr>
          <p:cNvSpPr txBox="1"/>
          <p:nvPr/>
        </p:nvSpPr>
        <p:spPr>
          <a:xfrm>
            <a:off x="2351584" y="4344787"/>
            <a:ext cx="2690713" cy="383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top rated risk globally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AD6EF53-0971-674A-157A-2642BD66BB5B}"/>
              </a:ext>
            </a:extLst>
          </p:cNvPr>
          <p:cNvSpPr/>
          <p:nvPr/>
        </p:nvSpPr>
        <p:spPr>
          <a:xfrm>
            <a:off x="793937" y="4137546"/>
            <a:ext cx="1371206" cy="778182"/>
          </a:xfrm>
          <a:prstGeom prst="roundRect">
            <a:avLst/>
          </a:prstGeom>
          <a:solidFill>
            <a:srgbClr val="F83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Cyber-security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CBF45DCF-C668-966E-B7F8-CA8FDC547BC7}"/>
              </a:ext>
            </a:extLst>
          </p:cNvPr>
          <p:cNvSpPr/>
          <p:nvPr/>
        </p:nvSpPr>
        <p:spPr>
          <a:xfrm>
            <a:off x="793938" y="3212976"/>
            <a:ext cx="1371205" cy="778182"/>
          </a:xfrm>
          <a:prstGeom prst="roundRect">
            <a:avLst/>
          </a:prstGeom>
          <a:solidFill>
            <a:srgbClr val="F83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Risks of AI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A69093AB-6AF3-7AB6-B824-8C3B226A0B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965"/>
          <a:stretch/>
        </p:blipFill>
        <p:spPr>
          <a:xfrm>
            <a:off x="5575486" y="1614716"/>
            <a:ext cx="6211058" cy="429821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B445188-83C4-9EBD-AF08-A86FA0A58A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839" t="87487"/>
          <a:stretch/>
        </p:blipFill>
        <p:spPr>
          <a:xfrm>
            <a:off x="7536160" y="5931519"/>
            <a:ext cx="4978848" cy="63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3229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850D8B4-9384-DF32-1056-EAEC6F9E6097}"/>
              </a:ext>
            </a:extLst>
          </p:cNvPr>
          <p:cNvSpPr/>
          <p:nvPr/>
        </p:nvSpPr>
        <p:spPr>
          <a:xfrm>
            <a:off x="471599" y="3004558"/>
            <a:ext cx="4726695" cy="34227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A803E6B-FA65-91FA-1ABF-47C85BC42871}"/>
              </a:ext>
            </a:extLst>
          </p:cNvPr>
          <p:cNvSpPr/>
          <p:nvPr/>
        </p:nvSpPr>
        <p:spPr>
          <a:xfrm>
            <a:off x="502756" y="1709190"/>
            <a:ext cx="4726695" cy="112082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1AE931-289C-2DB4-A5E3-A3F204666432}"/>
              </a:ext>
            </a:extLst>
          </p:cNvPr>
          <p:cNvSpPr txBox="1"/>
          <p:nvPr/>
        </p:nvSpPr>
        <p:spPr>
          <a:xfrm>
            <a:off x="702655" y="3238605"/>
            <a:ext cx="4326896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1" i="0" u="none" strike="noStrike" kern="1200" cap="none" spc="0" normalizeH="0" baseline="0" noProof="0" dirty="0">
                <a:ln>
                  <a:noFill/>
                </a:ln>
                <a:solidFill>
                  <a:srgbClr val="002E90"/>
                </a:solidFill>
                <a:effectLst/>
                <a:uLnTx/>
                <a:uFillTx/>
                <a:latin typeface="Univers LT Std 45 Light"/>
                <a:ea typeface="+mn-ea"/>
                <a:cs typeface="+mn-cs"/>
              </a:rPr>
              <a:t>&gt;95%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srgbClr val="003BB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say each of these principles are important for their trust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1" i="0" u="none" strike="noStrike" kern="1200" cap="none" spc="0" normalizeH="0" baseline="0" noProof="0" dirty="0">
              <a:ln>
                <a:noFill/>
              </a:ln>
              <a:solidFill>
                <a:srgbClr val="003BB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1" i="0" u="none" strike="noStrike" kern="1200" cap="none" spc="0" normalizeH="0" baseline="0" noProof="0" dirty="0">
              <a:ln>
                <a:noFill/>
              </a:ln>
              <a:solidFill>
                <a:srgbClr val="003BB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srgbClr val="003BB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Trust is contingent on upholding and assuring these principles are in place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1" i="0" u="none" strike="noStrike" kern="1200" cap="none" spc="0" normalizeH="0" baseline="0" noProof="0" dirty="0">
              <a:ln>
                <a:noFill/>
              </a:ln>
              <a:solidFill>
                <a:srgbClr val="003BB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451387F-66B2-9182-AFAC-32D0FE3A5B94}"/>
              </a:ext>
            </a:extLst>
          </p:cNvPr>
          <p:cNvSpPr txBox="1">
            <a:spLocks/>
          </p:cNvSpPr>
          <p:nvPr/>
        </p:nvSpPr>
        <p:spPr>
          <a:xfrm>
            <a:off x="512208" y="869298"/>
            <a:ext cx="11679792" cy="46905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1" i="0" u="none" strike="noStrike" kern="1200" cap="none" spc="0" normalizeH="0" baseline="0" noProof="0">
                <a:ln>
                  <a:noFill/>
                </a:ln>
                <a:solidFill>
                  <a:srgbClr val="51247A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What principles and practices are important for trust in AI?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E2A75C-89D0-A60D-A50D-9F13A8980F1D}"/>
              </a:ext>
            </a:extLst>
          </p:cNvPr>
          <p:cNvSpPr txBox="1"/>
          <p:nvPr/>
        </p:nvSpPr>
        <p:spPr>
          <a:xfrm>
            <a:off x="712643" y="1789629"/>
            <a:ext cx="4326896" cy="959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Strong global endorsement of the Trustworthy AI management and governance principles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2FA6DE-6634-2714-06EC-5B0DAC6B9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5960" y="1933383"/>
            <a:ext cx="6319150" cy="398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6616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C0BB8D3-18EB-4664-83F0-FAEBA0B9C0B8}"/>
              </a:ext>
            </a:extLst>
          </p:cNvPr>
          <p:cNvSpPr/>
          <p:nvPr/>
        </p:nvSpPr>
        <p:spPr>
          <a:xfrm>
            <a:off x="7105138" y="1610514"/>
            <a:ext cx="4863509" cy="243827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1C05DDD-393B-1386-5528-F893C9AC5748}"/>
              </a:ext>
            </a:extLst>
          </p:cNvPr>
          <p:cNvSpPr/>
          <p:nvPr/>
        </p:nvSpPr>
        <p:spPr>
          <a:xfrm>
            <a:off x="7061587" y="4320945"/>
            <a:ext cx="4863509" cy="243827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D78AD77-36A7-ABC9-9755-43BDD54EA0B8}"/>
              </a:ext>
            </a:extLst>
          </p:cNvPr>
          <p:cNvSpPr/>
          <p:nvPr/>
        </p:nvSpPr>
        <p:spPr>
          <a:xfrm>
            <a:off x="502756" y="1610514"/>
            <a:ext cx="6314173" cy="18184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FC9C39-A799-4F84-A7E4-363C9A48BFC9}"/>
              </a:ext>
            </a:extLst>
          </p:cNvPr>
          <p:cNvSpPr txBox="1"/>
          <p:nvPr/>
        </p:nvSpPr>
        <p:spPr>
          <a:xfrm>
            <a:off x="258098" y="5504145"/>
            <a:ext cx="5976664" cy="7331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B4904D-B9BF-4003-8B7B-7D2A09F6465C}"/>
              </a:ext>
            </a:extLst>
          </p:cNvPr>
          <p:cNvSpPr txBox="1"/>
          <p:nvPr/>
        </p:nvSpPr>
        <p:spPr>
          <a:xfrm>
            <a:off x="7250003" y="1751298"/>
            <a:ext cx="4776406" cy="2181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Current regulations and safeguards are insufficient given the perceived uncertainty around AI</a:t>
            </a: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srgbClr val="003BB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Only two in five </a:t>
            </a:r>
            <a:r>
              <a: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believe safeguards are sufficient to make AI use safe</a:t>
            </a: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srgbClr val="003BB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35%</a:t>
            </a: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Australia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D32FE3-8655-6FEC-C1E1-90721F3445F2}"/>
              </a:ext>
            </a:extLst>
          </p:cNvPr>
          <p:cNvSpPr txBox="1"/>
          <p:nvPr/>
        </p:nvSpPr>
        <p:spPr>
          <a:xfrm>
            <a:off x="502756" y="1580493"/>
            <a:ext cx="6314173" cy="610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115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1" i="0" u="none" strike="noStrike" kern="1200" cap="none" spc="0" normalizeH="0" baseline="0" noProof="0">
                <a:ln>
                  <a:noFill/>
                </a:ln>
                <a:solidFill>
                  <a:srgbClr val="003BBC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71%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38D989-4335-BD1B-5018-5A4F9EB40166}"/>
              </a:ext>
            </a:extLst>
          </p:cNvPr>
          <p:cNvSpPr txBox="1"/>
          <p:nvPr/>
        </p:nvSpPr>
        <p:spPr>
          <a:xfrm>
            <a:off x="7199425" y="4470010"/>
            <a:ext cx="4757782" cy="2291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003BBC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44-46% </a:t>
            </a:r>
            <a:r>
              <a: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 Australians have no or low confidence in tech companies and </a:t>
            </a:r>
            <a:r>
              <a: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organisations to regulate AI in public’s best interest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003BB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34% </a:t>
            </a:r>
            <a:r>
              <a: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no or low confidence in the government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220909-4FB5-A68D-BE3A-3D1BBED9E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756" y="3381936"/>
            <a:ext cx="6314173" cy="321541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F49C74D-F273-38BE-B428-F7F244D74C30}"/>
              </a:ext>
            </a:extLst>
          </p:cNvPr>
          <p:cNvSpPr txBox="1">
            <a:spLocks/>
          </p:cNvSpPr>
          <p:nvPr/>
        </p:nvSpPr>
        <p:spPr>
          <a:xfrm>
            <a:off x="512208" y="869298"/>
            <a:ext cx="10801350" cy="46905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400" b="1" i="0" u="none" strike="noStrike" kern="1200" cap="none" spc="0" normalizeH="0" baseline="0" noProof="0">
                <a:ln>
                  <a:noFill/>
                </a:ln>
                <a:solidFill>
                  <a:srgbClr val="51247A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What are people’s views on AI regulation?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28AF27-72D0-B194-AAB8-B084A17765E9}"/>
              </a:ext>
            </a:extLst>
          </p:cNvPr>
          <p:cNvSpPr txBox="1"/>
          <p:nvPr/>
        </p:nvSpPr>
        <p:spPr>
          <a:xfrm>
            <a:off x="623392" y="2132856"/>
            <a:ext cx="6048672" cy="1194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115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believe AI regulation is required 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115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People support multiple forms or regulation but expect some form of external, independent oversight</a:t>
            </a:r>
            <a:endParaRPr kumimoji="0" lang="en-AU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69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  <p:bldP spid="10" grpId="0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474" y="924182"/>
            <a:ext cx="11183432" cy="469056"/>
          </a:xfrm>
        </p:spPr>
        <p:txBody>
          <a:bodyPr>
            <a:normAutofit/>
          </a:bodyPr>
          <a:lstStyle/>
          <a:p>
            <a:r>
              <a:rPr lang="en-AU"/>
              <a:t>Pathways for supporting public trust and responsible AI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FC9C39-A799-4F84-A7E4-363C9A48BFC9}"/>
              </a:ext>
            </a:extLst>
          </p:cNvPr>
          <p:cNvSpPr txBox="1"/>
          <p:nvPr/>
        </p:nvSpPr>
        <p:spPr>
          <a:xfrm>
            <a:off x="258098" y="5504145"/>
            <a:ext cx="5976664" cy="7331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4F0EFD-E469-271F-B93A-957C51F7DD92}"/>
              </a:ext>
            </a:extLst>
          </p:cNvPr>
          <p:cNvSpPr txBox="1"/>
          <p:nvPr/>
        </p:nvSpPr>
        <p:spPr>
          <a:xfrm>
            <a:off x="1440388" y="1895882"/>
            <a:ext cx="102691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1" u="none" strike="noStrike" kern="1200" cap="none" spc="0" normalizeH="0" baseline="0" noProof="0">
                <a:ln>
                  <a:noFill/>
                </a:ln>
                <a:solidFill>
                  <a:srgbClr val="5C03C1"/>
                </a:solidFill>
                <a:effectLst/>
                <a:uLnTx/>
                <a:uFillTx/>
                <a:latin typeface="Univers LT Std 45 Light"/>
                <a:ea typeface="+mn-ea"/>
                <a:cs typeface="+mn-cs"/>
              </a:rPr>
              <a:t>Institutional Pathway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nivers LT Std 45 Light"/>
                <a:ea typeface="+mn-ea"/>
                <a:cs typeface="+mn-cs"/>
              </a:rPr>
              <a:t>Strengthening governance, regulatory and legal frameworks and safeguards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nivers LT Std 45 Light"/>
                <a:ea typeface="+mn-ea"/>
                <a:cs typeface="+mn-cs"/>
              </a:rPr>
              <a:t>Building confidence in business and government’s use and governance of AI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AF77D66-DE55-4869-F1E0-34021630D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74" y="1790423"/>
            <a:ext cx="895350" cy="8572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793D26A-95F2-C67C-1817-B23647D37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911" y="3068960"/>
            <a:ext cx="752475" cy="8191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F3FB0DA-DA68-A1A1-EDB7-20183A3B6F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434" y="5373216"/>
            <a:ext cx="733425" cy="89535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E28D3B7-C49B-24D4-463E-C72FA2F43EE4}"/>
              </a:ext>
            </a:extLst>
          </p:cNvPr>
          <p:cNvSpPr txBox="1"/>
          <p:nvPr/>
        </p:nvSpPr>
        <p:spPr>
          <a:xfrm>
            <a:off x="1430516" y="3168030"/>
            <a:ext cx="1027901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1" u="none" strike="noStrike" kern="1200" cap="none" spc="0" normalizeH="0" baseline="0" noProof="0">
                <a:ln>
                  <a:noFill/>
                </a:ln>
                <a:solidFill>
                  <a:srgbClr val="5C03C1"/>
                </a:solidFill>
                <a:effectLst/>
                <a:uLnTx/>
                <a:uFillTx/>
                <a:latin typeface="Univers LT Std 45 Light"/>
                <a:ea typeface="+mn-ea"/>
                <a:cs typeface="+mn-cs"/>
              </a:rPr>
              <a:t>Uncertainty Reduction Pathway</a:t>
            </a: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srgbClr val="5C03C1"/>
                </a:solidFill>
                <a:effectLst/>
                <a:uLnTx/>
                <a:uFillTx/>
                <a:latin typeface="Univers LT Std 45 Ligh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nivers LT Std 45 Light"/>
                <a:ea typeface="+mn-ea"/>
                <a:cs typeface="+mn-cs"/>
              </a:rPr>
              <a:t>Similarities in perceived risks and strong consensus on expected principles and practices for trustworthy AI support a global approach to risk mitigation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95A8298-5EB3-6D96-184B-6835C3754DDF}"/>
              </a:ext>
            </a:extLst>
          </p:cNvPr>
          <p:cNvSpPr txBox="1"/>
          <p:nvPr/>
        </p:nvSpPr>
        <p:spPr>
          <a:xfrm>
            <a:off x="1377824" y="5500974"/>
            <a:ext cx="104788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1" u="none" strike="noStrike" kern="1200" cap="none" spc="0" normalizeH="0" baseline="0" noProof="0">
                <a:ln>
                  <a:noFill/>
                </a:ln>
                <a:solidFill>
                  <a:srgbClr val="5C03C1"/>
                </a:solidFill>
                <a:effectLst/>
                <a:uLnTx/>
                <a:uFillTx/>
                <a:latin typeface="Univers LT Std 45 Light"/>
                <a:ea typeface="+mn-ea"/>
                <a:cs typeface="+mn-cs"/>
              </a:rPr>
              <a:t>Knowledge Pathway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nivers LT Std 45 Light"/>
                <a:ea typeface="+mn-ea"/>
                <a:cs typeface="+mn-cs"/>
              </a:rPr>
              <a:t>People trust AI systems more when they understand AI and are skilled in using digital technologies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420C4B-2A9C-C6C2-5F5A-C18E5E1901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486" y="4341818"/>
            <a:ext cx="695325" cy="762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8558C3-E8B6-3E94-110D-BBBF6C019D2B}"/>
              </a:ext>
            </a:extLst>
          </p:cNvPr>
          <p:cNvSpPr txBox="1"/>
          <p:nvPr/>
        </p:nvSpPr>
        <p:spPr>
          <a:xfrm>
            <a:off x="1430516" y="4457487"/>
            <a:ext cx="10178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1" u="none" strike="noStrike" kern="1200" cap="none" spc="0" normalizeH="0" baseline="0" noProof="0">
                <a:ln>
                  <a:noFill/>
                </a:ln>
                <a:solidFill>
                  <a:srgbClr val="5C03C1"/>
                </a:solidFill>
                <a:effectLst/>
                <a:uLnTx/>
                <a:uFillTx/>
                <a:latin typeface="Univers LT Std 45 Light"/>
                <a:ea typeface="+mn-ea"/>
                <a:cs typeface="+mn-cs"/>
              </a:rPr>
              <a:t>Motivational Pathway</a:t>
            </a:r>
            <a:endParaRPr kumimoji="0" lang="en-AU" sz="2000" b="1" i="0" u="none" strike="noStrike" kern="1200" cap="none" spc="0" normalizeH="0" baseline="0" noProof="0">
              <a:ln>
                <a:noFill/>
              </a:ln>
              <a:solidFill>
                <a:srgbClr val="5C03C1"/>
              </a:solidFill>
              <a:effectLst/>
              <a:uLnTx/>
              <a:uFillTx/>
              <a:latin typeface="Univers LT Std 45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nivers LT Std 45 Light"/>
                <a:ea typeface="+mn-ea"/>
                <a:cs typeface="+mn-cs"/>
              </a:rPr>
              <a:t>Demonstrating the benefits of AI to people and society and taking a human-centred approach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9A2FEE-5E77-9D5D-FF10-C787F5DB4B17}"/>
              </a:ext>
            </a:extLst>
          </p:cNvPr>
          <p:cNvSpPr/>
          <p:nvPr/>
        </p:nvSpPr>
        <p:spPr>
          <a:xfrm>
            <a:off x="390525" y="1590675"/>
            <a:ext cx="9315450" cy="1546101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35160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50AC313-CE39-3F75-93D2-18EC453DF01B}"/>
              </a:ext>
            </a:extLst>
          </p:cNvPr>
          <p:cNvSpPr txBox="1">
            <a:spLocks/>
          </p:cNvSpPr>
          <p:nvPr/>
        </p:nvSpPr>
        <p:spPr>
          <a:xfrm>
            <a:off x="580002" y="750041"/>
            <a:ext cx="10801350" cy="46905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3400" b="1" i="0" u="none" strike="noStrike" kern="1200" cap="none" spc="0" normalizeH="0" baseline="0" noProof="0">
              <a:ln>
                <a:noFill/>
              </a:ln>
              <a:solidFill>
                <a:srgbClr val="51247A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A9DAB07-A20D-C994-734B-043C17D5F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8696" y="109366"/>
            <a:ext cx="12000656" cy="349799"/>
          </a:xfrm>
        </p:spPr>
        <p:txBody>
          <a:bodyPr>
            <a:noAutofit/>
          </a:bodyPr>
          <a:lstStyle/>
          <a:p>
            <a:pPr algn="ctr"/>
            <a:r>
              <a:rPr lang="en-AU" b="1" dirty="0">
                <a:solidFill>
                  <a:schemeClr val="bg1"/>
                </a:solidFill>
              </a:rPr>
              <a:t>Questions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B71E81-1599-8061-DCB8-FFBD34A63545}"/>
              </a:ext>
            </a:extLst>
          </p:cNvPr>
          <p:cNvSpPr txBox="1"/>
          <p:nvPr/>
        </p:nvSpPr>
        <p:spPr>
          <a:xfrm>
            <a:off x="594118" y="5743548"/>
            <a:ext cx="336430" cy="169384"/>
          </a:xfrm>
          <a:prstGeom prst="rect">
            <a:avLst/>
          </a:prstGeom>
          <a:noFill/>
        </p:spPr>
        <p:txBody>
          <a:bodyPr wrap="square" lIns="54610" tIns="54610" rIns="54610" bIns="5461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AU" sz="1500" b="0" i="0" u="none" strike="noStrike" kern="1200" cap="none" spc="0" normalizeH="0" baseline="0" noProof="0" err="1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9537FA-5FF2-5924-48AD-64C46F0CF871}"/>
              </a:ext>
            </a:extLst>
          </p:cNvPr>
          <p:cNvSpPr txBox="1"/>
          <p:nvPr/>
        </p:nvSpPr>
        <p:spPr>
          <a:xfrm>
            <a:off x="594118" y="5743548"/>
            <a:ext cx="336430" cy="169384"/>
          </a:xfrm>
          <a:prstGeom prst="rect">
            <a:avLst/>
          </a:prstGeom>
          <a:noFill/>
        </p:spPr>
        <p:txBody>
          <a:bodyPr wrap="square" lIns="54610" tIns="54610" rIns="54610" bIns="5461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AU" sz="1500" b="0" i="0" u="none" strike="noStrike" kern="1200" cap="none" spc="0" normalizeH="0" baseline="0" noProof="0" err="1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Picture 9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98013D2-1B74-99AA-ACB3-F93FA1125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6124"/>
            <a:ext cx="6419088" cy="6429375"/>
          </a:xfrm>
          <a:prstGeom prst="rect">
            <a:avLst/>
          </a:prstGeom>
        </p:spPr>
      </p:pic>
      <p:pic>
        <p:nvPicPr>
          <p:cNvPr id="15" name="Picture 14" descr="A picture containing cargo container, outdoor, red&#10;&#10;Description automatically generated">
            <a:extLst>
              <a:ext uri="{FF2B5EF4-FFF2-40B4-BE49-F238E27FC236}">
                <a16:creationId xmlns:a16="http://schemas.microsoft.com/office/drawing/2014/main" id="{2AE77BA3-397C-64B8-1A7F-4E19C658A2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9088" y="556124"/>
            <a:ext cx="57729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05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80075" cy="537453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80075" cy="5374534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335360" y="6317356"/>
            <a:ext cx="3384667" cy="241300"/>
          </a:xfrm>
        </p:spPr>
        <p:txBody>
          <a:bodyPr/>
          <a:lstStyle/>
          <a:p>
            <a:endParaRPr lang="en-A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95117" y="2420888"/>
            <a:ext cx="7096124" cy="46905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4400" dirty="0"/>
              <a:t>AI regulation in Australia: What do regulators need to know?</a:t>
            </a:r>
            <a:endParaRPr lang="en-GB" sz="2400" dirty="0"/>
          </a:p>
        </p:txBody>
      </p:sp>
      <p:sp>
        <p:nvSpPr>
          <p:cNvPr id="5" name="Subtitle 4"/>
          <p:cNvSpPr>
            <a:spLocks noGrp="1"/>
          </p:cNvSpPr>
          <p:nvPr>
            <p:ph type="body" sz="quarter" idx="4294967295"/>
          </p:nvPr>
        </p:nvSpPr>
        <p:spPr>
          <a:xfrm>
            <a:off x="695117" y="3223864"/>
            <a:ext cx="6593160" cy="3024336"/>
          </a:xfrm>
        </p:spPr>
        <p:txBody>
          <a:bodyPr>
            <a:normAutofit/>
          </a:bodyPr>
          <a:lstStyle/>
          <a:p>
            <a:endParaRPr lang="en-GB" sz="1600">
              <a:solidFill>
                <a:schemeClr val="bg1"/>
              </a:solidFill>
              <a:latin typeface="+mj-lt"/>
            </a:endParaRPr>
          </a:p>
          <a:p>
            <a:endParaRPr lang="en-GB" sz="1200" i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66BECA-9796-43F6-8CFF-2F5673274D6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pic>
        <p:nvPicPr>
          <p:cNvPr id="7" name="Picture Placeholder 13" descr="A picture containing bubble&#10;&#10;Description automatically generated">
            <a:extLst>
              <a:ext uri="{FF2B5EF4-FFF2-40B4-BE49-F238E27FC236}">
                <a16:creationId xmlns:a16="http://schemas.microsoft.com/office/drawing/2014/main" id="{2961F99A-6521-4C25-3B4E-D9C403ABE9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833" r="29833"/>
          <a:stretch>
            <a:fillRect/>
          </a:stretch>
        </p:blipFill>
        <p:spPr>
          <a:xfrm>
            <a:off x="8089146" y="-10620"/>
            <a:ext cx="4083149" cy="6868620"/>
          </a:xfrm>
          <a:custGeom>
            <a:avLst/>
            <a:gdLst>
              <a:gd name="connsiteX0" fmla="*/ 0 w 5187576"/>
              <a:gd name="connsiteY0" fmla="*/ 0 h 5919694"/>
              <a:gd name="connsiteX1" fmla="*/ 5187576 w 5187576"/>
              <a:gd name="connsiteY1" fmla="*/ 0 h 5919694"/>
              <a:gd name="connsiteX2" fmla="*/ 5187576 w 5187576"/>
              <a:gd name="connsiteY2" fmla="*/ 5919694 h 5919694"/>
              <a:gd name="connsiteX3" fmla="*/ 0 w 5187576"/>
              <a:gd name="connsiteY3" fmla="*/ 5919694 h 5919694"/>
              <a:gd name="connsiteX4" fmla="*/ 0 w 5187576"/>
              <a:gd name="connsiteY4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5977 w 5193553"/>
              <a:gd name="connsiteY3" fmla="*/ 5919694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5977 w 5193553"/>
              <a:gd name="connsiteY4" fmla="*/ 5919694 h 5919694"/>
              <a:gd name="connsiteX5" fmla="*/ 0 w 5193553"/>
              <a:gd name="connsiteY5" fmla="*/ 3609788 h 5919694"/>
              <a:gd name="connsiteX6" fmla="*/ 5977 w 5193553"/>
              <a:gd name="connsiteY6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002119 w 5193553"/>
              <a:gd name="connsiteY3" fmla="*/ 5916706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002121 w 5193555"/>
              <a:gd name="connsiteY3" fmla="*/ 5916706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687921 w 5193555"/>
              <a:gd name="connsiteY3" fmla="*/ 5101592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9 w 5193555"/>
              <a:gd name="connsiteY0" fmla="*/ 0 h 5919694"/>
              <a:gd name="connsiteX1" fmla="*/ 5193555 w 5193555"/>
              <a:gd name="connsiteY1" fmla="*/ 0 h 5919694"/>
              <a:gd name="connsiteX2" fmla="*/ 5193555 w 5193555"/>
              <a:gd name="connsiteY2" fmla="*/ 5919694 h 5919694"/>
              <a:gd name="connsiteX3" fmla="*/ 2537903 w 5193555"/>
              <a:gd name="connsiteY3" fmla="*/ 5916707 h 5919694"/>
              <a:gd name="connsiteX4" fmla="*/ 2 w 5193555"/>
              <a:gd name="connsiteY4" fmla="*/ 3609788 h 5919694"/>
              <a:gd name="connsiteX5" fmla="*/ 5979 w 5193555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5977 w 5193553"/>
              <a:gd name="connsiteY0" fmla="*/ 0 h 5919694"/>
              <a:gd name="connsiteX1" fmla="*/ 5193553 w 5193553"/>
              <a:gd name="connsiteY1" fmla="*/ 0 h 5919694"/>
              <a:gd name="connsiteX2" fmla="*/ 5193553 w 5193553"/>
              <a:gd name="connsiteY2" fmla="*/ 5919694 h 5919694"/>
              <a:gd name="connsiteX3" fmla="*/ 2537901 w 5193553"/>
              <a:gd name="connsiteY3" fmla="*/ 5916707 h 5919694"/>
              <a:gd name="connsiteX4" fmla="*/ 0 w 5193553"/>
              <a:gd name="connsiteY4" fmla="*/ 3609788 h 5919694"/>
              <a:gd name="connsiteX5" fmla="*/ 5977 w 5193553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6692 w 5204268"/>
              <a:gd name="connsiteY0" fmla="*/ 0 h 5919694"/>
              <a:gd name="connsiteX1" fmla="*/ 5204268 w 5204268"/>
              <a:gd name="connsiteY1" fmla="*/ 0 h 5919694"/>
              <a:gd name="connsiteX2" fmla="*/ 5204268 w 5204268"/>
              <a:gd name="connsiteY2" fmla="*/ 5919694 h 5919694"/>
              <a:gd name="connsiteX3" fmla="*/ 2548616 w 5204268"/>
              <a:gd name="connsiteY3" fmla="*/ 5916707 h 5919694"/>
              <a:gd name="connsiteX4" fmla="*/ 0 w 5204268"/>
              <a:gd name="connsiteY4" fmla="*/ 3438185 h 5919694"/>
              <a:gd name="connsiteX5" fmla="*/ 16692 w 5204268"/>
              <a:gd name="connsiteY5" fmla="*/ 0 h 5919694"/>
              <a:gd name="connsiteX0" fmla="*/ 112 w 5187688"/>
              <a:gd name="connsiteY0" fmla="*/ 0 h 5919694"/>
              <a:gd name="connsiteX1" fmla="*/ 5187688 w 5187688"/>
              <a:gd name="connsiteY1" fmla="*/ 0 h 5919694"/>
              <a:gd name="connsiteX2" fmla="*/ 5187688 w 5187688"/>
              <a:gd name="connsiteY2" fmla="*/ 5919694 h 5919694"/>
              <a:gd name="connsiteX3" fmla="*/ 2532036 w 5187688"/>
              <a:gd name="connsiteY3" fmla="*/ 5916707 h 5919694"/>
              <a:gd name="connsiteX4" fmla="*/ 21520 w 5187688"/>
              <a:gd name="connsiteY4" fmla="*/ 3298360 h 5919694"/>
              <a:gd name="connsiteX5" fmla="*/ 112 w 5187688"/>
              <a:gd name="connsiteY5" fmla="*/ 0 h 5919694"/>
              <a:gd name="connsiteX0" fmla="*/ 2405 w 5189981"/>
              <a:gd name="connsiteY0" fmla="*/ 0 h 5919694"/>
              <a:gd name="connsiteX1" fmla="*/ 5189981 w 5189981"/>
              <a:gd name="connsiteY1" fmla="*/ 0 h 5919694"/>
              <a:gd name="connsiteX2" fmla="*/ 5189981 w 5189981"/>
              <a:gd name="connsiteY2" fmla="*/ 5919694 h 5919694"/>
              <a:gd name="connsiteX3" fmla="*/ 2534329 w 5189981"/>
              <a:gd name="connsiteY3" fmla="*/ 5916707 h 5919694"/>
              <a:gd name="connsiteX4" fmla="*/ 0 w 5189981"/>
              <a:gd name="connsiteY4" fmla="*/ 3164891 h 5919694"/>
              <a:gd name="connsiteX5" fmla="*/ 2405 w 5189981"/>
              <a:gd name="connsiteY5" fmla="*/ 0 h 5919694"/>
              <a:gd name="connsiteX0" fmla="*/ 2532 w 5190108"/>
              <a:gd name="connsiteY0" fmla="*/ 0 h 5919694"/>
              <a:gd name="connsiteX1" fmla="*/ 5190108 w 5190108"/>
              <a:gd name="connsiteY1" fmla="*/ 0 h 5919694"/>
              <a:gd name="connsiteX2" fmla="*/ 5190108 w 5190108"/>
              <a:gd name="connsiteY2" fmla="*/ 5919694 h 5919694"/>
              <a:gd name="connsiteX3" fmla="*/ 2534456 w 5190108"/>
              <a:gd name="connsiteY3" fmla="*/ 5916707 h 5919694"/>
              <a:gd name="connsiteX4" fmla="*/ 127 w 5190108"/>
              <a:gd name="connsiteY4" fmla="*/ 3164891 h 5919694"/>
              <a:gd name="connsiteX5" fmla="*/ 2532 w 5190108"/>
              <a:gd name="connsiteY5" fmla="*/ 0 h 5919694"/>
              <a:gd name="connsiteX0" fmla="*/ 2464 w 5190040"/>
              <a:gd name="connsiteY0" fmla="*/ 0 h 5919694"/>
              <a:gd name="connsiteX1" fmla="*/ 5190040 w 5190040"/>
              <a:gd name="connsiteY1" fmla="*/ 0 h 5919694"/>
              <a:gd name="connsiteX2" fmla="*/ 5190040 w 5190040"/>
              <a:gd name="connsiteY2" fmla="*/ 5919694 h 5919694"/>
              <a:gd name="connsiteX3" fmla="*/ 2534388 w 5190040"/>
              <a:gd name="connsiteY3" fmla="*/ 5916707 h 5919694"/>
              <a:gd name="connsiteX4" fmla="*/ 59 w 5190040"/>
              <a:gd name="connsiteY4" fmla="*/ 3164891 h 5919694"/>
              <a:gd name="connsiteX5" fmla="*/ 2464 w 5190040"/>
              <a:gd name="connsiteY5" fmla="*/ 0 h 5919694"/>
              <a:gd name="connsiteX0" fmla="*/ 2512 w 5190088"/>
              <a:gd name="connsiteY0" fmla="*/ 0 h 5919694"/>
              <a:gd name="connsiteX1" fmla="*/ 5190088 w 5190088"/>
              <a:gd name="connsiteY1" fmla="*/ 0 h 5919694"/>
              <a:gd name="connsiteX2" fmla="*/ 5190088 w 5190088"/>
              <a:gd name="connsiteY2" fmla="*/ 5919694 h 5919694"/>
              <a:gd name="connsiteX3" fmla="*/ 2534436 w 5190088"/>
              <a:gd name="connsiteY3" fmla="*/ 5916707 h 5919694"/>
              <a:gd name="connsiteX4" fmla="*/ 107 w 5190088"/>
              <a:gd name="connsiteY4" fmla="*/ 3164891 h 5919694"/>
              <a:gd name="connsiteX5" fmla="*/ 2512 w 5190088"/>
              <a:gd name="connsiteY5" fmla="*/ 0 h 5919694"/>
              <a:gd name="connsiteX0" fmla="*/ 2406 w 5189982"/>
              <a:gd name="connsiteY0" fmla="*/ 0 h 5919694"/>
              <a:gd name="connsiteX1" fmla="*/ 5189982 w 5189982"/>
              <a:gd name="connsiteY1" fmla="*/ 0 h 5919694"/>
              <a:gd name="connsiteX2" fmla="*/ 5189982 w 5189982"/>
              <a:gd name="connsiteY2" fmla="*/ 5919694 h 5919694"/>
              <a:gd name="connsiteX3" fmla="*/ 2534330 w 5189982"/>
              <a:gd name="connsiteY3" fmla="*/ 5916707 h 5919694"/>
              <a:gd name="connsiteX4" fmla="*/ 1 w 5189982"/>
              <a:gd name="connsiteY4" fmla="*/ 3164891 h 5919694"/>
              <a:gd name="connsiteX5" fmla="*/ 2406 w 5189982"/>
              <a:gd name="connsiteY5" fmla="*/ 0 h 5919694"/>
              <a:gd name="connsiteX0" fmla="*/ 216 w 5198678"/>
              <a:gd name="connsiteY0" fmla="*/ 333321 h 5919694"/>
              <a:gd name="connsiteX1" fmla="*/ 5198678 w 5198678"/>
              <a:gd name="connsiteY1" fmla="*/ 0 h 5919694"/>
              <a:gd name="connsiteX2" fmla="*/ 5198678 w 5198678"/>
              <a:gd name="connsiteY2" fmla="*/ 5919694 h 5919694"/>
              <a:gd name="connsiteX3" fmla="*/ 2543026 w 5198678"/>
              <a:gd name="connsiteY3" fmla="*/ 5916707 h 5919694"/>
              <a:gd name="connsiteX4" fmla="*/ 8697 w 5198678"/>
              <a:gd name="connsiteY4" fmla="*/ 3164891 h 5919694"/>
              <a:gd name="connsiteX5" fmla="*/ 216 w 5198678"/>
              <a:gd name="connsiteY5" fmla="*/ 333321 h 5919694"/>
              <a:gd name="connsiteX0" fmla="*/ 216 w 5198678"/>
              <a:gd name="connsiteY0" fmla="*/ 0 h 5586373"/>
              <a:gd name="connsiteX1" fmla="*/ 5198678 w 5198678"/>
              <a:gd name="connsiteY1" fmla="*/ 28985 h 5586373"/>
              <a:gd name="connsiteX2" fmla="*/ 5198678 w 5198678"/>
              <a:gd name="connsiteY2" fmla="*/ 5586373 h 5586373"/>
              <a:gd name="connsiteX3" fmla="*/ 2543026 w 5198678"/>
              <a:gd name="connsiteY3" fmla="*/ 5583386 h 5586373"/>
              <a:gd name="connsiteX4" fmla="*/ 8697 w 5198678"/>
              <a:gd name="connsiteY4" fmla="*/ 2831570 h 5586373"/>
              <a:gd name="connsiteX5" fmla="*/ 216 w 5198678"/>
              <a:gd name="connsiteY5" fmla="*/ 0 h 5586373"/>
              <a:gd name="connsiteX0" fmla="*/ 216 w 5198678"/>
              <a:gd name="connsiteY0" fmla="*/ 0 h 5571881"/>
              <a:gd name="connsiteX1" fmla="*/ 5198678 w 5198678"/>
              <a:gd name="connsiteY1" fmla="*/ 14493 h 5571881"/>
              <a:gd name="connsiteX2" fmla="*/ 5198678 w 5198678"/>
              <a:gd name="connsiteY2" fmla="*/ 5571881 h 5571881"/>
              <a:gd name="connsiteX3" fmla="*/ 2543026 w 5198678"/>
              <a:gd name="connsiteY3" fmla="*/ 5568894 h 5571881"/>
              <a:gd name="connsiteX4" fmla="*/ 8697 w 5198678"/>
              <a:gd name="connsiteY4" fmla="*/ 2817078 h 5571881"/>
              <a:gd name="connsiteX5" fmla="*/ 216 w 5198678"/>
              <a:gd name="connsiteY5" fmla="*/ 0 h 5571881"/>
              <a:gd name="connsiteX0" fmla="*/ 216 w 5198678"/>
              <a:gd name="connsiteY0" fmla="*/ 15941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15941 h 5587822"/>
              <a:gd name="connsiteX0" fmla="*/ 216 w 5198678"/>
              <a:gd name="connsiteY0" fmla="*/ 629 h 5587822"/>
              <a:gd name="connsiteX1" fmla="*/ 5198678 w 5198678"/>
              <a:gd name="connsiteY1" fmla="*/ 0 h 5587822"/>
              <a:gd name="connsiteX2" fmla="*/ 5198678 w 5198678"/>
              <a:gd name="connsiteY2" fmla="*/ 5587822 h 5587822"/>
              <a:gd name="connsiteX3" fmla="*/ 2543026 w 5198678"/>
              <a:gd name="connsiteY3" fmla="*/ 5584835 h 5587822"/>
              <a:gd name="connsiteX4" fmla="*/ 8697 w 5198678"/>
              <a:gd name="connsiteY4" fmla="*/ 2833019 h 5587822"/>
              <a:gd name="connsiteX5" fmla="*/ 216 w 5198678"/>
              <a:gd name="connsiteY5" fmla="*/ 629 h 5587822"/>
              <a:gd name="connsiteX0" fmla="*/ 454 w 5198916"/>
              <a:gd name="connsiteY0" fmla="*/ 629 h 5587822"/>
              <a:gd name="connsiteX1" fmla="*/ 5198916 w 5198916"/>
              <a:gd name="connsiteY1" fmla="*/ 0 h 5587822"/>
              <a:gd name="connsiteX2" fmla="*/ 5198916 w 5198916"/>
              <a:gd name="connsiteY2" fmla="*/ 5587822 h 5587822"/>
              <a:gd name="connsiteX3" fmla="*/ 2543264 w 5198916"/>
              <a:gd name="connsiteY3" fmla="*/ 5584835 h 5587822"/>
              <a:gd name="connsiteX4" fmla="*/ 1791 w 5198916"/>
              <a:gd name="connsiteY4" fmla="*/ 3144946 h 5587822"/>
              <a:gd name="connsiteX5" fmla="*/ 454 w 5198916"/>
              <a:gd name="connsiteY5" fmla="*/ 629 h 5587822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921758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5198916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5198916"/>
              <a:gd name="connsiteY0" fmla="*/ 629 h 5593381"/>
              <a:gd name="connsiteX1" fmla="*/ 4083303 w 5198916"/>
              <a:gd name="connsiteY1" fmla="*/ 0 h 5593381"/>
              <a:gd name="connsiteX2" fmla="*/ 5198916 w 5198916"/>
              <a:gd name="connsiteY2" fmla="*/ 5587822 h 5593381"/>
              <a:gd name="connsiteX3" fmla="*/ 1718207 w 5198916"/>
              <a:gd name="connsiteY3" fmla="*/ 5593381 h 5593381"/>
              <a:gd name="connsiteX4" fmla="*/ 1791 w 5198916"/>
              <a:gd name="connsiteY4" fmla="*/ 3144946 h 5593381"/>
              <a:gd name="connsiteX5" fmla="*/ 454 w 5198916"/>
              <a:gd name="connsiteY5" fmla="*/ 629 h 5593381"/>
              <a:gd name="connsiteX0" fmla="*/ 454 w 4089175"/>
              <a:gd name="connsiteY0" fmla="*/ 629 h 5595711"/>
              <a:gd name="connsiteX1" fmla="*/ 4083303 w 4089175"/>
              <a:gd name="connsiteY1" fmla="*/ 0 h 5595711"/>
              <a:gd name="connsiteX2" fmla="*/ 4089175 w 4089175"/>
              <a:gd name="connsiteY2" fmla="*/ 5595711 h 5595711"/>
              <a:gd name="connsiteX3" fmla="*/ 1718207 w 4089175"/>
              <a:gd name="connsiteY3" fmla="*/ 5593381 h 5595711"/>
              <a:gd name="connsiteX4" fmla="*/ 1791 w 4089175"/>
              <a:gd name="connsiteY4" fmla="*/ 3144946 h 5595711"/>
              <a:gd name="connsiteX5" fmla="*/ 454 w 4089175"/>
              <a:gd name="connsiteY5" fmla="*/ 629 h 5595711"/>
              <a:gd name="connsiteX0" fmla="*/ 454 w 4083340"/>
              <a:gd name="connsiteY0" fmla="*/ 629 h 5593381"/>
              <a:gd name="connsiteX1" fmla="*/ 4083303 w 4083340"/>
              <a:gd name="connsiteY1" fmla="*/ 0 h 5593381"/>
              <a:gd name="connsiteX2" fmla="*/ 4012844 w 4083340"/>
              <a:gd name="connsiteY2" fmla="*/ 5591438 h 5593381"/>
              <a:gd name="connsiteX3" fmla="*/ 1718207 w 4083340"/>
              <a:gd name="connsiteY3" fmla="*/ 5593381 h 5593381"/>
              <a:gd name="connsiteX4" fmla="*/ 1791 w 4083340"/>
              <a:gd name="connsiteY4" fmla="*/ 3144946 h 5593381"/>
              <a:gd name="connsiteX5" fmla="*/ 454 w 4083340"/>
              <a:gd name="connsiteY5" fmla="*/ 629 h 5593381"/>
              <a:gd name="connsiteX0" fmla="*/ 454 w 4083459"/>
              <a:gd name="connsiteY0" fmla="*/ 629 h 5593381"/>
              <a:gd name="connsiteX1" fmla="*/ 4083303 w 4083459"/>
              <a:gd name="connsiteY1" fmla="*/ 0 h 5593381"/>
              <a:gd name="connsiteX2" fmla="*/ 4070093 w 4083459"/>
              <a:gd name="connsiteY2" fmla="*/ 5591439 h 5593381"/>
              <a:gd name="connsiteX3" fmla="*/ 1718207 w 4083459"/>
              <a:gd name="connsiteY3" fmla="*/ 5593381 h 5593381"/>
              <a:gd name="connsiteX4" fmla="*/ 1791 w 4083459"/>
              <a:gd name="connsiteY4" fmla="*/ 3144946 h 5593381"/>
              <a:gd name="connsiteX5" fmla="*/ 454 w 4083459"/>
              <a:gd name="connsiteY5" fmla="*/ 629 h 5593381"/>
              <a:gd name="connsiteX0" fmla="*/ 454 w 4071095"/>
              <a:gd name="connsiteY0" fmla="*/ 0 h 5592752"/>
              <a:gd name="connsiteX1" fmla="*/ 4070582 w 4071095"/>
              <a:gd name="connsiteY1" fmla="*/ 3644 h 5592752"/>
              <a:gd name="connsiteX2" fmla="*/ 4070093 w 4071095"/>
              <a:gd name="connsiteY2" fmla="*/ 5590810 h 5592752"/>
              <a:gd name="connsiteX3" fmla="*/ 1718207 w 4071095"/>
              <a:gd name="connsiteY3" fmla="*/ 5592752 h 5592752"/>
              <a:gd name="connsiteX4" fmla="*/ 1791 w 4071095"/>
              <a:gd name="connsiteY4" fmla="*/ 3144317 h 5592752"/>
              <a:gd name="connsiteX5" fmla="*/ 454 w 4071095"/>
              <a:gd name="connsiteY5" fmla="*/ 0 h 5592752"/>
              <a:gd name="connsiteX0" fmla="*/ 454 w 4070093"/>
              <a:gd name="connsiteY0" fmla="*/ 0 h 5592752"/>
              <a:gd name="connsiteX1" fmla="*/ 2714232 w 4070093"/>
              <a:gd name="connsiteY1" fmla="*/ 3644 h 5592752"/>
              <a:gd name="connsiteX2" fmla="*/ 4070093 w 4070093"/>
              <a:gd name="connsiteY2" fmla="*/ 5590810 h 5592752"/>
              <a:gd name="connsiteX3" fmla="*/ 1718207 w 4070093"/>
              <a:gd name="connsiteY3" fmla="*/ 5592752 h 5592752"/>
              <a:gd name="connsiteX4" fmla="*/ 1791 w 4070093"/>
              <a:gd name="connsiteY4" fmla="*/ 3144317 h 5592752"/>
              <a:gd name="connsiteX5" fmla="*/ 454 w 4070093"/>
              <a:gd name="connsiteY5" fmla="*/ 0 h 5592752"/>
              <a:gd name="connsiteX0" fmla="*/ 454 w 2714242"/>
              <a:gd name="connsiteY0" fmla="*/ 0 h 5592752"/>
              <a:gd name="connsiteX1" fmla="*/ 2714232 w 2714242"/>
              <a:gd name="connsiteY1" fmla="*/ 3644 h 5592752"/>
              <a:gd name="connsiteX2" fmla="*/ 2455391 w 2714242"/>
              <a:gd name="connsiteY2" fmla="*/ 5590810 h 5592752"/>
              <a:gd name="connsiteX3" fmla="*/ 1718207 w 2714242"/>
              <a:gd name="connsiteY3" fmla="*/ 5592752 h 5592752"/>
              <a:gd name="connsiteX4" fmla="*/ 1791 w 2714242"/>
              <a:gd name="connsiteY4" fmla="*/ 3144317 h 5592752"/>
              <a:gd name="connsiteX5" fmla="*/ 454 w 2714242"/>
              <a:gd name="connsiteY5" fmla="*/ 0 h 5592752"/>
              <a:gd name="connsiteX0" fmla="*/ 454 w 2714778"/>
              <a:gd name="connsiteY0" fmla="*/ 0 h 5596508"/>
              <a:gd name="connsiteX1" fmla="*/ 2714232 w 2714778"/>
              <a:gd name="connsiteY1" fmla="*/ 3644 h 5596508"/>
              <a:gd name="connsiteX2" fmla="*/ 2714070 w 2714778"/>
              <a:gd name="connsiteY2" fmla="*/ 5596508 h 5596508"/>
              <a:gd name="connsiteX3" fmla="*/ 1718207 w 2714778"/>
              <a:gd name="connsiteY3" fmla="*/ 5592752 h 5596508"/>
              <a:gd name="connsiteX4" fmla="*/ 1791 w 2714778"/>
              <a:gd name="connsiteY4" fmla="*/ 3144317 h 5596508"/>
              <a:gd name="connsiteX5" fmla="*/ 454 w 2714778"/>
              <a:gd name="connsiteY5" fmla="*/ 0 h 5596508"/>
              <a:gd name="connsiteX0" fmla="*/ 454 w 2714070"/>
              <a:gd name="connsiteY0" fmla="*/ 0 h 5596508"/>
              <a:gd name="connsiteX1" fmla="*/ 2709992 w 2714070"/>
              <a:gd name="connsiteY1" fmla="*/ 3644 h 5596508"/>
              <a:gd name="connsiteX2" fmla="*/ 2714070 w 2714070"/>
              <a:gd name="connsiteY2" fmla="*/ 5596508 h 5596508"/>
              <a:gd name="connsiteX3" fmla="*/ 1718207 w 2714070"/>
              <a:gd name="connsiteY3" fmla="*/ 5592752 h 5596508"/>
              <a:gd name="connsiteX4" fmla="*/ 1791 w 2714070"/>
              <a:gd name="connsiteY4" fmla="*/ 3144317 h 5596508"/>
              <a:gd name="connsiteX5" fmla="*/ 454 w 2714070"/>
              <a:gd name="connsiteY5" fmla="*/ 0 h 5596508"/>
              <a:gd name="connsiteX0" fmla="*/ 454 w 2714779"/>
              <a:gd name="connsiteY0" fmla="*/ 2054 h 5598562"/>
              <a:gd name="connsiteX1" fmla="*/ 2714233 w 2714779"/>
              <a:gd name="connsiteY1" fmla="*/ 0 h 5598562"/>
              <a:gd name="connsiteX2" fmla="*/ 2714070 w 2714779"/>
              <a:gd name="connsiteY2" fmla="*/ 5598562 h 5598562"/>
              <a:gd name="connsiteX3" fmla="*/ 1718207 w 2714779"/>
              <a:gd name="connsiteY3" fmla="*/ 5594806 h 5598562"/>
              <a:gd name="connsiteX4" fmla="*/ 1791 w 2714779"/>
              <a:gd name="connsiteY4" fmla="*/ 3146371 h 5598562"/>
              <a:gd name="connsiteX5" fmla="*/ 454 w 2714779"/>
              <a:gd name="connsiteY5" fmla="*/ 2054 h 5598562"/>
              <a:gd name="connsiteX0" fmla="*/ 454 w 2714779"/>
              <a:gd name="connsiteY0" fmla="*/ 7751 h 5598562"/>
              <a:gd name="connsiteX1" fmla="*/ 2714233 w 2714779"/>
              <a:gd name="connsiteY1" fmla="*/ 0 h 5598562"/>
              <a:gd name="connsiteX2" fmla="*/ 2714070 w 2714779"/>
              <a:gd name="connsiteY2" fmla="*/ 5598562 h 5598562"/>
              <a:gd name="connsiteX3" fmla="*/ 1718207 w 2714779"/>
              <a:gd name="connsiteY3" fmla="*/ 5594806 h 5598562"/>
              <a:gd name="connsiteX4" fmla="*/ 1791 w 2714779"/>
              <a:gd name="connsiteY4" fmla="*/ 3146371 h 5598562"/>
              <a:gd name="connsiteX5" fmla="*/ 454 w 2714779"/>
              <a:gd name="connsiteY5" fmla="*/ 7751 h 5598562"/>
              <a:gd name="connsiteX0" fmla="*/ 454 w 2714070"/>
              <a:gd name="connsiteY0" fmla="*/ 571782 h 6162593"/>
              <a:gd name="connsiteX1" fmla="*/ 2707872 w 2714070"/>
              <a:gd name="connsiteY1" fmla="*/ 0 h 6162593"/>
              <a:gd name="connsiteX2" fmla="*/ 2714070 w 2714070"/>
              <a:gd name="connsiteY2" fmla="*/ 6162593 h 6162593"/>
              <a:gd name="connsiteX3" fmla="*/ 1718207 w 2714070"/>
              <a:gd name="connsiteY3" fmla="*/ 6158837 h 6162593"/>
              <a:gd name="connsiteX4" fmla="*/ 1791 w 2714070"/>
              <a:gd name="connsiteY4" fmla="*/ 3710402 h 6162593"/>
              <a:gd name="connsiteX5" fmla="*/ 454 w 2714070"/>
              <a:gd name="connsiteY5" fmla="*/ 571782 h 6162593"/>
              <a:gd name="connsiteX0" fmla="*/ 454 w 2714070"/>
              <a:gd name="connsiteY0" fmla="*/ 7751 h 6162593"/>
              <a:gd name="connsiteX1" fmla="*/ 2707872 w 2714070"/>
              <a:gd name="connsiteY1" fmla="*/ 0 h 6162593"/>
              <a:gd name="connsiteX2" fmla="*/ 2714070 w 2714070"/>
              <a:gd name="connsiteY2" fmla="*/ 6162593 h 6162593"/>
              <a:gd name="connsiteX3" fmla="*/ 1718207 w 2714070"/>
              <a:gd name="connsiteY3" fmla="*/ 6158837 h 6162593"/>
              <a:gd name="connsiteX4" fmla="*/ 1791 w 2714070"/>
              <a:gd name="connsiteY4" fmla="*/ 3710402 h 6162593"/>
              <a:gd name="connsiteX5" fmla="*/ 454 w 2714070"/>
              <a:gd name="connsiteY5" fmla="*/ 7751 h 6162593"/>
              <a:gd name="connsiteX0" fmla="*/ 454 w 2720839"/>
              <a:gd name="connsiteY0" fmla="*/ 7751 h 6162593"/>
              <a:gd name="connsiteX1" fmla="*/ 2720594 w 2720839"/>
              <a:gd name="connsiteY1" fmla="*/ 0 h 6162593"/>
              <a:gd name="connsiteX2" fmla="*/ 2714070 w 2720839"/>
              <a:gd name="connsiteY2" fmla="*/ 6162593 h 6162593"/>
              <a:gd name="connsiteX3" fmla="*/ 1718207 w 2720839"/>
              <a:gd name="connsiteY3" fmla="*/ 6158837 h 6162593"/>
              <a:gd name="connsiteX4" fmla="*/ 1791 w 2720839"/>
              <a:gd name="connsiteY4" fmla="*/ 3710402 h 6162593"/>
              <a:gd name="connsiteX5" fmla="*/ 454 w 2720839"/>
              <a:gd name="connsiteY5" fmla="*/ 7751 h 6162593"/>
              <a:gd name="connsiteX0" fmla="*/ 454 w 2726792"/>
              <a:gd name="connsiteY0" fmla="*/ 7751 h 6162593"/>
              <a:gd name="connsiteX1" fmla="*/ 2720594 w 2726792"/>
              <a:gd name="connsiteY1" fmla="*/ 0 h 6162593"/>
              <a:gd name="connsiteX2" fmla="*/ 2726792 w 2726792"/>
              <a:gd name="connsiteY2" fmla="*/ 6162593 h 6162593"/>
              <a:gd name="connsiteX3" fmla="*/ 1718207 w 2726792"/>
              <a:gd name="connsiteY3" fmla="*/ 6158837 h 6162593"/>
              <a:gd name="connsiteX4" fmla="*/ 1791 w 2726792"/>
              <a:gd name="connsiteY4" fmla="*/ 3710402 h 6162593"/>
              <a:gd name="connsiteX5" fmla="*/ 454 w 2726792"/>
              <a:gd name="connsiteY5" fmla="*/ 7751 h 616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26792" h="6162593">
                <a:moveTo>
                  <a:pt x="454" y="7751"/>
                </a:moveTo>
                <a:lnTo>
                  <a:pt x="2720594" y="0"/>
                </a:lnTo>
                <a:cubicBezTo>
                  <a:pt x="2722551" y="1865237"/>
                  <a:pt x="2724835" y="4297356"/>
                  <a:pt x="2726792" y="6162593"/>
                </a:cubicBezTo>
                <a:lnTo>
                  <a:pt x="1718207" y="6158837"/>
                </a:lnTo>
                <a:cubicBezTo>
                  <a:pt x="689093" y="5848705"/>
                  <a:pt x="-8821" y="4564073"/>
                  <a:pt x="1791" y="3710402"/>
                </a:cubicBezTo>
                <a:cubicBezTo>
                  <a:pt x="3783" y="2507139"/>
                  <a:pt x="-1538" y="1211014"/>
                  <a:pt x="454" y="7751"/>
                </a:cubicBezTo>
                <a:close/>
              </a:path>
            </a:pathLst>
          </a:cu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38315312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1924AF-C8F3-4C56-9FEC-A9F0C9FE4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5739"/>
            <a:ext cx="12287644" cy="64689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EF110A-73F0-4959-8CDB-52807ABA8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8930" y="3545986"/>
            <a:ext cx="890123" cy="845297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5FBF9803-C42C-447C-953C-2E0A932E8E44}"/>
              </a:ext>
            </a:extLst>
          </p:cNvPr>
          <p:cNvSpPr/>
          <p:nvPr/>
        </p:nvSpPr>
        <p:spPr>
          <a:xfrm>
            <a:off x="6412754" y="3545986"/>
            <a:ext cx="113553" cy="623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7" name="Graphic 16" descr="Earth globe: Americas with solid fill">
            <a:extLst>
              <a:ext uri="{FF2B5EF4-FFF2-40B4-BE49-F238E27FC236}">
                <a16:creationId xmlns:a16="http://schemas.microsoft.com/office/drawing/2014/main" id="{B0663C55-7B43-47A1-AF20-D3E4C55345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39034" y="549906"/>
            <a:ext cx="685800" cy="685800"/>
          </a:xfrm>
          <a:prstGeom prst="rect">
            <a:avLst/>
          </a:prstGeom>
        </p:spPr>
      </p:pic>
      <p:pic>
        <p:nvPicPr>
          <p:cNvPr id="19" name="Graphic 18" descr="Group with solid fill">
            <a:extLst>
              <a:ext uri="{FF2B5EF4-FFF2-40B4-BE49-F238E27FC236}">
                <a16:creationId xmlns:a16="http://schemas.microsoft.com/office/drawing/2014/main" id="{16B96A32-F06F-44AC-99A0-10B0D984E8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33058" y="2106637"/>
            <a:ext cx="730763" cy="730763"/>
          </a:xfrm>
          <a:prstGeom prst="rect">
            <a:avLst/>
          </a:prstGeom>
        </p:spPr>
      </p:pic>
      <p:pic>
        <p:nvPicPr>
          <p:cNvPr id="21" name="Graphic 20" descr="Scales of justice with solid fill">
            <a:extLst>
              <a:ext uri="{FF2B5EF4-FFF2-40B4-BE49-F238E27FC236}">
                <a16:creationId xmlns:a16="http://schemas.microsoft.com/office/drawing/2014/main" id="{60B18DD6-36D8-44B7-8C8E-886BC8BA97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92144" y="3662339"/>
            <a:ext cx="612589" cy="612589"/>
          </a:xfrm>
          <a:prstGeom prst="rect">
            <a:avLst/>
          </a:prstGeom>
        </p:spPr>
      </p:pic>
      <p:pic>
        <p:nvPicPr>
          <p:cNvPr id="23" name="Graphic 22" descr="Shield Cross with solid fill">
            <a:extLst>
              <a:ext uri="{FF2B5EF4-FFF2-40B4-BE49-F238E27FC236}">
                <a16:creationId xmlns:a16="http://schemas.microsoft.com/office/drawing/2014/main" id="{6EB8A3AF-F0BB-4E16-93AC-625DB85E21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59287" y="3704803"/>
            <a:ext cx="686480" cy="686480"/>
          </a:xfrm>
          <a:prstGeom prst="rect">
            <a:avLst/>
          </a:prstGeom>
        </p:spPr>
      </p:pic>
      <p:pic>
        <p:nvPicPr>
          <p:cNvPr id="25" name="Graphic 24" descr="Processor with solid fill">
            <a:extLst>
              <a:ext uri="{FF2B5EF4-FFF2-40B4-BE49-F238E27FC236}">
                <a16:creationId xmlns:a16="http://schemas.microsoft.com/office/drawing/2014/main" id="{AE22CF0D-CE60-4967-8CE4-F800A3EAB51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586697" y="549906"/>
            <a:ext cx="631661" cy="631661"/>
          </a:xfrm>
          <a:prstGeom prst="rect">
            <a:avLst/>
          </a:prstGeom>
        </p:spPr>
      </p:pic>
      <p:pic>
        <p:nvPicPr>
          <p:cNvPr id="7" name="Graphic 6" descr="Key with solid fill">
            <a:extLst>
              <a:ext uri="{FF2B5EF4-FFF2-40B4-BE49-F238E27FC236}">
                <a16:creationId xmlns:a16="http://schemas.microsoft.com/office/drawing/2014/main" id="{906D5C25-3AF9-4D33-B3F8-E74AF739280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009322" y="5221705"/>
            <a:ext cx="748588" cy="748588"/>
          </a:xfrm>
          <a:prstGeom prst="rect">
            <a:avLst/>
          </a:prstGeom>
        </p:spPr>
      </p:pic>
      <p:pic>
        <p:nvPicPr>
          <p:cNvPr id="9" name="Graphic 8" descr="Internet with solid fill">
            <a:extLst>
              <a:ext uri="{FF2B5EF4-FFF2-40B4-BE49-F238E27FC236}">
                <a16:creationId xmlns:a16="http://schemas.microsoft.com/office/drawing/2014/main" id="{294EAB80-6A55-4284-B3F7-DFA4845682C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553311" y="2106637"/>
            <a:ext cx="686480" cy="686480"/>
          </a:xfrm>
          <a:prstGeom prst="rect">
            <a:avLst/>
          </a:prstGeom>
        </p:spPr>
      </p:pic>
      <p:pic>
        <p:nvPicPr>
          <p:cNvPr id="11" name="Graphic 10" descr="Document with solid fill">
            <a:extLst>
              <a:ext uri="{FF2B5EF4-FFF2-40B4-BE49-F238E27FC236}">
                <a16:creationId xmlns:a16="http://schemas.microsoft.com/office/drawing/2014/main" id="{782F2D59-7CDF-4B50-B52B-7AE4602D795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631413" y="5266564"/>
            <a:ext cx="608378" cy="608378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48EC4D4-C55D-66E2-A511-A104119659C2}"/>
              </a:ext>
            </a:extLst>
          </p:cNvPr>
          <p:cNvSpPr/>
          <p:nvPr/>
        </p:nvSpPr>
        <p:spPr>
          <a:xfrm>
            <a:off x="8090430" y="6588242"/>
            <a:ext cx="1953663" cy="2308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F7995B-D790-4215-B03C-F13CE00B5BC5}"/>
              </a:ext>
            </a:extLst>
          </p:cNvPr>
          <p:cNvSpPr txBox="1"/>
          <p:nvPr/>
        </p:nvSpPr>
        <p:spPr>
          <a:xfrm>
            <a:off x="303099" y="6391350"/>
            <a:ext cx="1112221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Australia’s</a:t>
            </a:r>
            <a:r>
              <a:rPr lang="en-AU" sz="900" dirty="0">
                <a:solidFill>
                  <a:schemeClr val="tx1">
                    <a:lumMod val="50000"/>
                    <a:lumOff val="50000"/>
                  </a:schemeClr>
                </a:solidFill>
                <a:hlinkClick r:id="rId21"/>
              </a:rPr>
              <a:t> </a:t>
            </a:r>
            <a:r>
              <a:rPr lang="en-AU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AI Ethics Principles: https://www.industry.gov.au/data-and-publications/australias-artificial-intelligence-ethics-framework/australias-ai-ethics-principles</a:t>
            </a:r>
          </a:p>
          <a:p>
            <a:r>
              <a:rPr lang="en-AU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Infographic created for BSAN7210 (C. Curtis) based on AI Ethics Framework</a:t>
            </a:r>
          </a:p>
          <a:p>
            <a:endParaRPr lang="en-AU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8041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5FBF9803-C42C-447C-953C-2E0A932E8E44}"/>
              </a:ext>
            </a:extLst>
          </p:cNvPr>
          <p:cNvSpPr/>
          <p:nvPr/>
        </p:nvSpPr>
        <p:spPr>
          <a:xfrm>
            <a:off x="6412754" y="3545986"/>
            <a:ext cx="113553" cy="623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48EC4D4-C55D-66E2-A511-A104119659C2}"/>
              </a:ext>
            </a:extLst>
          </p:cNvPr>
          <p:cNvSpPr/>
          <p:nvPr/>
        </p:nvSpPr>
        <p:spPr>
          <a:xfrm>
            <a:off x="8090430" y="6588242"/>
            <a:ext cx="1953663" cy="23083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F7995B-D790-4215-B03C-F13CE00B5BC5}"/>
              </a:ext>
            </a:extLst>
          </p:cNvPr>
          <p:cNvSpPr txBox="1"/>
          <p:nvPr/>
        </p:nvSpPr>
        <p:spPr>
          <a:xfrm>
            <a:off x="303099" y="6391350"/>
            <a:ext cx="11122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>
                <a:solidFill>
                  <a:schemeClr val="tx1">
                    <a:lumMod val="50000"/>
                    <a:lumOff val="50000"/>
                  </a:schemeClr>
                </a:solidFill>
              </a:rPr>
              <a:t>National AI Centre</a:t>
            </a:r>
          </a:p>
          <a:p>
            <a:r>
              <a:rPr lang="en-AU" sz="900">
                <a:solidFill>
                  <a:schemeClr val="tx1">
                    <a:lumMod val="50000"/>
                    <a:lumOff val="50000"/>
                  </a:schemeClr>
                </a:solidFill>
              </a:rPr>
              <a:t>https://www.csiro.au/en/work-with-us/industries/technology/national-ai-centre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0AE4FB-1524-4E5B-92EE-7D2120B164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05" y="1171721"/>
            <a:ext cx="11959389" cy="451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1583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676CE-3A81-9048-77C6-78F9C7B56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97684-C35D-4022-A1AD-0110E49B787D}" type="datetime1">
              <a:rPr lang="en-AU" smtClean="0"/>
              <a:t>8/05/2023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4D7AA-A0F1-706F-DCD6-6EF99B179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DA3F3-4BD5-487C-8F80-7A583BFB0EBC}" type="slidenum">
              <a:rPr lang="en-AU" smtClean="0"/>
              <a:t>34</a:t>
            </a:fld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2C03C2-8317-9276-F7A4-6863E7B7C52A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83137D-4C94-717A-3CAB-B871FAAAA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0538" y="6199942"/>
            <a:ext cx="2667000" cy="58586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384480B-7FD2-6AFC-077F-EB04AFBB1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9134"/>
            <a:ext cx="7856700" cy="554381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208A48B-5BA2-E529-A750-A019E8306827}"/>
              </a:ext>
            </a:extLst>
          </p:cNvPr>
          <p:cNvSpPr txBox="1"/>
          <p:nvPr/>
        </p:nvSpPr>
        <p:spPr>
          <a:xfrm>
            <a:off x="356950" y="6370154"/>
            <a:ext cx="72122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200" dirty="0"/>
              <a:t>Australian Human Rights Commission. Human Rights and Technology Report. 2021.</a:t>
            </a:r>
          </a:p>
          <a:p>
            <a:r>
              <a:rPr lang="en-AU" sz="1200" dirty="0"/>
              <a:t>https://tech.humanrights.gov.au/?_ga=2.51386538.2098086380.1681771030-928788736.1677153572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D00C727-EC0B-59F7-8247-520F145EFDE1}"/>
              </a:ext>
            </a:extLst>
          </p:cNvPr>
          <p:cNvSpPr txBox="1"/>
          <p:nvPr/>
        </p:nvSpPr>
        <p:spPr>
          <a:xfrm>
            <a:off x="7948828" y="2021305"/>
            <a:ext cx="41008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Stronger laws and policies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Independent AI Safety Commissioner</a:t>
            </a:r>
          </a:p>
        </p:txBody>
      </p:sp>
    </p:spTree>
    <p:extLst>
      <p:ext uri="{BB962C8B-B14F-4D97-AF65-F5344CB8AC3E}">
        <p14:creationId xmlns:p14="http://schemas.microsoft.com/office/powerpoint/2010/main" val="24296976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676CE-3A81-9048-77C6-78F9C7B56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97684-C35D-4022-A1AD-0110E49B787D}" type="datetime1">
              <a:rPr lang="en-AU" smtClean="0"/>
              <a:t>8/05/2023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4D7AA-A0F1-706F-DCD6-6EF99B179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DA3F3-4BD5-487C-8F80-7A583BFB0EBC}" type="slidenum">
              <a:rPr lang="en-AU" smtClean="0"/>
              <a:t>35</a:t>
            </a:fld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2C03C2-8317-9276-F7A4-6863E7B7C52A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83137D-4C94-717A-3CAB-B871FAAAA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0538" y="6199942"/>
            <a:ext cx="2667000" cy="585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62F593-97C1-B4BE-D4EA-25F7E403F2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691" y="1055074"/>
            <a:ext cx="2787742" cy="4205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DB4B8A6-3997-04FB-5A90-1B08361E010C}"/>
              </a:ext>
            </a:extLst>
          </p:cNvPr>
          <p:cNvSpPr txBox="1"/>
          <p:nvPr/>
        </p:nvSpPr>
        <p:spPr>
          <a:xfrm>
            <a:off x="5090089" y="1141756"/>
            <a:ext cx="626249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/>
              <a:t>“The law does apply - it needs to be applied. It is just as unlawful to discriminate against someone using an abacus and a human making a decision, as it is using the most sophisticated form of neural network or anything in between.”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8EDFF4-5A89-817E-D7E1-30A5BD66335A}"/>
              </a:ext>
            </a:extLst>
          </p:cNvPr>
          <p:cNvSpPr txBox="1"/>
          <p:nvPr/>
        </p:nvSpPr>
        <p:spPr>
          <a:xfrm>
            <a:off x="1390396" y="5461278"/>
            <a:ext cx="69411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/>
              <a:t>Ed Santow</a:t>
            </a:r>
          </a:p>
          <a:p>
            <a:r>
              <a:rPr lang="en-AU" sz="2400" dirty="0"/>
              <a:t>Former Australian Human Rights Commissioner   </a:t>
            </a:r>
          </a:p>
          <a:p>
            <a:r>
              <a:rPr lang="en-AU" sz="2400" dirty="0"/>
              <a:t>(2016 – 2021)  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375169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676CE-3A81-9048-77C6-78F9C7B56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97684-C35D-4022-A1AD-0110E49B787D}" type="datetime1">
              <a:rPr lang="en-AU" smtClean="0"/>
              <a:t>8/05/2023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4D7AA-A0F1-706F-DCD6-6EF99B179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DA3F3-4BD5-487C-8F80-7A583BFB0EBC}" type="slidenum">
              <a:rPr lang="en-AU" smtClean="0"/>
              <a:t>36</a:t>
            </a:fld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2C03C2-8317-9276-F7A4-6863E7B7C52A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83137D-4C94-717A-3CAB-B871FAAAA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0538" y="6199942"/>
            <a:ext cx="2667000" cy="585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0188988-1044-743A-E7F6-1650DE16F2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768" y="1798845"/>
            <a:ext cx="9893348" cy="40589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00F06F6-B82F-9DA1-DBA9-AC78E3D83D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42" y="-541941"/>
            <a:ext cx="10668000" cy="19621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96F9996-608B-3908-13F9-BF9539FE8C2E}"/>
              </a:ext>
            </a:extLst>
          </p:cNvPr>
          <p:cNvSpPr txBox="1"/>
          <p:nvPr/>
        </p:nvSpPr>
        <p:spPr>
          <a:xfrm>
            <a:off x="552716" y="6047546"/>
            <a:ext cx="7881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The EU AI Act </a:t>
            </a:r>
          </a:p>
          <a:p>
            <a:r>
              <a:rPr lang="en-AU" dirty="0"/>
              <a:t>https://artificialintelligenceact.eu/</a:t>
            </a:r>
          </a:p>
        </p:txBody>
      </p:sp>
    </p:spTree>
    <p:extLst>
      <p:ext uri="{BB962C8B-B14F-4D97-AF65-F5344CB8AC3E}">
        <p14:creationId xmlns:p14="http://schemas.microsoft.com/office/powerpoint/2010/main" val="27296703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676CE-3A81-9048-77C6-78F9C7B56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97684-C35D-4022-A1AD-0110E49B787D}" type="datetime1">
              <a:rPr lang="en-AU" smtClean="0"/>
              <a:t>8/05/2023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4D7AA-A0F1-706F-DCD6-6EF99B179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DA3F3-4BD5-487C-8F80-7A583BFB0EBC}" type="slidenum">
              <a:rPr lang="en-AU" smtClean="0"/>
              <a:t>37</a:t>
            </a:fld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2C03C2-8317-9276-F7A4-6863E7B7C52A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83137D-4C94-717A-3CAB-B871FAAAA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0538" y="6199942"/>
            <a:ext cx="2667000" cy="585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E798595-69FE-45B2-0D1D-9F72F3058D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4771" y="580933"/>
            <a:ext cx="4023958" cy="533100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32D83FC-E4B8-7F71-6CB3-F26695877170}"/>
              </a:ext>
            </a:extLst>
          </p:cNvPr>
          <p:cNvSpPr txBox="1"/>
          <p:nvPr/>
        </p:nvSpPr>
        <p:spPr>
          <a:xfrm>
            <a:off x="356950" y="6370154"/>
            <a:ext cx="72122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200" dirty="0"/>
              <a:t>Martin Coulter and </a:t>
            </a:r>
            <a:r>
              <a:rPr lang="en-AU" sz="1200" dirty="0" err="1"/>
              <a:t>Supantha</a:t>
            </a:r>
            <a:r>
              <a:rPr lang="en-AU" sz="1200" dirty="0"/>
              <a:t> Mukherjee. Reuters. April 17, 2023. https://www.reuters.com/technology/eu-lawmakers-call-political-attention-powerful-ai-2023-04-17/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2788F0B-8F17-B956-42FE-7D3AFC0A81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263" y="897346"/>
            <a:ext cx="1804988" cy="5051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00BD6B4-1CA8-0E61-C771-31F0F59920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886" y="1860658"/>
            <a:ext cx="3095625" cy="25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1848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676CE-3A81-9048-77C6-78F9C7B56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97684-C35D-4022-A1AD-0110E49B787D}" type="datetime1">
              <a:rPr lang="en-AU" smtClean="0"/>
              <a:t>8/05/2023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4D7AA-A0F1-706F-DCD6-6EF99B179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DA3F3-4BD5-487C-8F80-7A583BFB0EBC}" type="slidenum">
              <a:rPr lang="en-AU" smtClean="0"/>
              <a:t>38</a:t>
            </a:fld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2C03C2-8317-9276-F7A4-6863E7B7C52A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83137D-4C94-717A-3CAB-B871FAAAA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0538" y="6199942"/>
            <a:ext cx="2667000" cy="585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6C8D7CA-962E-8C34-9646-45296BE0D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9875" y="2671261"/>
            <a:ext cx="7212250" cy="201856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EA97B2B-5AD5-DB44-7C8D-21449DB182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9875" y="1093105"/>
            <a:ext cx="2559195" cy="111836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EF10E62-D945-89B2-D2FF-6D00A3FA9661}"/>
              </a:ext>
            </a:extLst>
          </p:cNvPr>
          <p:cNvSpPr txBox="1"/>
          <p:nvPr/>
        </p:nvSpPr>
        <p:spPr>
          <a:xfrm>
            <a:off x="356950" y="6370154"/>
            <a:ext cx="72122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200" dirty="0"/>
              <a:t>Caitlin Curtis, Nicole Gillespie, Steven Lockey. </a:t>
            </a:r>
            <a:r>
              <a:rPr lang="en-AU" sz="1200" i="1" dirty="0"/>
              <a:t>AI and Ethics</a:t>
            </a:r>
            <a:r>
              <a:rPr lang="en-AU" sz="1200" dirty="0"/>
              <a:t>. 2022. https://link.springer.com/article/10.1007/s43681-022-00163-7</a:t>
            </a:r>
          </a:p>
        </p:txBody>
      </p:sp>
    </p:spTree>
    <p:extLst>
      <p:ext uri="{BB962C8B-B14F-4D97-AF65-F5344CB8AC3E}">
        <p14:creationId xmlns:p14="http://schemas.microsoft.com/office/powerpoint/2010/main" val="1710068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50AC313-CE39-3F75-93D2-18EC453DF01B}"/>
              </a:ext>
            </a:extLst>
          </p:cNvPr>
          <p:cNvSpPr txBox="1">
            <a:spLocks/>
          </p:cNvSpPr>
          <p:nvPr/>
        </p:nvSpPr>
        <p:spPr>
          <a:xfrm>
            <a:off x="580002" y="750041"/>
            <a:ext cx="10801350" cy="46905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AU" b="1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A9DAB07-A20D-C994-734B-043C17D5F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3726" y="83176"/>
            <a:ext cx="10801350" cy="469056"/>
          </a:xfrm>
        </p:spPr>
        <p:txBody>
          <a:bodyPr>
            <a:noAutofit/>
          </a:bodyPr>
          <a:lstStyle/>
          <a:p>
            <a:r>
              <a:rPr lang="en-AU" b="1">
                <a:solidFill>
                  <a:schemeClr val="bg1"/>
                </a:solidFill>
              </a:rPr>
              <a:t>Moving forward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B71E81-1599-8061-DCB8-FFBD34A63545}"/>
              </a:ext>
            </a:extLst>
          </p:cNvPr>
          <p:cNvSpPr txBox="1"/>
          <p:nvPr/>
        </p:nvSpPr>
        <p:spPr>
          <a:xfrm>
            <a:off x="594118" y="5743548"/>
            <a:ext cx="336430" cy="169384"/>
          </a:xfrm>
          <a:prstGeom prst="rect">
            <a:avLst/>
          </a:prstGeom>
          <a:noFill/>
        </p:spPr>
        <p:txBody>
          <a:bodyPr wrap="square" lIns="54610" tIns="54610" rIns="54610" bIns="54610" rtlCol="0">
            <a:noAutofit/>
          </a:bodyPr>
          <a:lstStyle/>
          <a:p>
            <a:pPr>
              <a:spcAft>
                <a:spcPts val="600"/>
              </a:spcAft>
            </a:pPr>
            <a:endParaRPr lang="en-AU" sz="1500" err="1">
              <a:solidFill>
                <a:schemeClr val="tx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EF0FF1-35F4-253F-72BC-054D1BA1A6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731" r="2421"/>
          <a:stretch/>
        </p:blipFill>
        <p:spPr>
          <a:xfrm>
            <a:off x="-1680864" y="620688"/>
            <a:ext cx="11953328" cy="66819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8DE55D-CD48-D1CA-AB59-D3F98A2B4EA4}"/>
              </a:ext>
            </a:extLst>
          </p:cNvPr>
          <p:cNvSpPr txBox="1"/>
          <p:nvPr/>
        </p:nvSpPr>
        <p:spPr>
          <a:xfrm>
            <a:off x="6520017" y="963885"/>
            <a:ext cx="5472607" cy="494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/>
              <a:defRPr/>
            </a:pPr>
            <a:endParaRPr lang="en-AU" sz="24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AU" sz="2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Strong support in Australia for increased regulatory safeguards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AU" sz="20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Support for an Independent AI regulator or AI Safety Commissioner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Regulatory agencies ma</a:t>
            </a:r>
            <a:r>
              <a:rPr lang="en-AU" sz="20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need to create new positions/and or employ technical specialists with the capability to interrogate and audit algorithms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6494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676CE-3A81-9048-77C6-78F9C7B56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97684-C35D-4022-A1AD-0110E49B787D}" type="datetime1">
              <a:rPr lang="en-AU" smtClean="0"/>
              <a:t>8/05/2023</a:t>
            </a:fld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4D7AA-A0F1-706F-DCD6-6EF99B179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DA3F3-4BD5-487C-8F80-7A583BFB0EBC}" type="slidenum">
              <a:rPr lang="en-AU" smtClean="0"/>
              <a:t>40</a:t>
            </a:fld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2C03C2-8317-9276-F7A4-6863E7B7C52A}"/>
              </a:ext>
            </a:extLst>
          </p:cNvPr>
          <p:cNvSpPr/>
          <p:nvPr/>
        </p:nvSpPr>
        <p:spPr>
          <a:xfrm>
            <a:off x="8057072" y="6383546"/>
            <a:ext cx="1173192" cy="474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83137D-4C94-717A-3CAB-B871FAAAA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0538" y="6199942"/>
            <a:ext cx="2667000" cy="5858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38B4DE-045A-0AAB-E1DF-B9EF55312CAC}"/>
              </a:ext>
            </a:extLst>
          </p:cNvPr>
          <p:cNvSpPr txBox="1">
            <a:spLocks/>
          </p:cNvSpPr>
          <p:nvPr/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b="1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79334528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y of Queensland">
  <a:themeElements>
    <a:clrScheme name="UQ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1247A"/>
      </a:accent1>
      <a:accent2>
        <a:srgbClr val="E62645"/>
      </a:accent2>
      <a:accent3>
        <a:srgbClr val="00A2C7"/>
      </a:accent3>
      <a:accent4>
        <a:srgbClr val="EB602B"/>
      </a:accent4>
      <a:accent5>
        <a:srgbClr val="4085C6"/>
      </a:accent5>
      <a:accent6>
        <a:srgbClr val="2EA836"/>
      </a:accent6>
      <a:hlink>
        <a:srgbClr val="51247A"/>
      </a:hlink>
      <a:folHlink>
        <a:srgbClr val="51247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Q PowerPoint Template v4.potx" id="{EB40B91F-2F7C-4628-893D-3539496D6C6A}" vid="{691CE4A2-4C6F-4895-A94C-37E246F52C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followup xmlns="d74dfbb6-b8b8-4576-b07c-554943f10550">true</followup>
    <lcf76f155ced4ddcb4097134ff3c332f xmlns="d74dfbb6-b8b8-4576-b07c-554943f10550">
      <Terms xmlns="http://schemas.microsoft.com/office/infopath/2007/PartnerControls"/>
    </lcf76f155ced4ddcb4097134ff3c332f>
    <TaxCatchAll xmlns="ea3da3a8-7d9f-4b13-ba38-df5afc181b2a" xsi:nil="true"/>
    <_ip_UnifiedCompliancePolicyProperties xmlns="http://schemas.microsoft.com/sharepoint/v3" xsi:nil="true"/>
    <comments xmlns="d74dfbb6-b8b8-4576-b07c-554943f1055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BE19E2D2D060458DF76154E5156AC1" ma:contentTypeVersion="22" ma:contentTypeDescription="Create a new document." ma:contentTypeScope="" ma:versionID="966e3596e6485039c31b97c4caef4b4e">
  <xsd:schema xmlns:xsd="http://www.w3.org/2001/XMLSchema" xmlns:xs="http://www.w3.org/2001/XMLSchema" xmlns:p="http://schemas.microsoft.com/office/2006/metadata/properties" xmlns:ns1="http://schemas.microsoft.com/sharepoint/v3" xmlns:ns2="ea3da3a8-7d9f-4b13-ba38-df5afc181b2a" xmlns:ns3="d74dfbb6-b8b8-4576-b07c-554943f10550" targetNamespace="http://schemas.microsoft.com/office/2006/metadata/properties" ma:root="true" ma:fieldsID="6b1812c6d50db166fa3f50cec491bba0" ns1:_="" ns2:_="" ns3:_="">
    <xsd:import namespace="http://schemas.microsoft.com/sharepoint/v3"/>
    <xsd:import namespace="ea3da3a8-7d9f-4b13-ba38-df5afc181b2a"/>
    <xsd:import namespace="d74dfbb6-b8b8-4576-b07c-554943f105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2:TaxCatchAll" minOccurs="0"/>
                <xsd:element ref="ns3:lcf76f155ced4ddcb4097134ff3c332f" minOccurs="0"/>
                <xsd:element ref="ns1:_ip_UnifiedCompliancePolicyProperties" minOccurs="0"/>
                <xsd:element ref="ns1:_ip_UnifiedCompliancePolicyUIAction" minOccurs="0"/>
                <xsd:element ref="ns3:comments" minOccurs="0"/>
                <xsd:element ref="ns3:followup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3da3a8-7d9f-4b13-ba38-df5afc181b2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f4dae37d-9cc6-4be6-b4a8-56ae5b41f3ce}" ma:internalName="TaxCatchAll" ma:showField="CatchAllData" ma:web="ea3da3a8-7d9f-4b13-ba38-df5afc181b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4dfbb6-b8b8-4576-b07c-554943f105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569956d-e2dd-49b5-a39b-a9fe3f4b9c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comments" ma:index="26" nillable="true" ma:displayName="comments" ma:description="Follow up" ma:internalName="comments">
      <xsd:simpleType>
        <xsd:restriction base="dms:Text">
          <xsd:maxLength value="255"/>
        </xsd:restriction>
      </xsd:simpleType>
    </xsd:element>
    <xsd:element name="followup" ma:index="27" nillable="true" ma:displayName="follow up" ma:default="1" ma:format="Dropdown" ma:internalName="followup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86EDD0-C0D7-4EE1-8086-42BB8627B621}">
  <ds:schemaRefs>
    <ds:schemaRef ds:uri="6a4e2794-8eb4-437c-9a1f-f1f848804e4d"/>
    <ds:schemaRef ds:uri="fd2ca129-4694-46e0-9497-73d28e5957a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schemas.microsoft.com/sharepoint/v3"/>
    <ds:schemaRef ds:uri="d74dfbb6-b8b8-4576-b07c-554943f10550"/>
    <ds:schemaRef ds:uri="ea3da3a8-7d9f-4b13-ba38-df5afc181b2a"/>
  </ds:schemaRefs>
</ds:datastoreItem>
</file>

<file path=customXml/itemProps2.xml><?xml version="1.0" encoding="utf-8"?>
<ds:datastoreItem xmlns:ds="http://schemas.openxmlformats.org/officeDocument/2006/customXml" ds:itemID="{6E05CB26-B9A1-402C-86A1-37A04FF3B3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a3da3a8-7d9f-4b13-ba38-df5afc181b2a"/>
    <ds:schemaRef ds:uri="d74dfbb6-b8b8-4576-b07c-554943f105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E26AFAE-C89E-4367-9388-12261656FD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UQ PowerPoint Template v4</Template>
  <TotalTime>3117</TotalTime>
  <Words>1084</Words>
  <Application>Microsoft Office PowerPoint</Application>
  <PresentationFormat>Widescreen</PresentationFormat>
  <Paragraphs>191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University of Queensland</vt:lpstr>
      <vt:lpstr>Artificial Intelligence: What is it, what are its benefits and risks?</vt:lpstr>
      <vt:lpstr>PowerPoint Presentation</vt:lpstr>
      <vt:lpstr>PowerPoint Presentation</vt:lpstr>
      <vt:lpstr>Accuracy, Accountability, &amp; Transparent Use </vt:lpstr>
      <vt:lpstr>PowerPoint Presentation</vt:lpstr>
      <vt:lpstr>PowerPoint Presentation</vt:lpstr>
      <vt:lpstr>Bias</vt:lpstr>
      <vt:lpstr>PowerPoint Presentation</vt:lpstr>
      <vt:lpstr>Privacy and Security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“The three C’s”: Consent Compensation Credit</vt:lpstr>
      <vt:lpstr>PowerPoint Presentation</vt:lpstr>
      <vt:lpstr>Fake information, misinformation  and deep fakes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Research insights from a global survey of public trust in AI</vt:lpstr>
      <vt:lpstr>PowerPoint Presentation</vt:lpstr>
      <vt:lpstr>PowerPoint Presentation</vt:lpstr>
      <vt:lpstr>How do people view the risks of AI?</vt:lpstr>
      <vt:lpstr>PowerPoint Presentation</vt:lpstr>
      <vt:lpstr>PowerPoint Presentation</vt:lpstr>
      <vt:lpstr>Pathways for supporting public trust and responsible AI</vt:lpstr>
      <vt:lpstr>Questions</vt:lpstr>
      <vt:lpstr>AI regulation in Australia: What do regulators need to know?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Moving forward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Rebekah</dc:creator>
  <cp:lastModifiedBy>Steve Lockey</cp:lastModifiedBy>
  <cp:revision>130</cp:revision>
  <cp:lastPrinted>2019-10-08T01:40:01Z</cp:lastPrinted>
  <dcterms:created xsi:type="dcterms:W3CDTF">2018-09-28T01:38:30Z</dcterms:created>
  <dcterms:modified xsi:type="dcterms:W3CDTF">2023-05-09T00:45:40Z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0x01010027F4BE774ED78B49A574DA50F7D93E21</vt:lpwstr>
  </property>
  <property fmtid="{D5CDD505-2E9C-101B-9397-08002B2CF9AE}" pid="3" name="MSIP_Label_0f488380-630a-4f55-a077-a19445e3f360_Enabled">
    <vt:lpwstr>true</vt:lpwstr>
  </property>
  <property fmtid="{D5CDD505-2E9C-101B-9397-08002B2CF9AE}" pid="4" name="MSIP_Label_0f488380-630a-4f55-a077-a19445e3f360_SetDate">
    <vt:lpwstr>2022-03-12T16:31:29Z</vt:lpwstr>
  </property>
  <property fmtid="{D5CDD505-2E9C-101B-9397-08002B2CF9AE}" pid="5" name="MSIP_Label_0f488380-630a-4f55-a077-a19445e3f360_Method">
    <vt:lpwstr>Standard</vt:lpwstr>
  </property>
  <property fmtid="{D5CDD505-2E9C-101B-9397-08002B2CF9AE}" pid="6" name="MSIP_Label_0f488380-630a-4f55-a077-a19445e3f360_Name">
    <vt:lpwstr>OFFICIAL - INTERNAL</vt:lpwstr>
  </property>
  <property fmtid="{D5CDD505-2E9C-101B-9397-08002B2CF9AE}" pid="7" name="MSIP_Label_0f488380-630a-4f55-a077-a19445e3f360_SiteId">
    <vt:lpwstr>b6e377cf-9db3-46cb-91a2-fad9605bb15c</vt:lpwstr>
  </property>
  <property fmtid="{D5CDD505-2E9C-101B-9397-08002B2CF9AE}" pid="8" name="MSIP_Label_0f488380-630a-4f55-a077-a19445e3f360_ActionId">
    <vt:lpwstr>6cc0eed5-f686-4826-baad-049d1d78ec23</vt:lpwstr>
  </property>
  <property fmtid="{D5CDD505-2E9C-101B-9397-08002B2CF9AE}" pid="9" name="MSIP_Label_0f488380-630a-4f55-a077-a19445e3f360_ContentBits">
    <vt:lpwstr>0</vt:lpwstr>
  </property>
</Properties>
</file>