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737" r:id="rId5"/>
    <p:sldMasterId id="2147483798" r:id="rId6"/>
  </p:sldMasterIdLst>
  <p:notesMasterIdLst>
    <p:notesMasterId r:id="rId10"/>
  </p:notesMasterIdLst>
  <p:sldIdLst>
    <p:sldId id="529" r:id="rId7"/>
    <p:sldId id="528" r:id="rId8"/>
    <p:sldId id="257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530" userDrawn="1">
          <p15:clr>
            <a:srgbClr val="A4A3A4"/>
          </p15:clr>
        </p15:guide>
        <p15:guide id="2" pos="1633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BBEC"/>
    <a:srgbClr val="9D3F97"/>
    <a:srgbClr val="8B3285"/>
    <a:srgbClr val="B879B2"/>
    <a:srgbClr val="000000"/>
    <a:srgbClr val="09625B"/>
    <a:srgbClr val="1A8F8A"/>
    <a:srgbClr val="4A7537"/>
    <a:srgbClr val="E78324"/>
    <a:srgbClr val="034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F037C4-A11C-4AE6-B8D9-44586F88C07B}" v="7" dt="2023-04-20T00:23:04.299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/>
    <p:restoredTop sz="70476"/>
  </p:normalViewPr>
  <p:slideViewPr>
    <p:cSldViewPr snapToGrid="0" snapToObjects="1" showGuides="1">
      <p:cViewPr varScale="1">
        <p:scale>
          <a:sx n="85" d="100"/>
          <a:sy n="85" d="100"/>
        </p:scale>
        <p:origin x="882" y="30"/>
      </p:cViewPr>
      <p:guideLst>
        <p:guide pos="2530"/>
        <p:guide pos="1633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26-394B-96C6-2727A1258668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26-394B-96C6-2727A1258668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26-394B-96C6-2727A1258668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D26-394B-96C6-2727A1258668}"/>
              </c:ext>
            </c:extLst>
          </c:dPt>
          <c:dLbls>
            <c:dLbl>
              <c:idx val="3"/>
              <c:layout>
                <c:manualLayout>
                  <c:x val="2.8746867179904753E-2"/>
                  <c:y val="6.498763332678821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26-394B-96C6-2727A12586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/>
                    </a:solidFill>
                    <a:latin typeface="HelveticaNeueLT Std" panose="020B06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Not considering</c:v>
                </c:pt>
                <c:pt idx="1">
                  <c:v>Planning / considering</c:v>
                </c:pt>
                <c:pt idx="2">
                  <c:v>Trialling or partially deployed</c:v>
                </c:pt>
                <c:pt idx="3">
                  <c:v>Fully deployed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</c:v>
                </c:pt>
                <c:pt idx="1">
                  <c:v>48</c:v>
                </c:pt>
                <c:pt idx="2">
                  <c:v>17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D26-394B-96C6-2727A125866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73086819939127812"/>
          <c:w val="1"/>
          <c:h val="0.19767016045665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26-394B-96C6-2727A1258668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26-394B-96C6-2727A1258668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26-394B-96C6-2727A1258668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D26-394B-96C6-2727A1258668}"/>
              </c:ext>
            </c:extLst>
          </c:dPt>
          <c:dLbls>
            <c:dLbl>
              <c:idx val="3"/>
              <c:layout>
                <c:manualLayout>
                  <c:x val="2.8746867179904753E-2"/>
                  <c:y val="6.498763332678821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26-394B-96C6-2727A12586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/>
                    </a:solidFill>
                    <a:latin typeface="HelveticaNeueLT Std" panose="020B06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Not considering</c:v>
                </c:pt>
                <c:pt idx="1">
                  <c:v>Planning / considering</c:v>
                </c:pt>
                <c:pt idx="2">
                  <c:v>Trialling or partially deployed</c:v>
                </c:pt>
                <c:pt idx="3">
                  <c:v>Fully deployed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34</c:v>
                </c:pt>
                <c:pt idx="2">
                  <c:v>21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D26-394B-96C6-2727A125866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73086819939127812"/>
          <c:w val="1"/>
          <c:h val="0.19767016045665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397E7-675F-374B-9241-9754AA3CB9D9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264671-BD9F-B14B-8566-2AC8AD0B7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6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64671-BD9F-B14B-8566-2AC8AD0B7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73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64671-BD9F-B14B-8566-2AC8AD0B7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8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Better underwriting for insurance could benefit good drivers, but also penalise people with pre-existing illness</a:t>
            </a:r>
            <a:br>
              <a:rPr lang="en-AU" dirty="0"/>
            </a:br>
            <a:r>
              <a:rPr lang="en-AU" dirty="0"/>
              <a:t>AI based tele-medicine can assist patients in remote settings, but also risk of ‘Dr Google’ with poor outcomes</a:t>
            </a:r>
          </a:p>
          <a:p>
            <a:r>
              <a:rPr lang="en-AU" dirty="0"/>
              <a:t>Better preventative maintenance – </a:t>
            </a:r>
            <a:r>
              <a:rPr lang="en-AU" dirty="0" err="1"/>
              <a:t>eg</a:t>
            </a:r>
            <a:r>
              <a:rPr lang="en-AU" dirty="0"/>
              <a:t> aircraft – can reduce costs and increase safety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F7B155-F76F-454D-86A3-CA80E6E8BB61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629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hot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ED842F-900E-8B4B-9144-EEEE157097B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138A7"/>
              </a:gs>
              <a:gs pos="79000">
                <a:srgbClr val="343434"/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54BD0E-EF4F-574F-AF39-620591165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2318" y="2013172"/>
            <a:ext cx="4474958" cy="770813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(Might go on two lines)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6D1BA1-6694-954A-8D04-B5B0B1A78E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262545" y="782045"/>
            <a:ext cx="1210381" cy="391973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70AF6D0-438E-A544-8640-C8AE0D097C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02318" y="2993595"/>
            <a:ext cx="4474957" cy="486054"/>
          </a:xfr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Sub title goes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5F2AB4-6225-2F48-A58F-6BF83BED4CFE}"/>
              </a:ext>
            </a:extLst>
          </p:cNvPr>
          <p:cNvSpPr txBox="1"/>
          <p:nvPr userDrawn="1"/>
        </p:nvSpPr>
        <p:spPr>
          <a:xfrm>
            <a:off x="4202318" y="4662861"/>
            <a:ext cx="1170192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US" sz="1100" b="1" dirty="0">
                <a:solidFill>
                  <a:schemeClr val="bg1"/>
                </a:solidFill>
                <a:latin typeface="HelveticaNeueLT Std" panose="020B0604020202020204" pitchFamily="34" charset="0"/>
              </a:rPr>
              <a:t>OBJECTIVE.COM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B64B16-1FDB-8F45-8EBF-C6CDC6E5F1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1198" t="29" r="-34" b="-29"/>
          <a:stretch/>
        </p:blipFill>
        <p:spPr>
          <a:xfrm>
            <a:off x="0" y="1492"/>
            <a:ext cx="35885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FSI Phot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ED842F-900E-8B4B-9144-EEEE157097B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138A7"/>
              </a:gs>
              <a:gs pos="79000">
                <a:srgbClr val="343434"/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54BD0E-EF4F-574F-AF39-620591165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2318" y="2013172"/>
            <a:ext cx="4474958" cy="770813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Title Slide - FSI</a:t>
            </a:r>
            <a:br>
              <a:rPr lang="en-US" dirty="0"/>
            </a:br>
            <a:r>
              <a:rPr lang="en-US" dirty="0"/>
              <a:t>(Might go on two lines)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6D1BA1-6694-954A-8D04-B5B0B1A78E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262545" y="782045"/>
            <a:ext cx="1210381" cy="391973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70AF6D0-438E-A544-8640-C8AE0D097C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02318" y="2993595"/>
            <a:ext cx="4474957" cy="486054"/>
          </a:xfr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Sub title goes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5F2AB4-6225-2F48-A58F-6BF83BED4CFE}"/>
              </a:ext>
            </a:extLst>
          </p:cNvPr>
          <p:cNvSpPr txBox="1"/>
          <p:nvPr userDrawn="1"/>
        </p:nvSpPr>
        <p:spPr>
          <a:xfrm>
            <a:off x="4202318" y="4662861"/>
            <a:ext cx="1170192" cy="1692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lang="en-US" sz="1100" b="1" dirty="0">
                <a:solidFill>
                  <a:schemeClr val="bg1"/>
                </a:solidFill>
                <a:latin typeface="HelveticaNeueLT Std" panose="020B0604020202020204" pitchFamily="34" charset="0"/>
              </a:rPr>
              <a:t>OBJECTIVE.COM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B64B16-1FDB-8F45-8EBF-C6CDC6E5F1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8544" t="10070" r="3862" b="5342"/>
          <a:stretch/>
        </p:blipFill>
        <p:spPr>
          <a:xfrm>
            <a:off x="0" y="0"/>
            <a:ext cx="35885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43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CEAABC-D86C-DF49-9023-D7BF158A0B4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err="1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NeueLT Std Lt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54BD0E-EF4F-574F-AF39-620591165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692" y="1671687"/>
            <a:ext cx="8215583" cy="770813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Divider Slide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E3E9DDB-6C64-DE4B-84A4-F0730101D0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658" y="2701002"/>
            <a:ext cx="8220617" cy="486054"/>
          </a:xfr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Sub title goes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C1D75A-096D-E145-8162-FCB66E7310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97373" y="4682084"/>
            <a:ext cx="779902" cy="25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6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00C9B4-0F4C-6E4F-B1F1-4D62646B3F9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err="1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NeueLT Std Lt"/>
              <a:ea typeface="+mn-ea"/>
              <a:cs typeface="+mn-c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6D99806-8DAD-484A-97B2-2EF921F14A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02317" y="2701002"/>
            <a:ext cx="4474958" cy="486054"/>
          </a:xfr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Sub title goes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5CA48B3-A3FF-A040-A008-DC20B457D4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2316" y="1671687"/>
            <a:ext cx="4474959" cy="77081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Divider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E25F60-4C74-6849-95B0-3D9D24B726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97373" y="4682084"/>
            <a:ext cx="779902" cy="2525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DFC107-DC82-F34B-A755-3E70BE908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1198" t="29" r="-34" b="-29"/>
          <a:stretch/>
        </p:blipFill>
        <p:spPr>
          <a:xfrm>
            <a:off x="0" y="1492"/>
            <a:ext cx="35885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F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00C9B4-0F4C-6E4F-B1F1-4D62646B3F9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err="1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NeueLT Std Lt"/>
              <a:ea typeface="+mn-ea"/>
              <a:cs typeface="+mn-c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6D99806-8DAD-484A-97B2-2EF921F14A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02317" y="2701002"/>
            <a:ext cx="4474958" cy="486054"/>
          </a:xfr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Sub title goes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5CA48B3-A3FF-A040-A008-DC20B457D4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2316" y="1671687"/>
            <a:ext cx="4474959" cy="77081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Divider Slide - FSI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E25F60-4C74-6849-95B0-3D9D24B726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97373" y="4682084"/>
            <a:ext cx="779902" cy="2525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07396D-5C46-3F81-4991-DCB01FF6A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8544" t="10070" r="3862" b="5342"/>
          <a:stretch/>
        </p:blipFill>
        <p:spPr>
          <a:xfrm>
            <a:off x="0" y="0"/>
            <a:ext cx="35885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1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822EBC8-0419-0B42-96D7-ED1C18FC8A3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err="1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NeueLT Std Lt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54BD0E-EF4F-574F-AF39-620591165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692" y="3124399"/>
            <a:ext cx="8215583" cy="770813"/>
          </a:xfrm>
        </p:spPr>
        <p:txBody>
          <a:bodyPr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Divider Slide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E3E9DDB-6C64-DE4B-84A4-F0730101D0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658" y="4153714"/>
            <a:ext cx="8220617" cy="486054"/>
          </a:xfr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Sub title goes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A3D386-00AA-CC4C-A5F8-C9A5D687A2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97373" y="4682084"/>
            <a:ext cx="779902" cy="2525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54DD3A-74A4-C54A-B41B-3247FED46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156" t="18120" r="19530" b="33503"/>
          <a:stretch/>
        </p:blipFill>
        <p:spPr>
          <a:xfrm>
            <a:off x="0" y="-4431"/>
            <a:ext cx="9144000" cy="26003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DF25CB-490E-694B-9433-8C4CC7908308}"/>
              </a:ext>
            </a:extLst>
          </p:cNvPr>
          <p:cNvSpPr txBox="1"/>
          <p:nvPr userDrawn="1"/>
        </p:nvSpPr>
        <p:spPr>
          <a:xfrm>
            <a:off x="10932160" y="3596640"/>
            <a:ext cx="65" cy="2994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endParaRPr lang="en-US" sz="1800" b="0" i="0" dirty="0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63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EAE3A3-706D-DD42-9CF4-9F1419A1F90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138A7"/>
              </a:gs>
              <a:gs pos="79000">
                <a:srgbClr val="343434"/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76B7C-D5DD-A240-8865-713C2580CE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66810" y="4053147"/>
            <a:ext cx="1210381" cy="391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127D26-C5C7-3142-87B9-52252671069A}"/>
              </a:ext>
            </a:extLst>
          </p:cNvPr>
          <p:cNvSpPr txBox="1"/>
          <p:nvPr userDrawn="1"/>
        </p:nvSpPr>
        <p:spPr>
          <a:xfrm>
            <a:off x="3894571" y="4625568"/>
            <a:ext cx="13548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HelveticaNeueLT Std" panose="020B0604020202020204" pitchFamily="34" charset="0"/>
              </a:rPr>
              <a:t>OBJECTIVE.COM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AAEF15-A8B7-AF49-B2DC-E32BE220F6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156" t="18120" r="19530" b="33503"/>
          <a:stretch/>
        </p:blipFill>
        <p:spPr>
          <a:xfrm>
            <a:off x="0" y="-4431"/>
            <a:ext cx="9144000" cy="260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F00C9B4-0F4C-6E4F-B1F1-4D62646B3F9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err="1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HelveticaNeueLT Std Lt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5CA48B3-A3FF-A040-A008-DC20B457D4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2316" y="2186344"/>
            <a:ext cx="4474959" cy="7708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Mission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E25F60-4C74-6849-95B0-3D9D24B726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97373" y="4682084"/>
            <a:ext cx="779902" cy="2525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2CBD3A-1648-B249-9FF4-28477F0B7E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1198" t="29" r="-34" b="-29"/>
          <a:stretch/>
        </p:blipFill>
        <p:spPr>
          <a:xfrm>
            <a:off x="0" y="1492"/>
            <a:ext cx="35885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48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C12DE-2283-EF47-9647-4C4A0D4C3F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385" y="481220"/>
            <a:ext cx="1805799" cy="770814"/>
          </a:xfrm>
        </p:spPr>
        <p:txBody>
          <a:bodyPr anchor="b"/>
          <a:lstStyle>
            <a:lvl1pPr>
              <a:defRPr sz="3200" cap="all" baseline="0"/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1C9D-3193-4445-98F8-E1C0820F3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85327" y="1412875"/>
            <a:ext cx="5991948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8CBEEDF-C9A8-3F4E-9DC8-AC7800C351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1412875"/>
            <a:ext cx="1805799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C592212-C3EC-4942-BE08-498074B6A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85327" y="1972401"/>
            <a:ext cx="5991948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AA5B253-1B59-E243-88F9-83995F5FF2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972401"/>
            <a:ext cx="1805799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4325E99-4F83-B441-A96D-E6DEB102B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85327" y="2531927"/>
            <a:ext cx="5991948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A7E36E4-65E5-E043-8F2E-9868B607C2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" y="2531927"/>
            <a:ext cx="1805799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86992C7-397A-B445-BAE7-82E40CCBA5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85327" y="3091453"/>
            <a:ext cx="5991948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933BE54-8A95-7140-8E47-72F46D285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" y="3091453"/>
            <a:ext cx="1805799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15DA3E6-954D-004B-8456-046DA735AA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85327" y="3650979"/>
            <a:ext cx="5991948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B49C11F-4CC4-4C4F-96FD-865F7B3BC8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5800" y="3650979"/>
            <a:ext cx="1805799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14192C5A-4DE1-5D46-A05A-88C495CC38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685327" y="4210503"/>
            <a:ext cx="5991948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3C7367-C414-3A42-BEF0-20392762AF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5800" y="4210503"/>
            <a:ext cx="1805799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1233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4D2B5C4-19D7-DD46-9E5A-C9E202365D9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5C12DE-2283-EF47-9647-4C4A0D4C3F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385" y="481220"/>
            <a:ext cx="1805799" cy="770814"/>
          </a:xfrm>
        </p:spPr>
        <p:txBody>
          <a:bodyPr anchor="b"/>
          <a:lstStyle>
            <a:lvl1pPr>
              <a:defRPr sz="3200" cap="all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1C9D-3193-4445-98F8-E1C0820F3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6941" y="1412875"/>
            <a:ext cx="6090333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8CBEEDF-C9A8-3F4E-9DC8-AC7800C351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1412875"/>
            <a:ext cx="1805798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C592212-C3EC-4942-BE08-498074B6A2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86941" y="1972401"/>
            <a:ext cx="6090333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AA5B253-1B59-E243-88F9-83995F5FF2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972401"/>
            <a:ext cx="1805798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4325E99-4F83-B441-A96D-E6DEB102B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86941" y="2531927"/>
            <a:ext cx="6090333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A7E36E4-65E5-E043-8F2E-9868B607C2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" y="2531927"/>
            <a:ext cx="1805798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86992C7-397A-B445-BAE7-82E40CCBA5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86941" y="3091453"/>
            <a:ext cx="6090333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933BE54-8A95-7140-8E47-72F46D285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" y="3091453"/>
            <a:ext cx="1805798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15DA3E6-954D-004B-8456-046DA735AA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86941" y="3650979"/>
            <a:ext cx="6090333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B49C11F-4CC4-4C4F-96FD-865F7B3BC8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5800" y="3650979"/>
            <a:ext cx="1805798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14192C5A-4DE1-5D46-A05A-88C495CC38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86941" y="4210503"/>
            <a:ext cx="6090333" cy="377825"/>
          </a:xfrm>
        </p:spPr>
        <p:txBody>
          <a:bodyPr anchor="b" anchorCtr="0"/>
          <a:lstStyle>
            <a:lvl1pPr>
              <a:spcAft>
                <a:spcPts val="1200"/>
              </a:spcAft>
              <a:defRPr sz="18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3C7367-C414-3A42-BEF0-20392762AF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5800" y="4210503"/>
            <a:ext cx="1805798" cy="377825"/>
          </a:xfrm>
        </p:spPr>
        <p:txBody>
          <a:bodyPr anchor="ctr"/>
          <a:lstStyle>
            <a:lvl1pPr algn="r">
              <a:spcAft>
                <a:spcPts val="1200"/>
              </a:spcAft>
              <a:defRPr sz="27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#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FAC930-CD5B-E84F-BA59-CE823C8AEA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97373" y="4682084"/>
            <a:ext cx="779902" cy="25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7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EDA075-6BBE-1943-A01F-D41924002FF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C8C9E-8045-D44A-9DFC-43E04E95A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134DE-2FB6-AB45-B132-48BFC5F847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97373" y="4682084"/>
            <a:ext cx="779902" cy="25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20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188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1693" y="1096963"/>
            <a:ext cx="8215582" cy="3492499"/>
          </a:xfrm>
        </p:spPr>
        <p:txBody>
          <a:bodyPr/>
          <a:lstStyle>
            <a:lvl1pPr>
              <a:lnSpc>
                <a:spcPct val="120000"/>
              </a:lnSpc>
              <a:defRPr sz="1800"/>
            </a:lvl1pPr>
            <a:lvl2pPr>
              <a:lnSpc>
                <a:spcPct val="120000"/>
              </a:lnSpc>
              <a:defRPr sz="1800"/>
            </a:lvl2pPr>
            <a:lvl3pPr>
              <a:lnSpc>
                <a:spcPct val="120000"/>
              </a:lnSpc>
              <a:defRPr sz="16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27701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1693" y="1096963"/>
            <a:ext cx="3899754" cy="34924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FB6F6C4-505D-644E-93CD-9877B0BBF2D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77521" y="1096963"/>
            <a:ext cx="3899754" cy="34924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57524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/ 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109D0-C189-3149-9C12-B8DCDB80C3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03310" y="849313"/>
            <a:ext cx="5073966" cy="266153"/>
          </a:xfrm>
        </p:spPr>
        <p:txBody>
          <a:bodyPr anchor="b"/>
          <a:lstStyle>
            <a:lvl1pPr>
              <a:spcAft>
                <a:spcPts val="0"/>
              </a:spcAft>
              <a:defRPr sz="12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153949A-7ED7-8D46-9FB5-12F3DE6A17C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309" y="1205132"/>
            <a:ext cx="5073966" cy="3384331"/>
          </a:xfrm>
        </p:spPr>
        <p:txBody>
          <a:bodyPr/>
          <a:lstStyle>
            <a:lvl1pPr>
              <a:spcAft>
                <a:spcPts val="1200"/>
              </a:spcAft>
              <a:defRPr lang="en-AU" sz="1100" b="0" i="0" u="none" strike="noStrike" smtClean="0">
                <a:solidFill>
                  <a:srgbClr val="231F20"/>
                </a:solidFill>
                <a:effectLst/>
              </a:defRPr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Cras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urna</a:t>
            </a:r>
            <a:r>
              <a:rPr lang="en-GB" dirty="0"/>
              <a:t> et </a:t>
            </a:r>
            <a:r>
              <a:rPr lang="en-GB" dirty="0" err="1"/>
              <a:t>sodales</a:t>
            </a:r>
            <a:r>
              <a:rPr lang="en-GB" dirty="0"/>
              <a:t>. Proin pharetra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dapibus</a:t>
            </a:r>
            <a:r>
              <a:rPr lang="en-GB" dirty="0"/>
              <a:t>. Nam id dictum </a:t>
            </a:r>
            <a:r>
              <a:rPr lang="en-GB" dirty="0" err="1"/>
              <a:t>arcu</a:t>
            </a:r>
            <a:r>
              <a:rPr lang="en-GB" dirty="0"/>
              <a:t>,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aliquet</a:t>
            </a:r>
            <a:r>
              <a:rPr lang="en-GB" dirty="0"/>
              <a:t> </a:t>
            </a:r>
            <a:r>
              <a:rPr lang="en-GB" dirty="0" err="1"/>
              <a:t>risus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condimentum</a:t>
            </a:r>
            <a:r>
              <a:rPr lang="en-GB" dirty="0"/>
              <a:t>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arcu</a:t>
            </a:r>
            <a:r>
              <a:rPr lang="en-GB" dirty="0"/>
              <a:t> vitae gravida. Vestibulum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sollicitudin</a:t>
            </a:r>
            <a:r>
              <a:rPr lang="en-GB" dirty="0"/>
              <a:t> </a:t>
            </a:r>
            <a:r>
              <a:rPr lang="en-GB" dirty="0" err="1"/>
              <a:t>tortor</a:t>
            </a:r>
            <a:r>
              <a:rPr lang="en-GB" dirty="0"/>
              <a:t>. Nunc a </a:t>
            </a:r>
            <a:r>
              <a:rPr lang="en-GB" dirty="0" err="1"/>
              <a:t>eleifend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, a </a:t>
            </a:r>
            <a:r>
              <a:rPr lang="en-GB" dirty="0" err="1"/>
              <a:t>dapibus</a:t>
            </a:r>
            <a:r>
              <a:rPr lang="en-GB" dirty="0"/>
              <a:t> eros.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lacus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, </a:t>
            </a:r>
            <a:r>
              <a:rPr lang="en-GB" dirty="0" err="1"/>
              <a:t>congue</a:t>
            </a:r>
            <a:r>
              <a:rPr lang="en-GB" dirty="0"/>
              <a:t> </a:t>
            </a:r>
            <a:r>
              <a:rPr lang="en-GB" dirty="0" err="1"/>
              <a:t>sed</a:t>
            </a:r>
            <a:r>
              <a:rPr lang="en-GB" dirty="0"/>
              <a:t> magna </a:t>
            </a:r>
            <a:r>
              <a:rPr lang="en-GB" dirty="0" err="1"/>
              <a:t>sed</a:t>
            </a:r>
            <a:r>
              <a:rPr lang="en-GB" dirty="0"/>
              <a:t>, </a:t>
            </a:r>
            <a:r>
              <a:rPr lang="en-GB" dirty="0" err="1"/>
              <a:t>sollicitudin</a:t>
            </a:r>
            <a:r>
              <a:rPr lang="en-GB" dirty="0"/>
              <a:t>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, </a:t>
            </a:r>
            <a:r>
              <a:rPr lang="en-GB" dirty="0" err="1"/>
              <a:t>finibus</a:t>
            </a:r>
            <a:r>
              <a:rPr lang="en-GB" dirty="0"/>
              <a:t> ac dictum at, </a:t>
            </a:r>
            <a:r>
              <a:rPr lang="en-GB" dirty="0" err="1"/>
              <a:t>sodales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est.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molestie</a:t>
            </a:r>
            <a:r>
              <a:rPr lang="en-GB" dirty="0"/>
              <a:t> </a:t>
            </a:r>
            <a:r>
              <a:rPr lang="en-GB" dirty="0" err="1"/>
              <a:t>nec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hendrerit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</a:t>
            </a:r>
            <a:r>
              <a:rPr lang="en-GB" dirty="0" err="1"/>
              <a:t>viverra</a:t>
            </a:r>
            <a:r>
              <a:rPr lang="en-GB" dirty="0"/>
              <a:t>, </a:t>
            </a:r>
            <a:r>
              <a:rPr lang="en-GB" dirty="0" err="1"/>
              <a:t>lacus</a:t>
            </a:r>
            <a:r>
              <a:rPr lang="en-GB" dirty="0"/>
              <a:t> vitae </a:t>
            </a:r>
            <a:r>
              <a:rPr lang="en-GB" dirty="0" err="1"/>
              <a:t>blandit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, </a:t>
            </a:r>
            <a:r>
              <a:rPr lang="en-GB" dirty="0" err="1"/>
              <a:t>elit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tempus </a:t>
            </a:r>
            <a:r>
              <a:rPr lang="en-GB" dirty="0" err="1"/>
              <a:t>sapien</a:t>
            </a:r>
            <a:r>
              <a:rPr lang="en-GB" dirty="0"/>
              <a:t>, in </a:t>
            </a:r>
            <a:r>
              <a:rPr lang="en-GB" dirty="0" err="1"/>
              <a:t>aliquam</a:t>
            </a:r>
            <a:r>
              <a:rPr lang="en-GB" dirty="0"/>
              <a:t> lorem </a:t>
            </a:r>
            <a:r>
              <a:rPr lang="en-GB" dirty="0" err="1"/>
              <a:t>mauris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magna. Morbi ac eros ac </a:t>
            </a:r>
            <a:r>
              <a:rPr lang="en-GB" dirty="0" err="1"/>
              <a:t>massa</a:t>
            </a:r>
            <a:r>
              <a:rPr lang="en-GB" dirty="0"/>
              <a:t> maximus </a:t>
            </a:r>
            <a:r>
              <a:rPr lang="en-GB" dirty="0" err="1"/>
              <a:t>dignissim</a:t>
            </a:r>
            <a:r>
              <a:rPr lang="en-GB" dirty="0"/>
              <a:t>. Nunc cursus </a:t>
            </a:r>
            <a:r>
              <a:rPr lang="en-GB" dirty="0" err="1"/>
              <a:t>nulla</a:t>
            </a:r>
            <a:r>
              <a:rPr lang="en-GB" dirty="0"/>
              <a:t> ac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imperdiet</a:t>
            </a:r>
            <a:r>
              <a:rPr lang="en-GB" dirty="0"/>
              <a:t> </a:t>
            </a:r>
            <a:r>
              <a:rPr lang="en-GB" dirty="0" err="1"/>
              <a:t>malesuada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Proin </a:t>
            </a:r>
            <a:r>
              <a:rPr lang="en-GB" dirty="0" err="1"/>
              <a:t>hendrerit</a:t>
            </a:r>
            <a:r>
              <a:rPr lang="en-GB" dirty="0"/>
              <a:t> </a:t>
            </a:r>
            <a:r>
              <a:rPr lang="en-GB" dirty="0" err="1"/>
              <a:t>malesuada</a:t>
            </a:r>
            <a:r>
              <a:rPr lang="en-GB" dirty="0"/>
              <a:t> </a:t>
            </a:r>
            <a:r>
              <a:rPr lang="en-GB" dirty="0" err="1"/>
              <a:t>sollicitudin</a:t>
            </a:r>
            <a:r>
              <a:rPr lang="en-GB" dirty="0"/>
              <a:t>. </a:t>
            </a:r>
            <a:r>
              <a:rPr lang="en-GB" dirty="0" err="1"/>
              <a:t>Nulla</a:t>
            </a:r>
            <a:r>
              <a:rPr lang="en-GB" dirty="0"/>
              <a:t> vitae </a:t>
            </a:r>
            <a:r>
              <a:rPr lang="en-GB" dirty="0" err="1"/>
              <a:t>dignissim</a:t>
            </a:r>
            <a:r>
              <a:rPr lang="en-GB" dirty="0"/>
              <a:t> </a:t>
            </a:r>
            <a:r>
              <a:rPr lang="en-GB" dirty="0" err="1"/>
              <a:t>odio</a:t>
            </a:r>
            <a:r>
              <a:rPr lang="en-GB" dirty="0"/>
              <a:t>. </a:t>
            </a:r>
            <a:r>
              <a:rPr lang="en-GB" dirty="0" err="1"/>
              <a:t>Praesent</a:t>
            </a:r>
            <a:r>
              <a:rPr lang="en-GB" dirty="0"/>
              <a:t> </a:t>
            </a:r>
            <a:r>
              <a:rPr lang="en-GB" dirty="0" err="1"/>
              <a:t>egestas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, vitae </a:t>
            </a:r>
            <a:r>
              <a:rPr lang="en-GB" dirty="0" err="1"/>
              <a:t>posuere</a:t>
            </a:r>
            <a:r>
              <a:rPr lang="en-GB" dirty="0"/>
              <a:t> </a:t>
            </a:r>
            <a:r>
              <a:rPr lang="en-GB" dirty="0" err="1"/>
              <a:t>felis</a:t>
            </a:r>
            <a:r>
              <a:rPr lang="en-GB" dirty="0"/>
              <a:t> convallis </a:t>
            </a:r>
            <a:r>
              <a:rPr lang="en-GB" dirty="0" err="1"/>
              <a:t>ut.</a:t>
            </a:r>
            <a:r>
              <a:rPr lang="en-GB" dirty="0"/>
              <a:t> Integer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malesuada</a:t>
            </a:r>
            <a:r>
              <a:rPr lang="en-GB" dirty="0"/>
              <a:t> </a:t>
            </a:r>
            <a:r>
              <a:rPr lang="en-GB" dirty="0" err="1"/>
              <a:t>justo</a:t>
            </a:r>
            <a:r>
              <a:rPr lang="en-GB" dirty="0"/>
              <a:t>, a </a:t>
            </a:r>
            <a:r>
              <a:rPr lang="en-GB" dirty="0" err="1"/>
              <a:t>molestie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. </a:t>
            </a:r>
            <a:r>
              <a:rPr lang="en-GB" dirty="0" err="1"/>
              <a:t>Etiam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pulvinar </a:t>
            </a:r>
            <a:r>
              <a:rPr lang="en-GB" dirty="0" err="1"/>
              <a:t>neque</a:t>
            </a:r>
            <a:r>
              <a:rPr lang="en-GB" dirty="0"/>
              <a:t>. </a:t>
            </a:r>
            <a:r>
              <a:rPr lang="en-GB" dirty="0" err="1"/>
              <a:t>Phasellus</a:t>
            </a:r>
            <a:r>
              <a:rPr lang="en-GB" dirty="0"/>
              <a:t> id </a:t>
            </a:r>
            <a:r>
              <a:rPr lang="en-GB" dirty="0" err="1"/>
              <a:t>condimentum</a:t>
            </a:r>
            <a:r>
              <a:rPr lang="en-GB" dirty="0"/>
              <a:t> </a:t>
            </a:r>
            <a:r>
              <a:rPr lang="en-GB" dirty="0" err="1"/>
              <a:t>risus</a:t>
            </a:r>
            <a:r>
              <a:rPr lang="en-GB" dirty="0"/>
              <a:t>, at </a:t>
            </a:r>
            <a:r>
              <a:rPr lang="en-GB" dirty="0" err="1"/>
              <a:t>venenatis</a:t>
            </a:r>
            <a:r>
              <a:rPr lang="en-GB" dirty="0"/>
              <a:t> </a:t>
            </a:r>
            <a:r>
              <a:rPr lang="en-GB" dirty="0" err="1"/>
              <a:t>orci</a:t>
            </a:r>
            <a:r>
              <a:rPr lang="en-GB" dirty="0"/>
              <a:t>. </a:t>
            </a:r>
            <a:r>
              <a:rPr lang="en-GB" dirty="0" err="1"/>
              <a:t>Praesent</a:t>
            </a:r>
            <a:r>
              <a:rPr lang="en-GB" dirty="0"/>
              <a:t> </a:t>
            </a:r>
            <a:r>
              <a:rPr lang="en-GB" dirty="0" err="1"/>
              <a:t>molestie</a:t>
            </a:r>
            <a:r>
              <a:rPr lang="en-GB" dirty="0"/>
              <a:t> at </a:t>
            </a:r>
            <a:r>
              <a:rPr lang="en-GB" dirty="0" err="1"/>
              <a:t>risus</a:t>
            </a:r>
            <a:r>
              <a:rPr lang="en-GB" dirty="0"/>
              <a:t> </a:t>
            </a:r>
            <a:r>
              <a:rPr lang="en-GB" dirty="0" err="1"/>
              <a:t>condimentum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 Morbi </a:t>
            </a:r>
            <a:r>
              <a:rPr lang="en-GB" dirty="0" err="1"/>
              <a:t>felis</a:t>
            </a:r>
            <a:r>
              <a:rPr lang="en-GB" dirty="0"/>
              <a:t> lorem, </a:t>
            </a:r>
            <a:r>
              <a:rPr lang="en-GB" dirty="0" err="1"/>
              <a:t>volutpat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libero non, </a:t>
            </a:r>
            <a:r>
              <a:rPr lang="en-GB" dirty="0" err="1"/>
              <a:t>aliquet</a:t>
            </a:r>
            <a:r>
              <a:rPr lang="en-GB" dirty="0"/>
              <a:t> </a:t>
            </a:r>
            <a:r>
              <a:rPr lang="en-GB" dirty="0" err="1"/>
              <a:t>condimentum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E50979-F32E-5F48-B9BB-6C6249B20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92" y="353029"/>
            <a:ext cx="2514166" cy="8137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C4A0D34-1319-3847-A4F0-9DC0617D320D}"/>
              </a:ext>
            </a:extLst>
          </p:cNvPr>
          <p:cNvCxnSpPr>
            <a:cxnSpLocks/>
          </p:cNvCxnSpPr>
          <p:nvPr userDrawn="1"/>
        </p:nvCxnSpPr>
        <p:spPr>
          <a:xfrm>
            <a:off x="3302740" y="844062"/>
            <a:ext cx="0" cy="3745401"/>
          </a:xfrm>
          <a:prstGeom prst="line">
            <a:avLst/>
          </a:prstGeom>
          <a:ln w="12700" cap="sq">
            <a:solidFill>
              <a:srgbClr val="D1D1D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675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1693" y="1096963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E9B65-42E3-284C-9498-2C724EBC6D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1394647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6E16023-0815-754A-91B7-A4FF5D89CA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693" y="2352948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D11400C-1FB4-7E4C-AAFE-E87C388E479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1692" y="2650632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17D8FAE-A0EC-3847-8489-A5F19648C8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1693" y="3649289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92BA313D-B0E6-4548-BB5B-13674A1E33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1692" y="3946973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78943651-5285-EA4D-90CE-EC760DFD42D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521" y="1096963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F8D26826-BBAC-704A-BA40-1DB7AE0CD90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777520" y="1394647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C5495473-B4CA-3541-B632-69B1D3CEF5E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77521" y="2352948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B41C21B8-379E-394F-A044-F64E481E62BF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77520" y="2650632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5" name="Content Placeholder 3">
            <a:extLst>
              <a:ext uri="{FF2B5EF4-FFF2-40B4-BE49-F238E27FC236}">
                <a16:creationId xmlns:a16="http://schemas.microsoft.com/office/drawing/2014/main" id="{10C66739-63DC-F547-8EE2-CD93D5FCBAD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777521" y="3649289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5">
            <a:extLst>
              <a:ext uri="{FF2B5EF4-FFF2-40B4-BE49-F238E27FC236}">
                <a16:creationId xmlns:a16="http://schemas.microsoft.com/office/drawing/2014/main" id="{38F3502E-950A-784F-9FB4-6D4972B15D3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777520" y="3946973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85745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ig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1693" y="1096964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E9B65-42E3-284C-9498-2C724EBC6D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1394648"/>
            <a:ext cx="3899754" cy="642490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6E16023-0815-754A-91B7-A4FF5D89CA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693" y="2352948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D11400C-1FB4-7E4C-AAFE-E87C388E479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1692" y="2650632"/>
            <a:ext cx="3899754" cy="642490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17D8FAE-A0EC-3847-8489-A5F19648C8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1693" y="3649289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92BA313D-B0E6-4548-BB5B-13674A1E33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1692" y="3946973"/>
            <a:ext cx="3899754" cy="642490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49382DD1-1851-B347-8465-8D456F4C0FC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2556" y="1096964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B1B7E49D-DD9D-B742-BC0C-0B9CBBC85F0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782555" y="1394899"/>
            <a:ext cx="3899754" cy="496613"/>
          </a:xfrm>
        </p:spPr>
        <p:txBody>
          <a:bodyPr anchor="ctr"/>
          <a:lstStyle>
            <a:lvl1pPr>
              <a:defRPr sz="40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 dirty="0"/>
              <a:t>Lorem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7EAD7E2-06B3-7345-BEAE-300A476A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2555" y="1873614"/>
            <a:ext cx="3894720" cy="181163"/>
          </a:xfrm>
        </p:spPr>
        <p:txBody>
          <a:bodyPr/>
          <a:lstStyle>
            <a:lvl1pPr>
              <a:defRPr sz="1000" b="0" i="0" cap="all" baseline="0">
                <a:solidFill>
                  <a:schemeClr val="tx1"/>
                </a:solidFill>
                <a:latin typeface="HelveticaNeueLT Std Me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BC627C2C-26B2-EE44-8245-65E8D85C030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82555" y="2253039"/>
            <a:ext cx="3899754" cy="496613"/>
          </a:xfrm>
        </p:spPr>
        <p:txBody>
          <a:bodyPr anchor="ctr"/>
          <a:lstStyle>
            <a:lvl1pPr>
              <a:defRPr sz="40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 dirty="0"/>
              <a:t>Lorem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98C5A29E-F120-CB4C-87B5-4959729A25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2555" y="2731754"/>
            <a:ext cx="3894720" cy="181163"/>
          </a:xfrm>
        </p:spPr>
        <p:txBody>
          <a:bodyPr/>
          <a:lstStyle>
            <a:lvl1pPr>
              <a:defRPr sz="1000" b="0" i="0" cap="all" baseline="0">
                <a:solidFill>
                  <a:schemeClr val="tx1"/>
                </a:solidFill>
                <a:latin typeface="HelveticaNeueLT Std Me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33F66086-3683-7C4D-9DEE-D6653C11904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782555" y="3122121"/>
            <a:ext cx="3899754" cy="496613"/>
          </a:xfrm>
        </p:spPr>
        <p:txBody>
          <a:bodyPr anchor="ctr"/>
          <a:lstStyle>
            <a:lvl1pPr>
              <a:defRPr sz="40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 dirty="0"/>
              <a:t>Lorem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2B0B22BF-AD2F-0D4F-B8EE-7A64A90F1F3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2555" y="3600836"/>
            <a:ext cx="3894720" cy="181163"/>
          </a:xfrm>
        </p:spPr>
        <p:txBody>
          <a:bodyPr/>
          <a:lstStyle>
            <a:lvl1pPr>
              <a:defRPr sz="1000" b="0" i="0" cap="all" baseline="0">
                <a:solidFill>
                  <a:schemeClr val="tx1"/>
                </a:solidFill>
                <a:latin typeface="HelveticaNeueLT Std Me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5B081CAE-518D-E740-8D70-3D562F7A734D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782555" y="3985732"/>
            <a:ext cx="3899754" cy="496613"/>
          </a:xfrm>
        </p:spPr>
        <p:txBody>
          <a:bodyPr anchor="ctr"/>
          <a:lstStyle>
            <a:lvl1pPr>
              <a:defRPr sz="40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 dirty="0"/>
              <a:t>Lorem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2F7DF33F-EF49-BC40-9BFD-10FDD6BAE9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82555" y="4464447"/>
            <a:ext cx="3894720" cy="181163"/>
          </a:xfrm>
        </p:spPr>
        <p:txBody>
          <a:bodyPr/>
          <a:lstStyle>
            <a:lvl1pPr>
              <a:defRPr sz="1000" b="0" i="0" cap="all" baseline="0">
                <a:solidFill>
                  <a:schemeClr val="tx1"/>
                </a:solidFill>
                <a:latin typeface="HelveticaNeueLT Std Me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935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/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1693" y="1096963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E9B65-42E3-284C-9498-2C724EBC6D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1394648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6E16023-0815-754A-91B7-A4FF5D89CA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693" y="2356234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D11400C-1FB4-7E4C-AAFE-E87C388E479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1692" y="2653919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17D8FAE-A0EC-3847-8489-A5F19648C8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1693" y="3649289"/>
            <a:ext cx="3899754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92BA313D-B0E6-4548-BB5B-13674A1E33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1692" y="3946974"/>
            <a:ext cx="3899754" cy="642492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A35A6786-6ADF-6C4D-9F34-EE6B945298A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7520" y="1096964"/>
            <a:ext cx="3899755" cy="3492499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6840905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C6CC1-7C92-794F-9471-68BC3305F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758" y="353029"/>
            <a:ext cx="5366517" cy="49535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3B98C-0E49-2C43-8146-5DA7BC6C886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0758" y="1096964"/>
            <a:ext cx="5366517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6BC302E3-27DC-5D49-BCC5-379FE5CA6AD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310757" y="1394648"/>
            <a:ext cx="5366517" cy="642490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4EFF66F-4AF7-1446-A04A-697A8B0C5B2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310758" y="2348451"/>
            <a:ext cx="5366517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4818189-C98D-7D41-99C0-6691D93B355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0757" y="2646135"/>
            <a:ext cx="5366517" cy="642490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C251C81-35F8-1043-A974-DAAD274F76E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310758" y="3649289"/>
            <a:ext cx="5366517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CBEA61A-18D7-BB40-9743-6CD16FC91F0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310757" y="3946973"/>
            <a:ext cx="5366517" cy="642490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77CAD6-4ABB-ED4A-9FC8-5369E82E653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877525"/>
            <a:ext cx="2182347" cy="0"/>
          </a:xfrm>
          <a:prstGeom prst="line">
            <a:avLst/>
          </a:prstGeom>
          <a:ln w="12700" cap="sq">
            <a:solidFill>
              <a:srgbClr val="0B77D8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E44B0D44-409F-AF4B-9570-8375DDDCA2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6725" y="2121219"/>
            <a:ext cx="2212721" cy="1041400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Call out text goes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456150-17B7-0346-8438-9665BEC7E85D}"/>
              </a:ext>
            </a:extLst>
          </p:cNvPr>
          <p:cNvCxnSpPr>
            <a:cxnSpLocks/>
          </p:cNvCxnSpPr>
          <p:nvPr userDrawn="1"/>
        </p:nvCxnSpPr>
        <p:spPr>
          <a:xfrm>
            <a:off x="2994333" y="373335"/>
            <a:ext cx="0" cy="4216128"/>
          </a:xfrm>
          <a:prstGeom prst="line">
            <a:avLst/>
          </a:prstGeom>
          <a:ln w="12700" cap="sq">
            <a:solidFill>
              <a:srgbClr val="D1D1D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8202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59357708-4936-5E42-8899-36E3FB76D51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" y="0"/>
            <a:ext cx="3065984" cy="5146158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4C6CC1-7C92-794F-9471-68BC3305F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758" y="353029"/>
            <a:ext cx="5366517" cy="4962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3B98C-0E49-2C43-8146-5DA7BC6C886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0758" y="1096964"/>
            <a:ext cx="5366517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6BC302E3-27DC-5D49-BCC5-379FE5CA6AD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310757" y="1394648"/>
            <a:ext cx="5366517" cy="642491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4EFF66F-4AF7-1446-A04A-697A8B0C5B2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310758" y="2352948"/>
            <a:ext cx="5366517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4818189-C98D-7D41-99C0-6691D93B355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0757" y="2650632"/>
            <a:ext cx="5366517" cy="642491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C251C81-35F8-1043-A974-DAAD274F76E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310758" y="3649289"/>
            <a:ext cx="5366517" cy="266153"/>
          </a:xfrm>
        </p:spPr>
        <p:txBody>
          <a:bodyPr/>
          <a:lstStyle>
            <a:lvl1pPr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CBEA61A-18D7-BB40-9743-6CD16FC91F0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310757" y="3946973"/>
            <a:ext cx="5366517" cy="642491"/>
          </a:xfrm>
        </p:spPr>
        <p:txBody>
          <a:bodyPr/>
          <a:lstStyle>
            <a:lvl1pPr>
              <a:defRPr sz="1100"/>
            </a:lvl1pPr>
            <a:lvl2pPr marL="11113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65311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 + 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9" y="353029"/>
            <a:ext cx="3894915" cy="495355"/>
          </a:xfrm>
        </p:spPr>
        <p:txBody>
          <a:bodyPr/>
          <a:lstStyle>
            <a:lvl1pPr algn="l">
              <a:defRPr>
                <a:solidFill>
                  <a:srgbClr val="231F2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6530" y="1096964"/>
            <a:ext cx="3894915" cy="266153"/>
          </a:xfrm>
        </p:spPr>
        <p:txBody>
          <a:bodyPr/>
          <a:lstStyle>
            <a:lvl1pPr algn="l">
              <a:defRPr sz="11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E9B65-42E3-284C-9498-2C724EBC6D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529" y="1394648"/>
            <a:ext cx="3894915" cy="642490"/>
          </a:xfrm>
        </p:spPr>
        <p:txBody>
          <a:bodyPr/>
          <a:lstStyle>
            <a:lvl1pPr algn="l">
              <a:defRPr sz="1100">
                <a:solidFill>
                  <a:srgbClr val="231F20"/>
                </a:solidFill>
              </a:defRPr>
            </a:lvl1pPr>
            <a:lvl2pPr marL="11113" indent="0" algn="l">
              <a:buNone/>
              <a:defRPr sz="1100">
                <a:solidFill>
                  <a:srgbClr val="231F20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6E16023-0815-754A-91B7-A4FF5D89CA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6530" y="2353140"/>
            <a:ext cx="3894915" cy="266153"/>
          </a:xfrm>
        </p:spPr>
        <p:txBody>
          <a:bodyPr/>
          <a:lstStyle>
            <a:lvl1pPr algn="l">
              <a:defRPr sz="11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D11400C-1FB4-7E4C-AAFE-E87C388E479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6529" y="2650824"/>
            <a:ext cx="3894915" cy="642490"/>
          </a:xfrm>
        </p:spPr>
        <p:txBody>
          <a:bodyPr/>
          <a:lstStyle>
            <a:lvl1pPr algn="l">
              <a:defRPr sz="1100">
                <a:solidFill>
                  <a:srgbClr val="231F20"/>
                </a:solidFill>
              </a:defRPr>
            </a:lvl1pPr>
            <a:lvl2pPr marL="11113" indent="0" algn="l">
              <a:buNone/>
              <a:defRPr sz="1100">
                <a:solidFill>
                  <a:srgbClr val="231F20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17D8FAE-A0EC-3847-8489-A5F19648C8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6530" y="3649289"/>
            <a:ext cx="3894915" cy="266153"/>
          </a:xfrm>
        </p:spPr>
        <p:txBody>
          <a:bodyPr/>
          <a:lstStyle>
            <a:lvl1pPr algn="l">
              <a:defRPr sz="11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92BA313D-B0E6-4548-BB5B-13674A1E33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6529" y="3946973"/>
            <a:ext cx="3894915" cy="642490"/>
          </a:xfrm>
        </p:spPr>
        <p:txBody>
          <a:bodyPr/>
          <a:lstStyle>
            <a:lvl1pPr algn="l">
              <a:defRPr sz="1100">
                <a:solidFill>
                  <a:srgbClr val="231F20"/>
                </a:solidFill>
              </a:defRPr>
            </a:lvl1pPr>
            <a:lvl2pPr marL="11113" indent="0" algn="l">
              <a:buNone/>
              <a:defRPr sz="1100">
                <a:solidFill>
                  <a:srgbClr val="231F20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78943651-5285-EA4D-90CE-EC760DFD42D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2358" y="1096964"/>
            <a:ext cx="3894915" cy="266153"/>
          </a:xfrm>
        </p:spPr>
        <p:txBody>
          <a:bodyPr/>
          <a:lstStyle>
            <a:lvl1pPr>
              <a:defRPr sz="11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F8D26826-BBAC-704A-BA40-1DB7AE0CD90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782357" y="1394648"/>
            <a:ext cx="3894915" cy="642490"/>
          </a:xfrm>
        </p:spPr>
        <p:txBody>
          <a:bodyPr/>
          <a:lstStyle>
            <a:lvl1pPr>
              <a:defRPr sz="1100">
                <a:solidFill>
                  <a:srgbClr val="231F20"/>
                </a:solidFill>
              </a:defRPr>
            </a:lvl1pPr>
            <a:lvl2pPr marL="11113" indent="0">
              <a:buNone/>
              <a:defRPr sz="1100">
                <a:solidFill>
                  <a:srgbClr val="231F20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C5495473-B4CA-3541-B632-69B1D3CEF5E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82358" y="2353140"/>
            <a:ext cx="3894915" cy="266153"/>
          </a:xfrm>
        </p:spPr>
        <p:txBody>
          <a:bodyPr/>
          <a:lstStyle>
            <a:lvl1pPr>
              <a:defRPr sz="11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B41C21B8-379E-394F-A044-F64E481E62BF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82357" y="2650824"/>
            <a:ext cx="3894915" cy="642490"/>
          </a:xfrm>
        </p:spPr>
        <p:txBody>
          <a:bodyPr/>
          <a:lstStyle>
            <a:lvl1pPr>
              <a:defRPr sz="1100">
                <a:solidFill>
                  <a:srgbClr val="231F20"/>
                </a:solidFill>
              </a:defRPr>
            </a:lvl1pPr>
            <a:lvl2pPr marL="11113" indent="0">
              <a:buNone/>
              <a:defRPr sz="1100">
                <a:solidFill>
                  <a:srgbClr val="231F20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5" name="Content Placeholder 3">
            <a:extLst>
              <a:ext uri="{FF2B5EF4-FFF2-40B4-BE49-F238E27FC236}">
                <a16:creationId xmlns:a16="http://schemas.microsoft.com/office/drawing/2014/main" id="{10C66739-63DC-F547-8EE2-CD93D5FCBAD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782358" y="3649289"/>
            <a:ext cx="3894915" cy="266153"/>
          </a:xfrm>
        </p:spPr>
        <p:txBody>
          <a:bodyPr/>
          <a:lstStyle>
            <a:lvl1pPr>
              <a:defRPr sz="11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5">
            <a:extLst>
              <a:ext uri="{FF2B5EF4-FFF2-40B4-BE49-F238E27FC236}">
                <a16:creationId xmlns:a16="http://schemas.microsoft.com/office/drawing/2014/main" id="{38F3502E-950A-784F-9FB4-6D4972B15D3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782357" y="3946973"/>
            <a:ext cx="3894915" cy="642490"/>
          </a:xfrm>
        </p:spPr>
        <p:txBody>
          <a:bodyPr/>
          <a:lstStyle>
            <a:lvl1pPr>
              <a:defRPr sz="1100">
                <a:solidFill>
                  <a:srgbClr val="231F20"/>
                </a:solidFill>
              </a:defRPr>
            </a:lvl1pPr>
            <a:lvl2pPr marL="11113" indent="0">
              <a:buNone/>
              <a:defRPr sz="1100">
                <a:solidFill>
                  <a:srgbClr val="231F20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0CDA18-6C5B-2F4F-B781-D9B2774284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82357" y="353028"/>
            <a:ext cx="3894917" cy="496285"/>
          </a:xfrm>
        </p:spPr>
        <p:txBody>
          <a:bodyPr/>
          <a:lstStyle>
            <a:lvl1pPr>
              <a:defRPr sz="2800" b="1" i="0">
                <a:solidFill>
                  <a:srgbClr val="231F20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 sz="27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2pPr>
            <a:lvl3pPr>
              <a:defRPr sz="27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3pPr>
            <a:lvl4pPr>
              <a:defRPr sz="27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4pPr>
            <a:lvl5pPr>
              <a:defRPr sz="27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F1A1B3-A7E4-5541-9605-C04D663A94FF}"/>
              </a:ext>
            </a:extLst>
          </p:cNvPr>
          <p:cNvCxnSpPr>
            <a:cxnSpLocks/>
          </p:cNvCxnSpPr>
          <p:nvPr userDrawn="1"/>
        </p:nvCxnSpPr>
        <p:spPr>
          <a:xfrm>
            <a:off x="4572000" y="373335"/>
            <a:ext cx="0" cy="4216128"/>
          </a:xfrm>
          <a:prstGeom prst="line">
            <a:avLst/>
          </a:prstGeom>
          <a:ln w="12700" cap="sq">
            <a:solidFill>
              <a:srgbClr val="D1D1D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7805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Intro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39EF3B-A410-9745-A4B1-54BF9E0B6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92" y="353029"/>
            <a:ext cx="3387944" cy="49572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D9B98B6-C9A6-F140-A547-AA9A08786E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1328" y="756746"/>
            <a:ext cx="4832671" cy="3832716"/>
          </a:xfrm>
        </p:spPr>
        <p:txBody>
          <a:bodyPr anchor="ctr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73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35BE2F-314B-E245-B68E-29B1E92684FC}"/>
              </a:ext>
            </a:extLst>
          </p:cNvPr>
          <p:cNvSpPr txBox="1"/>
          <p:nvPr userDrawn="1"/>
        </p:nvSpPr>
        <p:spPr>
          <a:xfrm>
            <a:off x="8261684" y="482065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endParaRPr lang="en-US" sz="1800" b="0" i="0" dirty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5" name="Media Placeholder 6">
            <a:extLst>
              <a:ext uri="{FF2B5EF4-FFF2-40B4-BE49-F238E27FC236}">
                <a16:creationId xmlns:a16="http://schemas.microsoft.com/office/drawing/2014/main" id="{69B827D0-3D64-334F-80A2-DC661729F7CE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5143500"/>
          </a:xfrm>
          <a:solidFill>
            <a:srgbClr val="EFEFEB"/>
          </a:solidFill>
        </p:spPr>
        <p:txBody>
          <a:bodyPr bIns="684000" anchor="ctr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on the icon to insert media</a:t>
            </a:r>
          </a:p>
        </p:txBody>
      </p:sp>
    </p:spTree>
    <p:extLst>
      <p:ext uri="{BB962C8B-B14F-4D97-AF65-F5344CB8AC3E}">
        <p14:creationId xmlns:p14="http://schemas.microsoft.com/office/powerpoint/2010/main" val="3960623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2813F-B5CE-E14F-9081-09E71033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814C757-FA45-7A4E-B106-5AC501F8A9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66915" y="3283354"/>
            <a:ext cx="3238171" cy="266153"/>
          </a:xfrm>
        </p:spPr>
        <p:txBody>
          <a:bodyPr anchor="t"/>
          <a:lstStyle>
            <a:lvl1pPr algn="ctr">
              <a:defRPr sz="1400" b="1" i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6F9A011-7489-924C-9471-379A7DC8DA8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238915" y="3283354"/>
            <a:ext cx="3238171" cy="266153"/>
          </a:xfrm>
        </p:spPr>
        <p:txBody>
          <a:bodyPr anchor="t"/>
          <a:lstStyle>
            <a:lvl1pPr algn="ctr">
              <a:defRPr sz="1400" b="1" i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DBE840E4-10B5-4D4A-9230-A37FBC7EF6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6915" y="1891677"/>
            <a:ext cx="3238172" cy="1360146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32763E3C-34D1-1C4D-94D0-9A72EDF8779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38915" y="1891677"/>
            <a:ext cx="3238172" cy="1360146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66107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+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D62B56C-0A40-C942-A583-9FF70E8102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375" y="1100975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0E58640E-1694-0E40-9563-5B12C43721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50934" y="1100975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8AAEF849-32C5-D94A-B79D-7EA405B79D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1493" y="1100975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35607DED-E5A1-6543-8187-36644B8ADA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32051" y="1100975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AF08501A-52C1-8A43-B265-BE5251680FF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0375" y="2980304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921F4E43-6CBC-4D47-9E9F-3A786CEB9C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50934" y="2980304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24A6A205-CB39-F549-965F-23D3E753E7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41493" y="2980304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7039085C-7839-434A-B7CA-F58B76CC6A0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32051" y="2980304"/>
            <a:ext cx="1945224" cy="734903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206959-CDB9-084A-8EC5-048DFE2AD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0AA2516-2265-3245-8836-6C255D9984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1693" y="1863138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9229CE34-4A51-7841-9B87-E4323F97101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552252" y="1863138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F380A826-B5B1-4740-A36D-4E5DE7F1A43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641492" y="1863138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DBCD643D-3D12-EA41-8577-B037544AF257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732930" y="1863138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8C0B6F29-64C8-8645-8BF8-3635FE92F148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61693" y="3723522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765967FA-09C9-3E4F-8AA6-D367D4C6D44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552252" y="3723522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75512930-18C2-834E-9BE1-B7A3AC8A5DAD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641492" y="3723522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CB775DFC-2440-AD4E-8DB8-20F9AF09A6BA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732930" y="3723522"/>
            <a:ext cx="1943907" cy="266153"/>
          </a:xfrm>
        </p:spPr>
        <p:txBody>
          <a:bodyPr/>
          <a:lstStyle>
            <a:lvl1pPr algn="ctr">
              <a:defRPr sz="1100" b="1" i="0">
                <a:latin typeface="HelveticaNeueLT Std" panose="020B0604020202020204" pitchFamily="34" charset="0"/>
              </a:defRPr>
            </a:lvl1pPr>
            <a:lvl2pPr>
              <a:defRPr b="1" i="0">
                <a:latin typeface="HelveticaNeueLT Std" panose="020B0604020202020204" pitchFamily="34" charset="0"/>
              </a:defRPr>
            </a:lvl2pPr>
            <a:lvl3pPr>
              <a:defRPr b="1" i="0">
                <a:latin typeface="HelveticaNeueLT Std" panose="020B0604020202020204" pitchFamily="34" charset="0"/>
              </a:defRPr>
            </a:lvl3pPr>
            <a:lvl4pPr>
              <a:defRPr b="1" i="0">
                <a:latin typeface="HelveticaNeueLT Std" panose="020B0604020202020204" pitchFamily="34" charset="0"/>
              </a:defRPr>
            </a:lvl4pPr>
            <a:lvl5pPr>
              <a:defRPr b="1" i="0">
                <a:latin typeface="HelveticaNeueLT Std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CC2502DD-5967-C549-93CC-9D1DE23F6DF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0376" y="2151638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BF831B46-8636-D442-AE89-DD77B2F25B7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548299" y="2151638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B9829D23-BB37-5E4F-B733-B22C0E89D96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36219" y="2151638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914D701D-0BAF-A249-9F54-9EBC708DC12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732053" y="2151638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CCF6C3C2-5FD1-D041-BB70-DB0BB636B09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60376" y="4018311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Text Placeholder 6">
            <a:extLst>
              <a:ext uri="{FF2B5EF4-FFF2-40B4-BE49-F238E27FC236}">
                <a16:creationId xmlns:a16="http://schemas.microsoft.com/office/drawing/2014/main" id="{FFFEF522-6188-1445-BB9F-9B6D7040716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548299" y="4018311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DFA84F1E-1A1D-4842-B95C-0AC294AC2B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636219" y="4018311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D506879A-FD40-A343-8460-C23D557CC6A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732053" y="4018311"/>
            <a:ext cx="1945223" cy="571152"/>
          </a:xfrm>
        </p:spPr>
        <p:txBody>
          <a:bodyPr/>
          <a:lstStyle>
            <a:lvl1pPr algn="ctr"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1294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 + Experi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9123-C955-8540-B3B5-52534AA6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908418-E951-8247-925E-85AABFC0A419}"/>
              </a:ext>
            </a:extLst>
          </p:cNvPr>
          <p:cNvCxnSpPr>
            <a:cxnSpLocks/>
          </p:cNvCxnSpPr>
          <p:nvPr userDrawn="1"/>
        </p:nvCxnSpPr>
        <p:spPr>
          <a:xfrm>
            <a:off x="2492590" y="1180386"/>
            <a:ext cx="0" cy="652101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0C54B7-53FC-2243-ABD9-31587D24534E}"/>
              </a:ext>
            </a:extLst>
          </p:cNvPr>
          <p:cNvCxnSpPr>
            <a:cxnSpLocks/>
          </p:cNvCxnSpPr>
          <p:nvPr userDrawn="1"/>
        </p:nvCxnSpPr>
        <p:spPr>
          <a:xfrm>
            <a:off x="2492590" y="2067610"/>
            <a:ext cx="0" cy="652101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23858A-70B9-BF43-9388-0168B4CC46E1}"/>
              </a:ext>
            </a:extLst>
          </p:cNvPr>
          <p:cNvCxnSpPr>
            <a:cxnSpLocks/>
          </p:cNvCxnSpPr>
          <p:nvPr userDrawn="1"/>
        </p:nvCxnSpPr>
        <p:spPr>
          <a:xfrm>
            <a:off x="2492590" y="2953714"/>
            <a:ext cx="0" cy="652101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40FF3E1-66A9-DB4A-B023-7A17E4673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78467" y="1096963"/>
            <a:ext cx="6005157" cy="818946"/>
          </a:xfrm>
        </p:spPr>
        <p:txBody>
          <a:bodyPr anchor="ctr"/>
          <a:lstStyle>
            <a:lvl1pPr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BCED9909-3E88-E642-B1EF-71D2F3D3F0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78467" y="1984187"/>
            <a:ext cx="6005157" cy="818946"/>
          </a:xfrm>
        </p:spPr>
        <p:txBody>
          <a:bodyPr anchor="ctr"/>
          <a:lstStyle>
            <a:lvl1pPr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82CDB76E-5D4B-2842-953E-68F91D010B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78467" y="2870291"/>
            <a:ext cx="6005157" cy="818946"/>
          </a:xfrm>
        </p:spPr>
        <p:txBody>
          <a:bodyPr anchor="ctr"/>
          <a:lstStyle>
            <a:lvl1pPr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565645F-D673-4446-8DC8-36E08D1D7B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78467" y="3765876"/>
            <a:ext cx="6005157" cy="818946"/>
          </a:xfrm>
        </p:spPr>
        <p:txBody>
          <a:bodyPr anchor="ctr"/>
          <a:lstStyle>
            <a:lvl1pPr>
              <a:defRPr sz="11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540693C-5A59-294D-A313-51BB33999DA4}"/>
              </a:ext>
            </a:extLst>
          </p:cNvPr>
          <p:cNvCxnSpPr>
            <a:cxnSpLocks/>
          </p:cNvCxnSpPr>
          <p:nvPr userDrawn="1"/>
        </p:nvCxnSpPr>
        <p:spPr>
          <a:xfrm>
            <a:off x="2492590" y="3849299"/>
            <a:ext cx="0" cy="652101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270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apsho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>
            <a:extLst>
              <a:ext uri="{FF2B5EF4-FFF2-40B4-BE49-F238E27FC236}">
                <a16:creationId xmlns:a16="http://schemas.microsoft.com/office/drawing/2014/main" id="{E55F3974-DBAE-0D48-B8B1-F276D330524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3891"/>
            <a:ext cx="9143999" cy="21449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2DF3AE-5CEC-3949-A281-CF003439685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8608" y="2684976"/>
            <a:ext cx="3223391" cy="352668"/>
          </a:xfrm>
        </p:spPr>
        <p:txBody>
          <a:bodyPr anchor="b"/>
          <a:lstStyle>
            <a:lvl1pPr>
              <a:defRPr sz="2100">
                <a:solidFill>
                  <a:srgbClr val="231F2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E86423E-DFF4-B848-9F52-A21C8B209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7116" y="269576"/>
            <a:ext cx="4571999" cy="2144990"/>
          </a:xfrm>
          <a:noFill/>
        </p:spPr>
        <p:txBody>
          <a:bodyPr bIns="540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on the icon to insert picture</a:t>
            </a:r>
          </a:p>
        </p:txBody>
      </p:sp>
      <p:grpSp>
        <p:nvGrpSpPr>
          <p:cNvPr id="8" name="object 16">
            <a:extLst>
              <a:ext uri="{FF2B5EF4-FFF2-40B4-BE49-F238E27FC236}">
                <a16:creationId xmlns:a16="http://schemas.microsoft.com/office/drawing/2014/main" id="{8E8AD753-64FF-4E47-996F-DDFFFEFBA698}"/>
              </a:ext>
            </a:extLst>
          </p:cNvPr>
          <p:cNvGrpSpPr/>
          <p:nvPr userDrawn="1"/>
        </p:nvGrpSpPr>
        <p:grpSpPr>
          <a:xfrm>
            <a:off x="5882331" y="594805"/>
            <a:ext cx="1934319" cy="178360"/>
            <a:chOff x="7127999" y="867469"/>
            <a:chExt cx="2844165" cy="262255"/>
          </a:xfrm>
        </p:grpSpPr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23ED67CB-1ADB-E843-BC78-D8A811003BAC}"/>
                </a:ext>
              </a:extLst>
            </p:cNvPr>
            <p:cNvSpPr/>
            <p:nvPr/>
          </p:nvSpPr>
          <p:spPr>
            <a:xfrm>
              <a:off x="7127999" y="994667"/>
              <a:ext cx="1138555" cy="0"/>
            </a:xfrm>
            <a:custGeom>
              <a:avLst/>
              <a:gdLst/>
              <a:ahLst/>
              <a:cxnLst/>
              <a:rect l="l" t="t" r="r" b="b"/>
              <a:pathLst>
                <a:path w="1138554">
                  <a:moveTo>
                    <a:pt x="0" y="0"/>
                  </a:moveTo>
                  <a:lnTo>
                    <a:pt x="1138402" y="0"/>
                  </a:lnTo>
                </a:path>
              </a:pathLst>
            </a:custGeom>
            <a:ln w="43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768">
                <a:solidFill>
                  <a:schemeClr val="accent6"/>
                </a:solidFill>
              </a:endParaRPr>
            </a:p>
          </p:txBody>
        </p:sp>
        <p:sp>
          <p:nvSpPr>
            <p:cNvPr id="10" name="object 18">
              <a:extLst>
                <a:ext uri="{FF2B5EF4-FFF2-40B4-BE49-F238E27FC236}">
                  <a16:creationId xmlns:a16="http://schemas.microsoft.com/office/drawing/2014/main" id="{7B13FB71-BF7F-8D46-9028-612E9EF4860F}"/>
                </a:ext>
              </a:extLst>
            </p:cNvPr>
            <p:cNvSpPr/>
            <p:nvPr/>
          </p:nvSpPr>
          <p:spPr>
            <a:xfrm>
              <a:off x="9043013" y="994667"/>
              <a:ext cx="929005" cy="0"/>
            </a:xfrm>
            <a:custGeom>
              <a:avLst/>
              <a:gdLst/>
              <a:ahLst/>
              <a:cxnLst/>
              <a:rect l="l" t="t" r="r" b="b"/>
              <a:pathLst>
                <a:path w="929004">
                  <a:moveTo>
                    <a:pt x="0" y="0"/>
                  </a:moveTo>
                  <a:lnTo>
                    <a:pt x="928992" y="0"/>
                  </a:lnTo>
                </a:path>
              </a:pathLst>
            </a:custGeom>
            <a:ln w="43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768">
                <a:solidFill>
                  <a:schemeClr val="accent6"/>
                </a:solidFill>
              </a:endParaRPr>
            </a:p>
          </p:txBody>
        </p:sp>
        <p:sp>
          <p:nvSpPr>
            <p:cNvPr id="11" name="object 19">
              <a:extLst>
                <a:ext uri="{FF2B5EF4-FFF2-40B4-BE49-F238E27FC236}">
                  <a16:creationId xmlns:a16="http://schemas.microsoft.com/office/drawing/2014/main" id="{4B3DD08D-C292-2343-842F-5B208E325A10}"/>
                </a:ext>
              </a:extLst>
            </p:cNvPr>
            <p:cNvSpPr/>
            <p:nvPr/>
          </p:nvSpPr>
          <p:spPr>
            <a:xfrm>
              <a:off x="8440560" y="867473"/>
              <a:ext cx="346075" cy="262255"/>
            </a:xfrm>
            <a:custGeom>
              <a:avLst/>
              <a:gdLst/>
              <a:ahLst/>
              <a:cxnLst/>
              <a:rect l="l" t="t" r="r" b="b"/>
              <a:pathLst>
                <a:path w="346075" h="262255">
                  <a:moveTo>
                    <a:pt x="172440" y="183654"/>
                  </a:moveTo>
                  <a:lnTo>
                    <a:pt x="166268" y="153073"/>
                  </a:lnTo>
                  <a:lnTo>
                    <a:pt x="149428" y="128092"/>
                  </a:lnTo>
                  <a:lnTo>
                    <a:pt x="124447" y="111252"/>
                  </a:lnTo>
                  <a:lnTo>
                    <a:pt x="93865" y="105079"/>
                  </a:lnTo>
                  <a:lnTo>
                    <a:pt x="73545" y="107746"/>
                  </a:lnTo>
                  <a:lnTo>
                    <a:pt x="55232" y="115265"/>
                  </a:lnTo>
                  <a:lnTo>
                    <a:pt x="39573" y="126949"/>
                  </a:lnTo>
                  <a:lnTo>
                    <a:pt x="27266" y="142100"/>
                  </a:lnTo>
                  <a:lnTo>
                    <a:pt x="26517" y="124777"/>
                  </a:lnTo>
                  <a:lnTo>
                    <a:pt x="37020" y="76708"/>
                  </a:lnTo>
                  <a:lnTo>
                    <a:pt x="61633" y="43840"/>
                  </a:lnTo>
                  <a:lnTo>
                    <a:pt x="97015" y="25869"/>
                  </a:lnTo>
                  <a:lnTo>
                    <a:pt x="90716" y="0"/>
                  </a:lnTo>
                  <a:lnTo>
                    <a:pt x="44678" y="23228"/>
                  </a:lnTo>
                  <a:lnTo>
                    <a:pt x="12839" y="65544"/>
                  </a:lnTo>
                  <a:lnTo>
                    <a:pt x="0" y="137515"/>
                  </a:lnTo>
                  <a:lnTo>
                    <a:pt x="6591" y="176288"/>
                  </a:lnTo>
                  <a:lnTo>
                    <a:pt x="21729" y="215150"/>
                  </a:lnTo>
                  <a:lnTo>
                    <a:pt x="21869" y="215074"/>
                  </a:lnTo>
                  <a:lnTo>
                    <a:pt x="33705" y="234149"/>
                  </a:lnTo>
                  <a:lnTo>
                    <a:pt x="50330" y="249059"/>
                  </a:lnTo>
                  <a:lnTo>
                    <a:pt x="70726" y="258762"/>
                  </a:lnTo>
                  <a:lnTo>
                    <a:pt x="93865" y="262229"/>
                  </a:lnTo>
                  <a:lnTo>
                    <a:pt x="124447" y="256057"/>
                  </a:lnTo>
                  <a:lnTo>
                    <a:pt x="149428" y="239217"/>
                  </a:lnTo>
                  <a:lnTo>
                    <a:pt x="166268" y="214236"/>
                  </a:lnTo>
                  <a:lnTo>
                    <a:pt x="172440" y="183654"/>
                  </a:lnTo>
                  <a:close/>
                </a:path>
                <a:path w="346075" h="262255">
                  <a:moveTo>
                    <a:pt x="345948" y="183654"/>
                  </a:moveTo>
                  <a:lnTo>
                    <a:pt x="339775" y="153073"/>
                  </a:lnTo>
                  <a:lnTo>
                    <a:pt x="322935" y="128092"/>
                  </a:lnTo>
                  <a:lnTo>
                    <a:pt x="297967" y="111252"/>
                  </a:lnTo>
                  <a:lnTo>
                    <a:pt x="267373" y="105079"/>
                  </a:lnTo>
                  <a:lnTo>
                    <a:pt x="247065" y="107746"/>
                  </a:lnTo>
                  <a:lnTo>
                    <a:pt x="228739" y="115265"/>
                  </a:lnTo>
                  <a:lnTo>
                    <a:pt x="213080" y="126949"/>
                  </a:lnTo>
                  <a:lnTo>
                    <a:pt x="200774" y="142100"/>
                  </a:lnTo>
                  <a:lnTo>
                    <a:pt x="200025" y="124777"/>
                  </a:lnTo>
                  <a:lnTo>
                    <a:pt x="210527" y="76708"/>
                  </a:lnTo>
                  <a:lnTo>
                    <a:pt x="235140" y="43840"/>
                  </a:lnTo>
                  <a:lnTo>
                    <a:pt x="270522" y="25869"/>
                  </a:lnTo>
                  <a:lnTo>
                    <a:pt x="264223" y="0"/>
                  </a:lnTo>
                  <a:lnTo>
                    <a:pt x="218186" y="23228"/>
                  </a:lnTo>
                  <a:lnTo>
                    <a:pt x="186347" y="65544"/>
                  </a:lnTo>
                  <a:lnTo>
                    <a:pt x="173507" y="137515"/>
                  </a:lnTo>
                  <a:lnTo>
                    <a:pt x="180098" y="176288"/>
                  </a:lnTo>
                  <a:lnTo>
                    <a:pt x="195237" y="215150"/>
                  </a:lnTo>
                  <a:lnTo>
                    <a:pt x="195376" y="215074"/>
                  </a:lnTo>
                  <a:lnTo>
                    <a:pt x="207213" y="234149"/>
                  </a:lnTo>
                  <a:lnTo>
                    <a:pt x="223850" y="249059"/>
                  </a:lnTo>
                  <a:lnTo>
                    <a:pt x="244246" y="258762"/>
                  </a:lnTo>
                  <a:lnTo>
                    <a:pt x="267373" y="262229"/>
                  </a:lnTo>
                  <a:lnTo>
                    <a:pt x="297967" y="256057"/>
                  </a:lnTo>
                  <a:lnTo>
                    <a:pt x="322935" y="239217"/>
                  </a:lnTo>
                  <a:lnTo>
                    <a:pt x="339775" y="214236"/>
                  </a:lnTo>
                  <a:lnTo>
                    <a:pt x="345948" y="1836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68">
                <a:solidFill>
                  <a:schemeClr val="accent6"/>
                </a:solidFill>
              </a:endParaRPr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FED1A90-0365-ED45-BFF2-3190C479B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1705" y="927691"/>
            <a:ext cx="3655570" cy="653013"/>
          </a:xfrm>
        </p:spPr>
        <p:txBody>
          <a:bodyPr/>
          <a:lstStyle>
            <a:lvl1pPr algn="ctr">
              <a:defRPr sz="12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5C1C907-0A82-434F-B5F8-CBA46CCD8E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48609" y="3069079"/>
            <a:ext cx="3223390" cy="420245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rgbClr val="231F20"/>
                </a:solidFill>
              </a:defRPr>
            </a:lvl1pPr>
            <a:lvl2pPr marL="11113" indent="0">
              <a:buNone/>
              <a:defRPr sz="1400">
                <a:solidFill>
                  <a:srgbClr val="231F20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A8A41B5-9EBF-F84F-B1DA-04DAC05D54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8609" y="3627632"/>
            <a:ext cx="3223390" cy="859035"/>
          </a:xfrm>
        </p:spPr>
        <p:txBody>
          <a:bodyPr/>
          <a:lstStyle>
            <a:lvl1pPr>
              <a:defRPr lang="en-AU" sz="900" b="0" i="0" u="none" strike="noStrike" smtClean="0">
                <a:solidFill>
                  <a:srgbClr val="231F20"/>
                </a:solidFill>
                <a:effectLst/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Cras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urna</a:t>
            </a:r>
            <a:r>
              <a:rPr lang="en-GB" dirty="0"/>
              <a:t> et </a:t>
            </a:r>
            <a:r>
              <a:rPr lang="en-GB" dirty="0" err="1"/>
              <a:t>sodales</a:t>
            </a:r>
            <a:r>
              <a:rPr lang="en-GB" dirty="0"/>
              <a:t>. Proin pharetra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dapibus</a:t>
            </a:r>
            <a:r>
              <a:rPr lang="en-GB" dirty="0"/>
              <a:t>. Nam id dictum </a:t>
            </a:r>
            <a:r>
              <a:rPr lang="en-GB" dirty="0" err="1"/>
              <a:t>arcu</a:t>
            </a:r>
            <a:r>
              <a:rPr lang="en-GB" dirty="0"/>
              <a:t>,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aliquet</a:t>
            </a:r>
            <a:r>
              <a:rPr lang="en-GB" dirty="0"/>
              <a:t> </a:t>
            </a:r>
            <a:r>
              <a:rPr lang="en-GB" dirty="0" err="1"/>
              <a:t>risus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condimentum</a:t>
            </a:r>
            <a:r>
              <a:rPr lang="en-GB" dirty="0"/>
              <a:t>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arcu</a:t>
            </a:r>
            <a:r>
              <a:rPr lang="en-GB" dirty="0"/>
              <a:t> vitae gravida. Vestibulum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sollicitudin</a:t>
            </a:r>
            <a:r>
              <a:rPr lang="en-GB" dirty="0"/>
              <a:t> </a:t>
            </a:r>
            <a:r>
              <a:rPr lang="en-GB" dirty="0" err="1"/>
              <a:t>tortor</a:t>
            </a:r>
            <a:r>
              <a:rPr lang="en-GB" dirty="0"/>
              <a:t>. Nunc a </a:t>
            </a:r>
            <a:r>
              <a:rPr lang="en-GB" dirty="0" err="1"/>
              <a:t>eleifend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, a </a:t>
            </a:r>
            <a:r>
              <a:rPr lang="en-GB" dirty="0" err="1"/>
              <a:t>dapibus</a:t>
            </a:r>
            <a:r>
              <a:rPr lang="en-GB" dirty="0"/>
              <a:t> eros.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lacus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, </a:t>
            </a:r>
            <a:r>
              <a:rPr lang="en-GB" dirty="0" err="1"/>
              <a:t>congue</a:t>
            </a:r>
            <a:r>
              <a:rPr lang="en-GB" dirty="0"/>
              <a:t> </a:t>
            </a:r>
            <a:r>
              <a:rPr lang="en-GB" dirty="0" err="1"/>
              <a:t>sed</a:t>
            </a:r>
            <a:endParaRPr lang="en-GB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B75BE8A9-ECD5-BA44-A864-B7405F960E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1705" y="2617399"/>
            <a:ext cx="3655570" cy="420245"/>
          </a:xfrm>
        </p:spPr>
        <p:txBody>
          <a:bodyPr anchor="b"/>
          <a:lstStyle>
            <a:lvl1pPr>
              <a:spcAft>
                <a:spcPts val="0"/>
              </a:spcAft>
              <a:defRPr sz="12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579590E-3A83-C64A-B70F-1D606EC148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1705" y="3069079"/>
            <a:ext cx="3655570" cy="1417589"/>
          </a:xfrm>
        </p:spPr>
        <p:txBody>
          <a:bodyPr/>
          <a:lstStyle>
            <a:lvl1pPr>
              <a:defRPr sz="1000"/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/>
            </a:lvl3pPr>
            <a:lvl4pPr>
              <a:defRPr sz="800"/>
            </a:lvl4pPr>
            <a:lvl5pPr>
              <a:defRPr sz="700"/>
            </a:lvl5pPr>
          </a:lstStyle>
          <a:p>
            <a:pPr lvl="1"/>
            <a:r>
              <a:rPr lang="en-GB" dirty="0"/>
              <a:t>Type in the text (or paste text as ‘Text only’) </a:t>
            </a:r>
          </a:p>
          <a:p>
            <a:pPr lvl="1"/>
            <a:r>
              <a:rPr lang="en-GB" dirty="0"/>
              <a:t>Select the text you want bullets added</a:t>
            </a:r>
          </a:p>
          <a:p>
            <a:pPr lvl="1"/>
            <a:r>
              <a:rPr lang="en-GB" dirty="0"/>
              <a:t>Press tab button to activate bullets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F76DEC12-62F6-784C-93C7-607ADC85FF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1705" y="1608174"/>
            <a:ext cx="3655570" cy="218907"/>
          </a:xfrm>
        </p:spPr>
        <p:txBody>
          <a:bodyPr/>
          <a:lstStyle>
            <a:lvl1pPr algn="ctr">
              <a:defRPr sz="10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5CF255AC-3623-7349-9D03-F3F286B508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21705" y="1806650"/>
            <a:ext cx="3655570" cy="218907"/>
          </a:xfrm>
        </p:spPr>
        <p:txBody>
          <a:bodyPr/>
          <a:lstStyle>
            <a:lvl1pPr algn="ctr">
              <a:defRPr sz="1000"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ABBE390E-8736-6442-8A1D-87FAF77C3FA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66725" y="2684977"/>
            <a:ext cx="809182" cy="804348"/>
          </a:xfrm>
          <a:noFill/>
        </p:spPr>
        <p:txBody>
          <a:bodyPr bIns="468000" anchor="ctr"/>
          <a:lstStyle>
            <a:lvl1pPr algn="ctr">
              <a:defRPr sz="800">
                <a:solidFill>
                  <a:srgbClr val="231F20"/>
                </a:solidFill>
              </a:defRPr>
            </a:lvl1pPr>
          </a:lstStyle>
          <a:p>
            <a:r>
              <a:rPr lang="en-US" dirty="0"/>
              <a:t>Click on the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2565227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apshot +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>
            <a:extLst>
              <a:ext uri="{FF2B5EF4-FFF2-40B4-BE49-F238E27FC236}">
                <a16:creationId xmlns:a16="http://schemas.microsoft.com/office/drawing/2014/main" id="{E55F3974-DBAE-0D48-B8B1-F276D330524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3891"/>
            <a:ext cx="9143999" cy="2144993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2DF3AE-5CEC-3949-A281-CF003439685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8608" y="2684976"/>
            <a:ext cx="3223391" cy="352668"/>
          </a:xfrm>
        </p:spPr>
        <p:txBody>
          <a:bodyPr anchor="b"/>
          <a:lstStyle>
            <a:lvl1pPr>
              <a:defRPr sz="2100">
                <a:solidFill>
                  <a:srgbClr val="231F2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E86423E-DFF4-B848-9F52-A21C8B2099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7116" y="269576"/>
            <a:ext cx="4571999" cy="2144990"/>
          </a:xfrm>
          <a:noFill/>
        </p:spPr>
        <p:txBody>
          <a:bodyPr bIns="540000" anchor="ctr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on the icon to insert picture</a:t>
            </a:r>
          </a:p>
        </p:txBody>
      </p:sp>
      <p:grpSp>
        <p:nvGrpSpPr>
          <p:cNvPr id="8" name="object 16">
            <a:extLst>
              <a:ext uri="{FF2B5EF4-FFF2-40B4-BE49-F238E27FC236}">
                <a16:creationId xmlns:a16="http://schemas.microsoft.com/office/drawing/2014/main" id="{8E8AD753-64FF-4E47-996F-DDFFFEFBA698}"/>
              </a:ext>
            </a:extLst>
          </p:cNvPr>
          <p:cNvGrpSpPr/>
          <p:nvPr userDrawn="1"/>
        </p:nvGrpSpPr>
        <p:grpSpPr>
          <a:xfrm>
            <a:off x="5882331" y="594805"/>
            <a:ext cx="1934319" cy="178360"/>
            <a:chOff x="7127999" y="867469"/>
            <a:chExt cx="2844165" cy="262255"/>
          </a:xfrm>
        </p:grpSpPr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23ED67CB-1ADB-E843-BC78-D8A811003BAC}"/>
                </a:ext>
              </a:extLst>
            </p:cNvPr>
            <p:cNvSpPr/>
            <p:nvPr/>
          </p:nvSpPr>
          <p:spPr>
            <a:xfrm>
              <a:off x="7127999" y="994667"/>
              <a:ext cx="1138555" cy="0"/>
            </a:xfrm>
            <a:custGeom>
              <a:avLst/>
              <a:gdLst/>
              <a:ahLst/>
              <a:cxnLst/>
              <a:rect l="l" t="t" r="r" b="b"/>
              <a:pathLst>
                <a:path w="1138554">
                  <a:moveTo>
                    <a:pt x="0" y="0"/>
                  </a:moveTo>
                  <a:lnTo>
                    <a:pt x="1138402" y="0"/>
                  </a:lnTo>
                </a:path>
              </a:pathLst>
            </a:custGeom>
            <a:ln w="43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768">
                <a:solidFill>
                  <a:schemeClr val="accent6"/>
                </a:solidFill>
              </a:endParaRPr>
            </a:p>
          </p:txBody>
        </p:sp>
        <p:sp>
          <p:nvSpPr>
            <p:cNvPr id="10" name="object 18">
              <a:extLst>
                <a:ext uri="{FF2B5EF4-FFF2-40B4-BE49-F238E27FC236}">
                  <a16:creationId xmlns:a16="http://schemas.microsoft.com/office/drawing/2014/main" id="{7B13FB71-BF7F-8D46-9028-612E9EF4860F}"/>
                </a:ext>
              </a:extLst>
            </p:cNvPr>
            <p:cNvSpPr/>
            <p:nvPr/>
          </p:nvSpPr>
          <p:spPr>
            <a:xfrm>
              <a:off x="9043013" y="994667"/>
              <a:ext cx="929005" cy="0"/>
            </a:xfrm>
            <a:custGeom>
              <a:avLst/>
              <a:gdLst/>
              <a:ahLst/>
              <a:cxnLst/>
              <a:rect l="l" t="t" r="r" b="b"/>
              <a:pathLst>
                <a:path w="929004">
                  <a:moveTo>
                    <a:pt x="0" y="0"/>
                  </a:moveTo>
                  <a:lnTo>
                    <a:pt x="928992" y="0"/>
                  </a:lnTo>
                </a:path>
              </a:pathLst>
            </a:custGeom>
            <a:ln w="43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768">
                <a:solidFill>
                  <a:schemeClr val="accent6"/>
                </a:solidFill>
              </a:endParaRPr>
            </a:p>
          </p:txBody>
        </p:sp>
        <p:sp>
          <p:nvSpPr>
            <p:cNvPr id="11" name="object 19">
              <a:extLst>
                <a:ext uri="{FF2B5EF4-FFF2-40B4-BE49-F238E27FC236}">
                  <a16:creationId xmlns:a16="http://schemas.microsoft.com/office/drawing/2014/main" id="{4B3DD08D-C292-2343-842F-5B208E325A10}"/>
                </a:ext>
              </a:extLst>
            </p:cNvPr>
            <p:cNvSpPr/>
            <p:nvPr/>
          </p:nvSpPr>
          <p:spPr>
            <a:xfrm>
              <a:off x="8440560" y="867473"/>
              <a:ext cx="346075" cy="262255"/>
            </a:xfrm>
            <a:custGeom>
              <a:avLst/>
              <a:gdLst/>
              <a:ahLst/>
              <a:cxnLst/>
              <a:rect l="l" t="t" r="r" b="b"/>
              <a:pathLst>
                <a:path w="346075" h="262255">
                  <a:moveTo>
                    <a:pt x="172440" y="183654"/>
                  </a:moveTo>
                  <a:lnTo>
                    <a:pt x="166268" y="153073"/>
                  </a:lnTo>
                  <a:lnTo>
                    <a:pt x="149428" y="128092"/>
                  </a:lnTo>
                  <a:lnTo>
                    <a:pt x="124447" y="111252"/>
                  </a:lnTo>
                  <a:lnTo>
                    <a:pt x="93865" y="105079"/>
                  </a:lnTo>
                  <a:lnTo>
                    <a:pt x="73545" y="107746"/>
                  </a:lnTo>
                  <a:lnTo>
                    <a:pt x="55232" y="115265"/>
                  </a:lnTo>
                  <a:lnTo>
                    <a:pt x="39573" y="126949"/>
                  </a:lnTo>
                  <a:lnTo>
                    <a:pt x="27266" y="142100"/>
                  </a:lnTo>
                  <a:lnTo>
                    <a:pt x="26517" y="124777"/>
                  </a:lnTo>
                  <a:lnTo>
                    <a:pt x="37020" y="76708"/>
                  </a:lnTo>
                  <a:lnTo>
                    <a:pt x="61633" y="43840"/>
                  </a:lnTo>
                  <a:lnTo>
                    <a:pt x="97015" y="25869"/>
                  </a:lnTo>
                  <a:lnTo>
                    <a:pt x="90716" y="0"/>
                  </a:lnTo>
                  <a:lnTo>
                    <a:pt x="44678" y="23228"/>
                  </a:lnTo>
                  <a:lnTo>
                    <a:pt x="12839" y="65544"/>
                  </a:lnTo>
                  <a:lnTo>
                    <a:pt x="0" y="137515"/>
                  </a:lnTo>
                  <a:lnTo>
                    <a:pt x="6591" y="176288"/>
                  </a:lnTo>
                  <a:lnTo>
                    <a:pt x="21729" y="215150"/>
                  </a:lnTo>
                  <a:lnTo>
                    <a:pt x="21869" y="215074"/>
                  </a:lnTo>
                  <a:lnTo>
                    <a:pt x="33705" y="234149"/>
                  </a:lnTo>
                  <a:lnTo>
                    <a:pt x="50330" y="249059"/>
                  </a:lnTo>
                  <a:lnTo>
                    <a:pt x="70726" y="258762"/>
                  </a:lnTo>
                  <a:lnTo>
                    <a:pt x="93865" y="262229"/>
                  </a:lnTo>
                  <a:lnTo>
                    <a:pt x="124447" y="256057"/>
                  </a:lnTo>
                  <a:lnTo>
                    <a:pt x="149428" y="239217"/>
                  </a:lnTo>
                  <a:lnTo>
                    <a:pt x="166268" y="214236"/>
                  </a:lnTo>
                  <a:lnTo>
                    <a:pt x="172440" y="183654"/>
                  </a:lnTo>
                  <a:close/>
                </a:path>
                <a:path w="346075" h="262255">
                  <a:moveTo>
                    <a:pt x="345948" y="183654"/>
                  </a:moveTo>
                  <a:lnTo>
                    <a:pt x="339775" y="153073"/>
                  </a:lnTo>
                  <a:lnTo>
                    <a:pt x="322935" y="128092"/>
                  </a:lnTo>
                  <a:lnTo>
                    <a:pt x="297967" y="111252"/>
                  </a:lnTo>
                  <a:lnTo>
                    <a:pt x="267373" y="105079"/>
                  </a:lnTo>
                  <a:lnTo>
                    <a:pt x="247065" y="107746"/>
                  </a:lnTo>
                  <a:lnTo>
                    <a:pt x="228739" y="115265"/>
                  </a:lnTo>
                  <a:lnTo>
                    <a:pt x="213080" y="126949"/>
                  </a:lnTo>
                  <a:lnTo>
                    <a:pt x="200774" y="142100"/>
                  </a:lnTo>
                  <a:lnTo>
                    <a:pt x="200025" y="124777"/>
                  </a:lnTo>
                  <a:lnTo>
                    <a:pt x="210527" y="76708"/>
                  </a:lnTo>
                  <a:lnTo>
                    <a:pt x="235140" y="43840"/>
                  </a:lnTo>
                  <a:lnTo>
                    <a:pt x="270522" y="25869"/>
                  </a:lnTo>
                  <a:lnTo>
                    <a:pt x="264223" y="0"/>
                  </a:lnTo>
                  <a:lnTo>
                    <a:pt x="218186" y="23228"/>
                  </a:lnTo>
                  <a:lnTo>
                    <a:pt x="186347" y="65544"/>
                  </a:lnTo>
                  <a:lnTo>
                    <a:pt x="173507" y="137515"/>
                  </a:lnTo>
                  <a:lnTo>
                    <a:pt x="180098" y="176288"/>
                  </a:lnTo>
                  <a:lnTo>
                    <a:pt x="195237" y="215150"/>
                  </a:lnTo>
                  <a:lnTo>
                    <a:pt x="195376" y="215074"/>
                  </a:lnTo>
                  <a:lnTo>
                    <a:pt x="207213" y="234149"/>
                  </a:lnTo>
                  <a:lnTo>
                    <a:pt x="223850" y="249059"/>
                  </a:lnTo>
                  <a:lnTo>
                    <a:pt x="244246" y="258762"/>
                  </a:lnTo>
                  <a:lnTo>
                    <a:pt x="267373" y="262229"/>
                  </a:lnTo>
                  <a:lnTo>
                    <a:pt x="297967" y="256057"/>
                  </a:lnTo>
                  <a:lnTo>
                    <a:pt x="322935" y="239217"/>
                  </a:lnTo>
                  <a:lnTo>
                    <a:pt x="339775" y="214236"/>
                  </a:lnTo>
                  <a:lnTo>
                    <a:pt x="345948" y="1836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68">
                <a:solidFill>
                  <a:schemeClr val="accent6"/>
                </a:solidFill>
              </a:endParaRPr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FED1A90-0365-ED45-BFF2-3190C479B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1705" y="927691"/>
            <a:ext cx="3655570" cy="653013"/>
          </a:xfrm>
        </p:spPr>
        <p:txBody>
          <a:bodyPr/>
          <a:lstStyle>
            <a:lvl1pPr algn="ctr">
              <a:defRPr sz="1200">
                <a:solidFill>
                  <a:schemeClr val="bg2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5C1C907-0A82-434F-B5F8-CBA46CCD8E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48609" y="3069079"/>
            <a:ext cx="3223390" cy="420245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rgbClr val="231F20"/>
                </a:solidFill>
              </a:defRPr>
            </a:lvl1pPr>
            <a:lvl2pPr marL="11113" indent="0">
              <a:buNone/>
              <a:defRPr sz="1400">
                <a:solidFill>
                  <a:srgbClr val="231F20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B75BE8A9-ECD5-BA44-A864-B7405F960E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1705" y="2617399"/>
            <a:ext cx="3655570" cy="420245"/>
          </a:xfrm>
        </p:spPr>
        <p:txBody>
          <a:bodyPr anchor="b"/>
          <a:lstStyle>
            <a:lvl1pPr>
              <a:spcAft>
                <a:spcPts val="0"/>
              </a:spcAft>
              <a:defRPr sz="1200" b="1" i="0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F76DEC12-62F6-784C-93C7-607ADC85FF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1705" y="1608174"/>
            <a:ext cx="3655570" cy="218907"/>
          </a:xfrm>
        </p:spPr>
        <p:txBody>
          <a:bodyPr/>
          <a:lstStyle>
            <a:lvl1pPr algn="ctr">
              <a:defRPr sz="1000" b="1" i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5CF255AC-3623-7349-9D03-F3F286B508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21705" y="1806650"/>
            <a:ext cx="3655570" cy="218907"/>
          </a:xfrm>
        </p:spPr>
        <p:txBody>
          <a:bodyPr/>
          <a:lstStyle>
            <a:lvl1pPr algn="ctr">
              <a:defRPr sz="1000" b="0" i="0">
                <a:solidFill>
                  <a:schemeClr val="bg2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6D98BDCA-E7A8-ED45-80A3-12DB688695C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21705" y="3074432"/>
            <a:ext cx="1114748" cy="1515031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7921F0C0-F43C-924A-9666-7C8D7CA8F63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92116" y="3074432"/>
            <a:ext cx="1114748" cy="1515031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8A1EA643-0803-5445-BE00-DA8E9A9DCB3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62527" y="3074432"/>
            <a:ext cx="1114748" cy="1515031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5934F237-999C-3C46-A032-A762ABEF36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66725" y="2684977"/>
            <a:ext cx="809182" cy="804348"/>
          </a:xfrm>
          <a:noFill/>
        </p:spPr>
        <p:txBody>
          <a:bodyPr bIns="468000" anchor="ctr"/>
          <a:lstStyle>
            <a:lvl1pPr algn="ctr">
              <a:defRPr sz="800">
                <a:solidFill>
                  <a:srgbClr val="231F20"/>
                </a:solidFill>
              </a:defRPr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52340BB0-0C90-FC40-B81F-DF97E893A9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8609" y="3627632"/>
            <a:ext cx="3223390" cy="859035"/>
          </a:xfrm>
        </p:spPr>
        <p:txBody>
          <a:bodyPr/>
          <a:lstStyle>
            <a:lvl1pPr>
              <a:defRPr lang="en-AU" sz="900" b="0" i="0" u="none" strike="noStrike" smtClean="0">
                <a:solidFill>
                  <a:srgbClr val="231F20"/>
                </a:solidFill>
                <a:effectLst/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Cras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urna</a:t>
            </a:r>
            <a:r>
              <a:rPr lang="en-GB" dirty="0"/>
              <a:t> et </a:t>
            </a:r>
            <a:r>
              <a:rPr lang="en-GB" dirty="0" err="1"/>
              <a:t>sodales</a:t>
            </a:r>
            <a:r>
              <a:rPr lang="en-GB" dirty="0"/>
              <a:t>. Proin pharetra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dapibus</a:t>
            </a:r>
            <a:r>
              <a:rPr lang="en-GB" dirty="0"/>
              <a:t>. Nam id dictum </a:t>
            </a:r>
            <a:r>
              <a:rPr lang="en-GB" dirty="0" err="1"/>
              <a:t>arcu</a:t>
            </a:r>
            <a:r>
              <a:rPr lang="en-GB" dirty="0"/>
              <a:t>,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aliquet</a:t>
            </a:r>
            <a:r>
              <a:rPr lang="en-GB" dirty="0"/>
              <a:t> </a:t>
            </a:r>
            <a:r>
              <a:rPr lang="en-GB" dirty="0" err="1"/>
              <a:t>risus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condimentum</a:t>
            </a:r>
            <a:r>
              <a:rPr lang="en-GB" dirty="0"/>
              <a:t>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arcu</a:t>
            </a:r>
            <a:r>
              <a:rPr lang="en-GB" dirty="0"/>
              <a:t> vitae gravida. Vestibulum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sollicitudin</a:t>
            </a:r>
            <a:r>
              <a:rPr lang="en-GB" dirty="0"/>
              <a:t> </a:t>
            </a:r>
            <a:r>
              <a:rPr lang="en-GB" dirty="0" err="1"/>
              <a:t>tortor</a:t>
            </a:r>
            <a:r>
              <a:rPr lang="en-GB" dirty="0"/>
              <a:t>. Nunc a </a:t>
            </a:r>
            <a:r>
              <a:rPr lang="en-GB" dirty="0" err="1"/>
              <a:t>eleifend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, a </a:t>
            </a:r>
            <a:r>
              <a:rPr lang="en-GB" dirty="0" err="1"/>
              <a:t>dapibus</a:t>
            </a:r>
            <a:r>
              <a:rPr lang="en-GB" dirty="0"/>
              <a:t> eros.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lacus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, </a:t>
            </a:r>
            <a:r>
              <a:rPr lang="en-GB" dirty="0" err="1"/>
              <a:t>congue</a:t>
            </a:r>
            <a:r>
              <a:rPr lang="en-GB" dirty="0"/>
              <a:t> </a:t>
            </a:r>
            <a:r>
              <a:rPr lang="en-GB" dirty="0" err="1"/>
              <a:t>sed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842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napsho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1940CF2-410C-AB48-9EDE-AAC07D80AC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63468" y="0"/>
            <a:ext cx="6078015" cy="5143500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9A52744C-07EE-5642-AFE9-AC0F1AFA4B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693" y="1714532"/>
            <a:ext cx="2348963" cy="420245"/>
          </a:xfrm>
        </p:spPr>
        <p:txBody>
          <a:bodyPr/>
          <a:lstStyle>
            <a:lvl1pPr>
              <a:spcAft>
                <a:spcPts val="0"/>
              </a:spcAft>
              <a:defRPr sz="1400">
                <a:solidFill>
                  <a:schemeClr val="tx1"/>
                </a:solidFill>
              </a:defRPr>
            </a:lvl1pPr>
            <a:lvl2pPr marL="11113" indent="0">
              <a:buNone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D73CEBA-FBFF-9045-8578-E54EC87F6DA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61693" y="207605"/>
            <a:ext cx="809182" cy="804348"/>
          </a:xfrm>
          <a:noFill/>
        </p:spPr>
        <p:txBody>
          <a:bodyPr bIns="468000" anchor="ctr"/>
          <a:lstStyle>
            <a:lvl1pPr algn="ctr">
              <a:defRPr sz="800">
                <a:solidFill>
                  <a:srgbClr val="231F20"/>
                </a:solidFill>
              </a:defRPr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03B924-6AD4-D54C-AA80-0084C286F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93" y="1330429"/>
            <a:ext cx="2348963" cy="352668"/>
          </a:xfrm>
        </p:spPr>
        <p:txBody>
          <a:bodyPr anchor="b"/>
          <a:lstStyle>
            <a:lvl1pPr>
              <a:defRPr sz="2100">
                <a:solidFill>
                  <a:srgbClr val="231F2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754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napsho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1940CF2-410C-AB48-9EDE-AAC07D80AC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63468" y="0"/>
            <a:ext cx="6078015" cy="5143500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E88B7F00-2F11-624E-A2D8-8962C05310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693" y="1714532"/>
            <a:ext cx="2348963" cy="958414"/>
          </a:xfrm>
        </p:spPr>
        <p:txBody>
          <a:bodyPr/>
          <a:lstStyle>
            <a:lvl1pPr>
              <a:defRPr lang="en-AU" b="0" i="0" u="none" strike="noStrike" smtClean="0">
                <a:effectLst/>
              </a:defRPr>
            </a:lvl1pPr>
            <a:lvl2pPr>
              <a:defRPr sz="800">
                <a:solidFill>
                  <a:schemeClr val="tx1"/>
                </a:solidFill>
              </a:defRPr>
            </a:lvl2pPr>
          </a:lstStyle>
          <a:p>
            <a:pPr lvl="1"/>
            <a:r>
              <a:rPr lang="en-GB" dirty="0"/>
              <a:t>Type in the text (or paste text as ‘Text only’) </a:t>
            </a:r>
          </a:p>
          <a:p>
            <a:pPr lvl="1"/>
            <a:r>
              <a:rPr lang="en-GB" dirty="0"/>
              <a:t>Select the text you want bullets added</a:t>
            </a:r>
          </a:p>
          <a:p>
            <a:pPr lvl="1"/>
            <a:r>
              <a:rPr lang="en-GB" dirty="0"/>
              <a:t>Press tab button to activate bullets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D73CEBA-FBFF-9045-8578-E54EC87F6DA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61693" y="207605"/>
            <a:ext cx="809182" cy="804348"/>
          </a:xfrm>
          <a:noFill/>
        </p:spPr>
        <p:txBody>
          <a:bodyPr bIns="468000" anchor="ctr"/>
          <a:lstStyle>
            <a:lvl1pPr algn="ctr">
              <a:defRPr sz="8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45F0537-636F-BE46-A2DA-3DA3F404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93" y="1330429"/>
            <a:ext cx="2348963" cy="352668"/>
          </a:xfrm>
        </p:spPr>
        <p:txBody>
          <a:bodyPr anchor="b"/>
          <a:lstStyle>
            <a:lvl1pPr>
              <a:defRPr sz="21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5650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napsho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1940CF2-410C-AB48-9EDE-AAC07D80AC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63468" y="0"/>
            <a:ext cx="6078015" cy="5143500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E764D6A1-B073-9B47-91AE-7173E8A622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693" y="1496524"/>
            <a:ext cx="2150828" cy="1315729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BE182F-8394-7344-9745-C5104E0E5D4B}"/>
              </a:ext>
            </a:extLst>
          </p:cNvPr>
          <p:cNvGrpSpPr/>
          <p:nvPr userDrawn="1"/>
        </p:nvGrpSpPr>
        <p:grpSpPr>
          <a:xfrm>
            <a:off x="461693" y="1163641"/>
            <a:ext cx="2150828" cy="178360"/>
            <a:chOff x="427483" y="1163641"/>
            <a:chExt cx="2150828" cy="178360"/>
          </a:xfrm>
        </p:grpSpPr>
        <p:grpSp>
          <p:nvGrpSpPr>
            <p:cNvPr id="13" name="object 16">
              <a:extLst>
                <a:ext uri="{FF2B5EF4-FFF2-40B4-BE49-F238E27FC236}">
                  <a16:creationId xmlns:a16="http://schemas.microsoft.com/office/drawing/2014/main" id="{1A4F0AD1-0ABD-4344-BEEE-6E90CB2BF8DF}"/>
                </a:ext>
              </a:extLst>
            </p:cNvPr>
            <p:cNvGrpSpPr/>
            <p:nvPr userDrawn="1"/>
          </p:nvGrpSpPr>
          <p:grpSpPr>
            <a:xfrm>
              <a:off x="1354369" y="1163641"/>
              <a:ext cx="1223942" cy="178360"/>
              <a:chOff x="8440560" y="867473"/>
              <a:chExt cx="1799647" cy="262255"/>
            </a:xfrm>
          </p:grpSpPr>
          <p:sp>
            <p:nvSpPr>
              <p:cNvPr id="15" name="object 18">
                <a:extLst>
                  <a:ext uri="{FF2B5EF4-FFF2-40B4-BE49-F238E27FC236}">
                    <a16:creationId xmlns:a16="http://schemas.microsoft.com/office/drawing/2014/main" id="{BF8EDB34-4CF2-A544-892A-B8506909A6BE}"/>
                  </a:ext>
                </a:extLst>
              </p:cNvPr>
              <p:cNvSpPr/>
              <p:nvPr/>
            </p:nvSpPr>
            <p:spPr>
              <a:xfrm>
                <a:off x="9043014" y="994666"/>
                <a:ext cx="1197193" cy="135061"/>
              </a:xfrm>
              <a:custGeom>
                <a:avLst/>
                <a:gdLst/>
                <a:ahLst/>
                <a:cxnLst/>
                <a:rect l="l" t="t" r="r" b="b"/>
                <a:pathLst>
                  <a:path w="929004">
                    <a:moveTo>
                      <a:pt x="0" y="0"/>
                    </a:moveTo>
                    <a:lnTo>
                      <a:pt x="928992" y="0"/>
                    </a:lnTo>
                  </a:path>
                </a:pathLst>
              </a:custGeom>
              <a:ln w="4305">
                <a:solidFill>
                  <a:srgbClr val="D1D1D1"/>
                </a:solidFill>
              </a:ln>
            </p:spPr>
            <p:txBody>
              <a:bodyPr wrap="square" lIns="0" tIns="0" rIns="0" bIns="0" rtlCol="0"/>
              <a:lstStyle/>
              <a:p>
                <a:pPr algn="l"/>
                <a:endParaRPr sz="1768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6" name="object 19">
                <a:extLst>
                  <a:ext uri="{FF2B5EF4-FFF2-40B4-BE49-F238E27FC236}">
                    <a16:creationId xmlns:a16="http://schemas.microsoft.com/office/drawing/2014/main" id="{A10CC286-1028-BA4E-8B48-9B546153CBF1}"/>
                  </a:ext>
                </a:extLst>
              </p:cNvPr>
              <p:cNvSpPr/>
              <p:nvPr/>
            </p:nvSpPr>
            <p:spPr>
              <a:xfrm>
                <a:off x="8440560" y="867473"/>
                <a:ext cx="346075" cy="262255"/>
              </a:xfrm>
              <a:custGeom>
                <a:avLst/>
                <a:gdLst/>
                <a:ahLst/>
                <a:cxnLst/>
                <a:rect l="l" t="t" r="r" b="b"/>
                <a:pathLst>
                  <a:path w="346075" h="262255">
                    <a:moveTo>
                      <a:pt x="172440" y="183654"/>
                    </a:moveTo>
                    <a:lnTo>
                      <a:pt x="166268" y="153073"/>
                    </a:lnTo>
                    <a:lnTo>
                      <a:pt x="149428" y="128092"/>
                    </a:lnTo>
                    <a:lnTo>
                      <a:pt x="124447" y="111252"/>
                    </a:lnTo>
                    <a:lnTo>
                      <a:pt x="93865" y="105079"/>
                    </a:lnTo>
                    <a:lnTo>
                      <a:pt x="73545" y="107746"/>
                    </a:lnTo>
                    <a:lnTo>
                      <a:pt x="55232" y="115265"/>
                    </a:lnTo>
                    <a:lnTo>
                      <a:pt x="39573" y="126949"/>
                    </a:lnTo>
                    <a:lnTo>
                      <a:pt x="27266" y="142100"/>
                    </a:lnTo>
                    <a:lnTo>
                      <a:pt x="26517" y="124777"/>
                    </a:lnTo>
                    <a:lnTo>
                      <a:pt x="37020" y="76708"/>
                    </a:lnTo>
                    <a:lnTo>
                      <a:pt x="61633" y="43840"/>
                    </a:lnTo>
                    <a:lnTo>
                      <a:pt x="97015" y="25869"/>
                    </a:lnTo>
                    <a:lnTo>
                      <a:pt x="90716" y="0"/>
                    </a:lnTo>
                    <a:lnTo>
                      <a:pt x="44678" y="23228"/>
                    </a:lnTo>
                    <a:lnTo>
                      <a:pt x="12839" y="65544"/>
                    </a:lnTo>
                    <a:lnTo>
                      <a:pt x="0" y="137515"/>
                    </a:lnTo>
                    <a:lnTo>
                      <a:pt x="6591" y="176288"/>
                    </a:lnTo>
                    <a:lnTo>
                      <a:pt x="21729" y="215150"/>
                    </a:lnTo>
                    <a:lnTo>
                      <a:pt x="21869" y="215074"/>
                    </a:lnTo>
                    <a:lnTo>
                      <a:pt x="33705" y="234149"/>
                    </a:lnTo>
                    <a:lnTo>
                      <a:pt x="50330" y="249059"/>
                    </a:lnTo>
                    <a:lnTo>
                      <a:pt x="70726" y="258762"/>
                    </a:lnTo>
                    <a:lnTo>
                      <a:pt x="93865" y="262229"/>
                    </a:lnTo>
                    <a:lnTo>
                      <a:pt x="124447" y="256057"/>
                    </a:lnTo>
                    <a:lnTo>
                      <a:pt x="149428" y="239217"/>
                    </a:lnTo>
                    <a:lnTo>
                      <a:pt x="166268" y="214236"/>
                    </a:lnTo>
                    <a:lnTo>
                      <a:pt x="172440" y="183654"/>
                    </a:lnTo>
                    <a:close/>
                  </a:path>
                  <a:path w="346075" h="262255">
                    <a:moveTo>
                      <a:pt x="345948" y="183654"/>
                    </a:moveTo>
                    <a:lnTo>
                      <a:pt x="339775" y="153073"/>
                    </a:lnTo>
                    <a:lnTo>
                      <a:pt x="322935" y="128092"/>
                    </a:lnTo>
                    <a:lnTo>
                      <a:pt x="297967" y="111252"/>
                    </a:lnTo>
                    <a:lnTo>
                      <a:pt x="267373" y="105079"/>
                    </a:lnTo>
                    <a:lnTo>
                      <a:pt x="247065" y="107746"/>
                    </a:lnTo>
                    <a:lnTo>
                      <a:pt x="228739" y="115265"/>
                    </a:lnTo>
                    <a:lnTo>
                      <a:pt x="213080" y="126949"/>
                    </a:lnTo>
                    <a:lnTo>
                      <a:pt x="200774" y="142100"/>
                    </a:lnTo>
                    <a:lnTo>
                      <a:pt x="200025" y="124777"/>
                    </a:lnTo>
                    <a:lnTo>
                      <a:pt x="210527" y="76708"/>
                    </a:lnTo>
                    <a:lnTo>
                      <a:pt x="235140" y="43840"/>
                    </a:lnTo>
                    <a:lnTo>
                      <a:pt x="270522" y="25869"/>
                    </a:lnTo>
                    <a:lnTo>
                      <a:pt x="264223" y="0"/>
                    </a:lnTo>
                    <a:lnTo>
                      <a:pt x="218186" y="23228"/>
                    </a:lnTo>
                    <a:lnTo>
                      <a:pt x="186347" y="65544"/>
                    </a:lnTo>
                    <a:lnTo>
                      <a:pt x="173507" y="137515"/>
                    </a:lnTo>
                    <a:lnTo>
                      <a:pt x="180098" y="176288"/>
                    </a:lnTo>
                    <a:lnTo>
                      <a:pt x="195237" y="215150"/>
                    </a:lnTo>
                    <a:lnTo>
                      <a:pt x="195376" y="215074"/>
                    </a:lnTo>
                    <a:lnTo>
                      <a:pt x="207213" y="234149"/>
                    </a:lnTo>
                    <a:lnTo>
                      <a:pt x="223850" y="249059"/>
                    </a:lnTo>
                    <a:lnTo>
                      <a:pt x="244246" y="258762"/>
                    </a:lnTo>
                    <a:lnTo>
                      <a:pt x="267373" y="262229"/>
                    </a:lnTo>
                    <a:lnTo>
                      <a:pt x="297967" y="256057"/>
                    </a:lnTo>
                    <a:lnTo>
                      <a:pt x="322935" y="239217"/>
                    </a:lnTo>
                    <a:lnTo>
                      <a:pt x="339775" y="214236"/>
                    </a:lnTo>
                    <a:lnTo>
                      <a:pt x="345948" y="183654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/>
              <a:lstStyle/>
              <a:p>
                <a:pPr algn="l"/>
                <a:endParaRPr sz="1768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E2B6E92E-DA71-964D-AF94-99753D8C1B85}"/>
                </a:ext>
              </a:extLst>
            </p:cNvPr>
            <p:cNvSpPr/>
            <p:nvPr userDrawn="1"/>
          </p:nvSpPr>
          <p:spPr>
            <a:xfrm>
              <a:off x="427483" y="1250145"/>
              <a:ext cx="814212" cy="91855"/>
            </a:xfrm>
            <a:custGeom>
              <a:avLst/>
              <a:gdLst/>
              <a:ahLst/>
              <a:cxnLst/>
              <a:rect l="l" t="t" r="r" b="b"/>
              <a:pathLst>
                <a:path w="929004">
                  <a:moveTo>
                    <a:pt x="0" y="0"/>
                  </a:moveTo>
                  <a:lnTo>
                    <a:pt x="928992" y="0"/>
                  </a:lnTo>
                </a:path>
              </a:pathLst>
            </a:custGeom>
            <a:ln w="4305">
              <a:solidFill>
                <a:srgbClr val="D1D1D1"/>
              </a:solidFill>
            </a:ln>
          </p:spPr>
          <p:txBody>
            <a:bodyPr wrap="square" lIns="0" tIns="0" rIns="0" bIns="0" rtlCol="0"/>
            <a:lstStyle/>
            <a:p>
              <a:pPr algn="l"/>
              <a:endParaRPr sz="1768">
                <a:solidFill>
                  <a:schemeClr val="tx2"/>
                </a:solidFill>
              </a:endParaRPr>
            </a:p>
          </p:txBody>
        </p:sp>
      </p:grp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02BB69F-EA43-484D-AAB3-C21BBDAFE0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1693" y="2879441"/>
            <a:ext cx="2150828" cy="218907"/>
          </a:xfrm>
        </p:spPr>
        <p:txBody>
          <a:bodyPr/>
          <a:lstStyle>
            <a:lvl1pPr algn="ctr">
              <a:defRPr sz="900" b="1" i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3F89FAA2-DCAA-374D-9764-8D38623F5C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1693" y="3077917"/>
            <a:ext cx="2150828" cy="218907"/>
          </a:xfrm>
        </p:spPr>
        <p:txBody>
          <a:bodyPr/>
          <a:lstStyle>
            <a:lvl1pPr algn="ctr">
              <a:defRPr sz="900" b="0" i="0">
                <a:solidFill>
                  <a:schemeClr val="tx1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C4DCDEFC-4BFE-0449-84D4-B73B3682623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61693" y="207605"/>
            <a:ext cx="809182" cy="804348"/>
          </a:xfrm>
          <a:noFill/>
        </p:spPr>
        <p:txBody>
          <a:bodyPr bIns="468000" anchor="ctr"/>
          <a:lstStyle>
            <a:lvl1pPr algn="ctr">
              <a:defRPr sz="800"/>
            </a:lvl1pPr>
          </a:lstStyle>
          <a:p>
            <a:r>
              <a:rPr lang="en-US" dirty="0"/>
              <a:t>Click on the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0591289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1940CF2-410C-AB48-9EDE-AAC07D80AC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13805" y="2162802"/>
            <a:ext cx="1691682" cy="1366806"/>
          </a:xfrm>
          <a:noFill/>
        </p:spPr>
        <p:txBody>
          <a:bodyPr bIns="540000" anchor="ctr"/>
          <a:lstStyle>
            <a:lvl1pPr algn="ctr">
              <a:defRPr sz="8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E764D6A1-B073-9B47-91AE-7173E8A622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21697" y="1992581"/>
            <a:ext cx="3294858" cy="1467949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117530-4AA1-B849-AD5A-30BAAA63CC46}"/>
              </a:ext>
            </a:extLst>
          </p:cNvPr>
          <p:cNvGrpSpPr/>
          <p:nvPr userDrawn="1"/>
        </p:nvGrpSpPr>
        <p:grpSpPr>
          <a:xfrm>
            <a:off x="4321697" y="1386176"/>
            <a:ext cx="3294858" cy="399670"/>
            <a:chOff x="2290474" y="926028"/>
            <a:chExt cx="4824000" cy="58515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14F44F8-DAA0-9347-99B5-A0EA3A9FEC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90474" y="1218606"/>
              <a:ext cx="16200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DF8E57-C6AB-F242-83A0-8B2AC13953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0874" y="1198728"/>
              <a:ext cx="16236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082E781-962D-A245-82E3-F8060D2FE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214" y="926028"/>
              <a:ext cx="718519" cy="585156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A12743-4D95-6C4B-A885-6D0781563FF5}"/>
              </a:ext>
            </a:extLst>
          </p:cNvPr>
          <p:cNvGrpSpPr/>
          <p:nvPr userDrawn="1"/>
        </p:nvGrpSpPr>
        <p:grpSpPr>
          <a:xfrm rot="10800000">
            <a:off x="4321698" y="4059713"/>
            <a:ext cx="3294858" cy="399670"/>
            <a:chOff x="2290474" y="888647"/>
            <a:chExt cx="4824000" cy="58515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6BC37C-D5C3-6241-B1B5-61E1C8B06C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90474" y="1218606"/>
              <a:ext cx="16200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7A1246D-09FE-7546-B671-FAE5B3B60B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0874" y="1198728"/>
              <a:ext cx="16236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9E29AF9-49E8-754E-8A18-DE92F46EF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216" y="888647"/>
              <a:ext cx="718519" cy="585156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42757705-5195-984A-B0CD-2A05347D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C9BCADB9-D584-F448-96BA-BF593B3FEA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1697" y="3529608"/>
            <a:ext cx="3294858" cy="346347"/>
          </a:xfrm>
        </p:spPr>
        <p:txBody>
          <a:bodyPr/>
          <a:lstStyle>
            <a:lvl1pPr algn="ctr">
              <a:defRPr sz="900">
                <a:solidFill>
                  <a:schemeClr val="tx1"/>
                </a:solidFill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83759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Image 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E658ED-4F62-254B-8EEB-A4F575C9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45" y="1602316"/>
            <a:ext cx="3383421" cy="813784"/>
          </a:xfrm>
        </p:spPr>
        <p:txBody>
          <a:bodyPr anchor="ctr"/>
          <a:lstStyle>
            <a:lvl1pPr algn="l">
              <a:defRPr sz="2400" b="0" i="0">
                <a:solidFill>
                  <a:schemeClr val="bg1"/>
                </a:solidFill>
                <a:latin typeface="HelveticaNeueLT Std L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AE7113-4F14-264F-BB2D-E50C6DCF406C}"/>
              </a:ext>
            </a:extLst>
          </p:cNvPr>
          <p:cNvGrpSpPr/>
          <p:nvPr userDrawn="1"/>
        </p:nvGrpSpPr>
        <p:grpSpPr>
          <a:xfrm>
            <a:off x="656146" y="489620"/>
            <a:ext cx="3294858" cy="399670"/>
            <a:chOff x="2290474" y="926028"/>
            <a:chExt cx="4824000" cy="58515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87776E6-4CA1-F145-AB41-0D4D0E984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90474" y="1218606"/>
              <a:ext cx="16200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B780BE-88F4-1B4A-ADC3-9C8626F74A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0874" y="1198728"/>
              <a:ext cx="16236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458877D-E7D3-CC48-A1FC-34A0101E0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214" y="926028"/>
              <a:ext cx="718519" cy="58515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D9DA5F-BFE8-E341-B334-ACCE6FB526E1}"/>
              </a:ext>
            </a:extLst>
          </p:cNvPr>
          <p:cNvGrpSpPr/>
          <p:nvPr userDrawn="1"/>
        </p:nvGrpSpPr>
        <p:grpSpPr>
          <a:xfrm rot="10800000">
            <a:off x="656147" y="3163157"/>
            <a:ext cx="3294858" cy="399670"/>
            <a:chOff x="2290474" y="888647"/>
            <a:chExt cx="4824000" cy="585156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67BE4AD-1FC7-B149-B60C-BDB35F9E9A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90474" y="1218606"/>
              <a:ext cx="16200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B47CE78-14FF-184B-9D88-B049AC2E8F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0874" y="1198728"/>
              <a:ext cx="1623600" cy="0"/>
            </a:xfrm>
            <a:prstGeom prst="line">
              <a:avLst/>
            </a:prstGeom>
            <a:ln cap="sq">
              <a:solidFill>
                <a:srgbClr val="C0C0C0"/>
              </a:solidFill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B793BA7-EAB6-E64F-9ABD-3C5E16DBA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216" y="888647"/>
              <a:ext cx="718519" cy="585156"/>
            </a:xfrm>
            <a:prstGeom prst="rect">
              <a:avLst/>
            </a:prstGeom>
          </p:spPr>
        </p:pic>
      </p:grp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B05D57D2-6670-CD4B-B5F8-CCE8854D47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45" y="4090978"/>
            <a:ext cx="2150828" cy="218907"/>
          </a:xfrm>
        </p:spPr>
        <p:txBody>
          <a:bodyPr/>
          <a:lstStyle>
            <a:lvl1pPr algn="l">
              <a:defRPr sz="900" b="1" i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E7F40828-F76B-B542-9B87-3CA942E897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6145" y="4289454"/>
            <a:ext cx="2150828" cy="218907"/>
          </a:xfrm>
        </p:spPr>
        <p:txBody>
          <a:bodyPr/>
          <a:lstStyle>
            <a:lvl1pPr algn="l">
              <a:defRPr sz="900" b="0" i="0">
                <a:solidFill>
                  <a:schemeClr val="tx1"/>
                </a:solidFill>
                <a:latin typeface="HelveticaNeueLT Std Lt" panose="020B0403020202020204" pitchFamily="34" charset="0"/>
              </a:defRPr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CFA069D-C875-9446-A51D-2614B6EEA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4734" r="28411" b="17268"/>
          <a:stretch/>
        </p:blipFill>
        <p:spPr>
          <a:xfrm>
            <a:off x="5104434" y="0"/>
            <a:ext cx="40395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800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1C205A0-E847-B440-8687-DE97CA1572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01918" y="0"/>
            <a:ext cx="4039565" cy="5143500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E658ED-4F62-254B-8EEB-A4F575C9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92" y="2270321"/>
            <a:ext cx="3865211" cy="813784"/>
          </a:xfrm>
        </p:spPr>
        <p:txBody>
          <a:bodyPr anchor="ctr"/>
          <a:lstStyle>
            <a:lvl1pPr>
              <a:defRPr sz="2400" b="0" i="0">
                <a:solidFill>
                  <a:schemeClr val="bg1"/>
                </a:solidFill>
                <a:latin typeface="HelveticaNeueLT Std Lt" panose="020B0403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237463-7E1B-8744-8AF7-6952728FE3CC}"/>
              </a:ext>
            </a:extLst>
          </p:cNvPr>
          <p:cNvCxnSpPr/>
          <p:nvPr userDrawn="1"/>
        </p:nvCxnSpPr>
        <p:spPr>
          <a:xfrm>
            <a:off x="0" y="1357460"/>
            <a:ext cx="4326903" cy="0"/>
          </a:xfrm>
          <a:prstGeom prst="line">
            <a:avLst/>
          </a:prstGeom>
          <a:ln w="15875" cap="sq">
            <a:solidFill>
              <a:srgbClr val="D1D1D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83FDC4-7364-4A45-A01B-9DFA21BFFEBD}"/>
              </a:ext>
            </a:extLst>
          </p:cNvPr>
          <p:cNvCxnSpPr/>
          <p:nvPr userDrawn="1"/>
        </p:nvCxnSpPr>
        <p:spPr>
          <a:xfrm>
            <a:off x="0" y="3996965"/>
            <a:ext cx="4326903" cy="0"/>
          </a:xfrm>
          <a:prstGeom prst="line">
            <a:avLst/>
          </a:prstGeom>
          <a:ln w="15875" cap="sq">
            <a:solidFill>
              <a:srgbClr val="D1D1D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6111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9459-A777-5745-9FE7-65D448946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4830EE14-D590-BC45-8553-85EF272716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374" y="1756379"/>
            <a:ext cx="2540587" cy="1305799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D4E2B3C-7A87-E944-8365-03121E10F02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01707" y="1756379"/>
            <a:ext cx="2540587" cy="1305799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D70C5ED8-1720-9A4C-A7C9-FA9C19B049D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36688" y="1756379"/>
            <a:ext cx="2540587" cy="1305799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E5AC1CF-369B-3D4E-92F3-997D0D264D9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3095038"/>
            <a:ext cx="2540183" cy="352170"/>
          </a:xfrm>
        </p:spPr>
        <p:txBody>
          <a:bodyPr/>
          <a:lstStyle>
            <a:lvl1pPr algn="ctr">
              <a:spcAft>
                <a:spcPts val="0"/>
              </a:spcAft>
              <a:defRPr sz="1000" b="1" i="0" cap="all" baseline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37C8F500-AEC7-5C44-9C2A-B5D45349A0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01907" y="3095038"/>
            <a:ext cx="2540183" cy="352170"/>
          </a:xfrm>
        </p:spPr>
        <p:txBody>
          <a:bodyPr/>
          <a:lstStyle>
            <a:lvl1pPr algn="ctr">
              <a:spcAft>
                <a:spcPts val="0"/>
              </a:spcAft>
              <a:defRPr sz="1000" b="1" i="0" cap="all" baseline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87B01C1B-EA38-2744-B20A-D2A99CCF327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6688" y="3095038"/>
            <a:ext cx="2540183" cy="352170"/>
          </a:xfrm>
        </p:spPr>
        <p:txBody>
          <a:bodyPr/>
          <a:lstStyle>
            <a:lvl1pPr algn="ctr">
              <a:spcAft>
                <a:spcPts val="0"/>
              </a:spcAft>
              <a:defRPr sz="1000" b="1" i="0" cap="all" baseline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TEXT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22453A3-1707-DE4D-BA4D-D191F822817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0376" y="3525814"/>
            <a:ext cx="2540182" cy="420112"/>
          </a:xfrm>
        </p:spPr>
        <p:txBody>
          <a:bodyPr/>
          <a:lstStyle>
            <a:lvl1pPr algn="ctr">
              <a:defRPr sz="10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054B590-55AB-A54F-84B9-CDE5C12A56E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01909" y="3525814"/>
            <a:ext cx="2540182" cy="420112"/>
          </a:xfrm>
        </p:spPr>
        <p:txBody>
          <a:bodyPr/>
          <a:lstStyle>
            <a:lvl1pPr algn="ctr">
              <a:defRPr sz="10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92B64A57-2786-2F42-B80A-FE0485776F4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136689" y="3525814"/>
            <a:ext cx="2540182" cy="420112"/>
          </a:xfrm>
        </p:spPr>
        <p:txBody>
          <a:bodyPr/>
          <a:lstStyle>
            <a:lvl1pPr algn="ctr">
              <a:defRPr sz="100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2062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9459-A777-5745-9FE7-65D448946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4830EE14-D590-BC45-8553-85EF272716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374" y="1756379"/>
            <a:ext cx="1945225" cy="1305799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B19ACC81-FC86-694F-B00D-F974E6BE7CE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550933" y="1756379"/>
            <a:ext cx="1945225" cy="1305799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E02ACC9D-37D9-0F40-88F5-F634254231F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641492" y="1756379"/>
            <a:ext cx="1945225" cy="1305799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6EA31F8E-5B2A-F142-ADFC-617F7E454A2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732051" y="1756379"/>
            <a:ext cx="1945225" cy="1305799"/>
          </a:xfrm>
          <a:noFill/>
        </p:spPr>
        <p:txBody>
          <a:bodyPr bIns="540000" anchor="ctr"/>
          <a:lstStyle>
            <a:lvl1pPr algn="ctr">
              <a:defRPr sz="1000"/>
            </a:lvl1pPr>
          </a:lstStyle>
          <a:p>
            <a:r>
              <a:rPr lang="en-US" dirty="0"/>
              <a:t>Click on the icon to insert picture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7F50847E-489C-B942-8095-CA8B44615A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6" y="3095037"/>
            <a:ext cx="1945224" cy="461485"/>
          </a:xfrm>
        </p:spPr>
        <p:txBody>
          <a:bodyPr/>
          <a:lstStyle>
            <a:lvl1pPr algn="ctr">
              <a:spcAft>
                <a:spcPts val="0"/>
              </a:spcAft>
              <a:defRPr sz="1050" b="1" i="0" cap="all" baseline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A739B9FA-3D97-664C-80EF-FE54B1CD98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48298" y="3095037"/>
            <a:ext cx="1945224" cy="461485"/>
          </a:xfrm>
        </p:spPr>
        <p:txBody>
          <a:bodyPr/>
          <a:lstStyle>
            <a:lvl1pPr algn="ctr">
              <a:spcAft>
                <a:spcPts val="0"/>
              </a:spcAft>
              <a:defRPr sz="1050" b="1" i="0" cap="all" baseline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7335803B-9C1E-6147-8BB2-93BE3D32E1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36219" y="3095037"/>
            <a:ext cx="1945224" cy="461485"/>
          </a:xfrm>
        </p:spPr>
        <p:txBody>
          <a:bodyPr/>
          <a:lstStyle>
            <a:lvl1pPr algn="ctr">
              <a:spcAft>
                <a:spcPts val="0"/>
              </a:spcAft>
              <a:defRPr sz="1050" b="1" i="0" cap="all" baseline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BFDA68C7-2672-FE40-BE16-B547F47A28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32052" y="3095037"/>
            <a:ext cx="1945224" cy="461485"/>
          </a:xfrm>
        </p:spPr>
        <p:txBody>
          <a:bodyPr/>
          <a:lstStyle>
            <a:lvl1pPr algn="ctr">
              <a:spcAft>
                <a:spcPts val="0"/>
              </a:spcAft>
              <a:defRPr sz="1050" b="1" i="0" cap="all" baseline="0">
                <a:solidFill>
                  <a:schemeClr val="tx1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368955A0-1BA0-E340-8694-7DB4A130D20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0376" y="3667928"/>
            <a:ext cx="1945223" cy="420112"/>
          </a:xfrm>
        </p:spPr>
        <p:txBody>
          <a:bodyPr/>
          <a:lstStyle>
            <a:lvl1pPr algn="ctr">
              <a:defRPr sz="105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5EAAE6BB-9B94-4D4D-B45B-3FB4BFB7FB0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548299" y="3667928"/>
            <a:ext cx="1945223" cy="420112"/>
          </a:xfrm>
        </p:spPr>
        <p:txBody>
          <a:bodyPr/>
          <a:lstStyle>
            <a:lvl1pPr algn="ctr">
              <a:defRPr sz="105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0421516F-D2DE-EB42-AECB-1AE4A3F0E9E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36219" y="3667928"/>
            <a:ext cx="1945223" cy="420112"/>
          </a:xfrm>
        </p:spPr>
        <p:txBody>
          <a:bodyPr/>
          <a:lstStyle>
            <a:lvl1pPr algn="ctr">
              <a:defRPr sz="105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93D5483B-8825-DA48-A486-1C9D030BD8E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732053" y="3667928"/>
            <a:ext cx="1945223" cy="420112"/>
          </a:xfrm>
        </p:spPr>
        <p:txBody>
          <a:bodyPr/>
          <a:lstStyle>
            <a:lvl1pPr algn="ctr">
              <a:defRPr sz="1050"/>
            </a:lvl1pPr>
            <a:lvl2pPr marL="1111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1110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Layout - No Image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B261F-8187-8F47-AA1D-676042A82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BEC717C9-DE35-834D-B083-745A139493DF}"/>
              </a:ext>
            </a:extLst>
          </p:cNvPr>
          <p:cNvCxnSpPr/>
          <p:nvPr userDrawn="1"/>
        </p:nvCxnSpPr>
        <p:spPr>
          <a:xfrm>
            <a:off x="461692" y="1975654"/>
            <a:ext cx="8215584" cy="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2C377A16-54BE-6447-A760-7E9F65EFEEC9}"/>
              </a:ext>
            </a:extLst>
          </p:cNvPr>
          <p:cNvCxnSpPr/>
          <p:nvPr userDrawn="1"/>
        </p:nvCxnSpPr>
        <p:spPr>
          <a:xfrm>
            <a:off x="461692" y="2843214"/>
            <a:ext cx="8215584" cy="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60C00A8-275A-9A4C-84F1-432EC5FAB881}"/>
              </a:ext>
            </a:extLst>
          </p:cNvPr>
          <p:cNvCxnSpPr/>
          <p:nvPr userDrawn="1"/>
        </p:nvCxnSpPr>
        <p:spPr>
          <a:xfrm>
            <a:off x="461692" y="3710774"/>
            <a:ext cx="8215584" cy="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BC8903FB-EE3F-634E-B547-FB4F262E4CFB}"/>
              </a:ext>
            </a:extLst>
          </p:cNvPr>
          <p:cNvCxnSpPr>
            <a:cxnSpLocks/>
          </p:cNvCxnSpPr>
          <p:nvPr userDrawn="1"/>
        </p:nvCxnSpPr>
        <p:spPr>
          <a:xfrm>
            <a:off x="1643417" y="1096963"/>
            <a:ext cx="0" cy="349250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F14074F-D2F9-6A42-8675-B6C826F93F04}"/>
              </a:ext>
            </a:extLst>
          </p:cNvPr>
          <p:cNvCxnSpPr>
            <a:cxnSpLocks/>
          </p:cNvCxnSpPr>
          <p:nvPr userDrawn="1"/>
        </p:nvCxnSpPr>
        <p:spPr>
          <a:xfrm>
            <a:off x="2814093" y="1096963"/>
            <a:ext cx="0" cy="349250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EDEE214-9D16-A34B-B602-CC757A1EEB4E}"/>
              </a:ext>
            </a:extLst>
          </p:cNvPr>
          <p:cNvCxnSpPr>
            <a:cxnSpLocks/>
          </p:cNvCxnSpPr>
          <p:nvPr userDrawn="1"/>
        </p:nvCxnSpPr>
        <p:spPr>
          <a:xfrm>
            <a:off x="3984769" y="1096963"/>
            <a:ext cx="0" cy="349250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70224EF-734B-4840-803E-9C7D12555F31}"/>
              </a:ext>
            </a:extLst>
          </p:cNvPr>
          <p:cNvCxnSpPr>
            <a:cxnSpLocks/>
          </p:cNvCxnSpPr>
          <p:nvPr userDrawn="1"/>
        </p:nvCxnSpPr>
        <p:spPr>
          <a:xfrm>
            <a:off x="5155445" y="1096963"/>
            <a:ext cx="0" cy="349250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F6FD18B0-9868-0B48-9E6F-736839F71E5A}"/>
              </a:ext>
            </a:extLst>
          </p:cNvPr>
          <p:cNvCxnSpPr>
            <a:cxnSpLocks/>
          </p:cNvCxnSpPr>
          <p:nvPr userDrawn="1"/>
        </p:nvCxnSpPr>
        <p:spPr>
          <a:xfrm>
            <a:off x="6326121" y="1096963"/>
            <a:ext cx="0" cy="349250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E311C92-7809-3948-99C6-D3A7C2D1B007}"/>
              </a:ext>
            </a:extLst>
          </p:cNvPr>
          <p:cNvCxnSpPr>
            <a:cxnSpLocks/>
          </p:cNvCxnSpPr>
          <p:nvPr userDrawn="1"/>
        </p:nvCxnSpPr>
        <p:spPr>
          <a:xfrm>
            <a:off x="7496797" y="1096963"/>
            <a:ext cx="0" cy="3492500"/>
          </a:xfrm>
          <a:prstGeom prst="line">
            <a:avLst/>
          </a:prstGeom>
          <a:ln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3D10BC2-17B1-A64A-A418-D985BE019046}"/>
              </a:ext>
            </a:extLst>
          </p:cNvPr>
          <p:cNvSpPr/>
          <p:nvPr userDrawn="1"/>
        </p:nvSpPr>
        <p:spPr>
          <a:xfrm>
            <a:off x="460375" y="1096963"/>
            <a:ext cx="8216900" cy="3492500"/>
          </a:xfrm>
          <a:prstGeom prst="rect">
            <a:avLst/>
          </a:prstGeom>
          <a:noFill/>
          <a:ln w="6350">
            <a:solidFill>
              <a:srgbClr val="D1D1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270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B63FB-61DA-3CD9-8B75-FEBFF4F8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2FF8F-3379-AF21-2B03-19C52133D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1C3EA-64D2-799E-62EB-ED488A26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7097-2654-9D42-9EF1-A50ADAF90671}" type="datetimeFigureOut">
              <a:rPr lang="en-AU" smtClean="0"/>
              <a:t>8/05/2023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90023-58D4-0F9A-ADE5-AE214C93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E1A35-7621-B47F-9F4D-9A88471B2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A4F0-E4A4-7D40-BE31-25576E9373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78707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with 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EDA075-6BBE-1943-A01F-D41924002FF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C8C9E-8045-D44A-9DFC-43E04E95A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239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983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1693" y="1096963"/>
            <a:ext cx="8215582" cy="349249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48586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5BFF-154C-B84A-B7D0-066CC5C8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4E0CA-70C8-FB4F-B57F-D8115BD32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1693" y="1096963"/>
            <a:ext cx="3899754" cy="349249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FB6F6C4-505D-644E-93CD-9877B0BBF2D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77521" y="1096963"/>
            <a:ext cx="3899754" cy="349249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31446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Slide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41CCF-206D-AA40-A38E-8924D32C70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693" y="1683663"/>
            <a:ext cx="3210422" cy="888087"/>
          </a:xfrm>
        </p:spPr>
        <p:txBody>
          <a:bodyPr anchor="t"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</a:t>
            </a:r>
            <a:br>
              <a:rPr lang="en-GB" dirty="0"/>
            </a:br>
            <a:r>
              <a:rPr lang="en-GB" dirty="0"/>
              <a:t>style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CFCE7CD-CEE0-9F49-9811-D906CEC3744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2757714"/>
            <a:ext cx="3210423" cy="1536474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388BB93-BA6A-AB42-AF6D-A987D00F32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09143" y="849314"/>
            <a:ext cx="4934857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6F20E5-0BCC-6C4C-A16F-BAC8B9CFC3B0}"/>
              </a:ext>
            </a:extLst>
          </p:cNvPr>
          <p:cNvSpPr txBox="1"/>
          <p:nvPr userDrawn="1"/>
        </p:nvSpPr>
        <p:spPr>
          <a:xfrm>
            <a:off x="8176973" y="486145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endParaRPr lang="en-US" sz="1800" b="0" i="0" dirty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735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EDA075-6BBE-1943-A01F-D41924002FF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HelveticaNeueLT Std L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55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9858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ECM">
    <p:bg>
      <p:bgPr>
        <a:gradFill>
          <a:gsLst>
            <a:gs pos="0">
              <a:srgbClr val="0347BF"/>
            </a:gs>
            <a:gs pos="5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7D09AE-60EA-9F44-93E5-EFB2194079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6000"/>
          </a:blip>
          <a:srcRect t="-31" r="48180" b="31"/>
          <a:stretch/>
        </p:blipFill>
        <p:spPr>
          <a:xfrm>
            <a:off x="5885543" y="-46800"/>
            <a:ext cx="3258458" cy="5188685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F8C6DE-AF76-E144-AC4A-07E4D10242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692" y="943459"/>
            <a:ext cx="2228823" cy="360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6441582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CONNECT">
    <p:bg>
      <p:bgPr>
        <a:gradFill>
          <a:gsLst>
            <a:gs pos="0">
              <a:srgbClr val="00591B"/>
            </a:gs>
            <a:gs pos="50000">
              <a:srgbClr val="00893E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142B92-AAC2-AB42-9045-8782B353FE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r="43653"/>
          <a:stretch/>
        </p:blipFill>
        <p:spPr>
          <a:xfrm>
            <a:off x="6244771" y="-22896"/>
            <a:ext cx="2899229" cy="518929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5C2BFA-DD23-9945-B525-2C2760BC9B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61692" y="943459"/>
            <a:ext cx="2775600" cy="359848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8295766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NEXUS">
    <p:bg>
      <p:bgPr>
        <a:gradFill>
          <a:gsLst>
            <a:gs pos="0">
              <a:srgbClr val="0347BF"/>
            </a:gs>
            <a:gs pos="5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754542C-EABD-2A43-BE10-4892496C3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24420"/>
          <a:stretch/>
        </p:blipFill>
        <p:spPr>
          <a:xfrm>
            <a:off x="5123544" y="-25587"/>
            <a:ext cx="4020456" cy="5187596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158780-8B9F-DA44-8618-789294E33B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945" y="943459"/>
            <a:ext cx="255970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271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GOV365">
    <p:bg>
      <p:bgPr>
        <a:gradFill>
          <a:gsLst>
            <a:gs pos="0">
              <a:srgbClr val="BA2025"/>
            </a:gs>
            <a:gs pos="50000">
              <a:srgbClr val="D53F2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5A281A8-D240-0545-ABB5-3FD81C71A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38055"/>
          <a:stretch/>
        </p:blipFill>
        <p:spPr>
          <a:xfrm>
            <a:off x="5907315" y="3087"/>
            <a:ext cx="3236685" cy="5137323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E49ED5-E49A-3740-B0B9-32E61CEAE2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692" y="943459"/>
            <a:ext cx="2647059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763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INFORM">
    <p:bg>
      <p:bgPr>
        <a:gradFill>
          <a:gsLst>
            <a:gs pos="55000">
              <a:srgbClr val="8B3285"/>
            </a:gs>
            <a:gs pos="0">
              <a:srgbClr val="B879B2"/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5A281A8-D240-0545-ABB5-3FD81C71A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-562" r="37020"/>
          <a:stretch/>
        </p:blipFill>
        <p:spPr>
          <a:xfrm>
            <a:off x="5907314" y="3086"/>
            <a:ext cx="3238876" cy="5140800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E49ED5-E49A-3740-B0B9-32E61CEAE2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2133" y="943459"/>
            <a:ext cx="25861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412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BUILD">
    <p:bg>
      <p:bgPr>
        <a:gradFill>
          <a:gsLst>
            <a:gs pos="0">
              <a:srgbClr val="0347BF"/>
            </a:gs>
            <a:gs pos="5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AA17B91-6582-6648-AC97-8BF629BC2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24666"/>
          <a:stretch/>
        </p:blipFill>
        <p:spPr>
          <a:xfrm>
            <a:off x="5095351" y="-58057"/>
            <a:ext cx="4048649" cy="5198025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CE4B64-DA54-464A-9F99-C8E332B45A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692" y="943459"/>
            <a:ext cx="240617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735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TRAPEZE">
    <p:bg>
      <p:bgPr>
        <a:gradFill>
          <a:gsLst>
            <a:gs pos="0">
              <a:srgbClr val="E78324"/>
            </a:gs>
            <a:gs pos="50000">
              <a:srgbClr val="F2AC2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21A30C2-96D8-9345-9A7B-396C9B94F7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40990"/>
          <a:stretch/>
        </p:blipFill>
        <p:spPr>
          <a:xfrm>
            <a:off x="4839041" y="-34679"/>
            <a:ext cx="4304959" cy="5185774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2731A9-6FC5-5C45-8227-00BE03CFBA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692" y="943459"/>
            <a:ext cx="278735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009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REGWORKS">
    <p:bg>
      <p:bgPr>
        <a:gradFill>
          <a:gsLst>
            <a:gs pos="0">
              <a:srgbClr val="4A7537"/>
            </a:gs>
            <a:gs pos="50000">
              <a:srgbClr val="79A04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6F5B071-A094-4A43-BFEE-7213992AC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25863"/>
          <a:stretch/>
        </p:blipFill>
        <p:spPr>
          <a:xfrm>
            <a:off x="4484913" y="-39008"/>
            <a:ext cx="4659088" cy="5185774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699ACB-8C69-2E41-93E2-6FBD7436CC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692" y="943459"/>
            <a:ext cx="3134119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515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REACH">
    <p:bg>
      <p:bgPr>
        <a:gradFill>
          <a:gsLst>
            <a:gs pos="0">
              <a:srgbClr val="09625B"/>
            </a:gs>
            <a:gs pos="50000">
              <a:srgbClr val="1A8F8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542CF4-97A4-9240-9F9F-26A521E5BA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33824"/>
          <a:stretch/>
        </p:blipFill>
        <p:spPr>
          <a:xfrm>
            <a:off x="4572001" y="-16236"/>
            <a:ext cx="4572000" cy="5159736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37A098-30B2-724B-9663-F874EE252A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2196" y="943459"/>
            <a:ext cx="2562351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546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REDACT">
    <p:bg>
      <p:bgPr>
        <a:gradFill>
          <a:gsLst>
            <a:gs pos="0">
              <a:srgbClr val="09625B"/>
            </a:gs>
            <a:gs pos="50000">
              <a:srgbClr val="1A8F8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542CF4-97A4-9240-9F9F-26A521E5BA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l="-2940" r="20610"/>
          <a:stretch/>
        </p:blipFill>
        <p:spPr>
          <a:xfrm>
            <a:off x="4572001" y="-16236"/>
            <a:ext cx="4572000" cy="5159736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37A098-30B2-724B-9663-F874EE252A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44107" y="943459"/>
            <a:ext cx="2538529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244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KEYSTONE">
    <p:bg>
      <p:bgPr>
        <a:gradFill>
          <a:gsLst>
            <a:gs pos="0">
              <a:srgbClr val="BA2025"/>
            </a:gs>
            <a:gs pos="50000">
              <a:srgbClr val="D53F2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E46F050-F2A6-F64C-8A8D-A5875F20A4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39677"/>
          <a:stretch/>
        </p:blipFill>
        <p:spPr>
          <a:xfrm>
            <a:off x="4687475" y="-47474"/>
            <a:ext cx="4456525" cy="5189030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ADBEB16-3ED8-7648-9E0E-303E74D865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5286" y="849314"/>
            <a:ext cx="4408714" cy="3444874"/>
          </a:xfrm>
          <a:noFill/>
        </p:spPr>
        <p:txBody>
          <a:bodyPr bIns="432000" anchor="ctr"/>
          <a:lstStyle>
            <a:lvl1pPr algn="ctr">
              <a:defRPr sz="10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ED020-E840-B64C-9698-997A53FE23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692" y="3310534"/>
            <a:ext cx="3849052" cy="836923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  <a:lvl2pPr marL="11113" indent="0">
              <a:buNone/>
              <a:defRPr sz="1400">
                <a:solidFill>
                  <a:schemeClr val="bg2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E183C26-AD73-1A4E-9291-DEBB03D3C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0375" y="1915887"/>
            <a:ext cx="3849051" cy="1241182"/>
          </a:xfrm>
        </p:spPr>
        <p:txBody>
          <a:bodyPr/>
          <a:lstStyle>
            <a:lvl1pPr algn="l">
              <a:spcAft>
                <a:spcPts val="0"/>
              </a:spcAft>
              <a:defRPr sz="1800" b="1" i="0" cap="none" baseline="0">
                <a:solidFill>
                  <a:schemeClr val="bg2"/>
                </a:solidFill>
                <a:latin typeface="HelveticaNeueLT Std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A6F1A4-A1F3-FF45-A0F6-A7986C8386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2700" y="943459"/>
            <a:ext cx="294617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171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ECM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7B5635-35FB-6049-B860-52716F8C5483}"/>
              </a:ext>
            </a:extLst>
          </p:cNvPr>
          <p:cNvSpPr/>
          <p:nvPr userDrawn="1"/>
        </p:nvSpPr>
        <p:spPr>
          <a:xfrm>
            <a:off x="0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0347BF"/>
              </a:gs>
              <a:gs pos="100000">
                <a:schemeClr val="bg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1AE99-0809-034E-850F-1DAE4F6D2F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232" y="2262134"/>
            <a:ext cx="804203" cy="68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156148-2678-3F4F-9D90-AEEBF2905F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2000"/>
          </a:blip>
          <a:srcRect r="54557"/>
          <a:stretch/>
        </p:blipFill>
        <p:spPr>
          <a:xfrm>
            <a:off x="13265" y="657250"/>
            <a:ext cx="2066673" cy="375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179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GOV365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99094F9-B799-AE4E-9FA6-A213CD6277FD}"/>
              </a:ext>
            </a:extLst>
          </p:cNvPr>
          <p:cNvSpPr/>
          <p:nvPr userDrawn="1"/>
        </p:nvSpPr>
        <p:spPr>
          <a:xfrm>
            <a:off x="-3842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CA3427"/>
              </a:gs>
              <a:gs pos="57000">
                <a:schemeClr val="accent3"/>
              </a:gs>
              <a:gs pos="98000">
                <a:srgbClr val="E27967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7DFE4-6600-DC40-B3B5-A99375175B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-144" t="176" r="46390" b="-176"/>
          <a:stretch/>
        </p:blipFill>
        <p:spPr>
          <a:xfrm>
            <a:off x="72443" y="743517"/>
            <a:ext cx="2005621" cy="366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D0C5C5-E6EC-8A46-9B0C-23D6BCD2D8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24634" y="2227477"/>
            <a:ext cx="1022985" cy="6876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1C4F342-FE63-6345-81BF-23C7F7A35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380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CONNECT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1E87B6-D144-1D48-B06C-A1B42FE08F55}"/>
              </a:ext>
            </a:extLst>
          </p:cNvPr>
          <p:cNvSpPr/>
          <p:nvPr userDrawn="1"/>
        </p:nvSpPr>
        <p:spPr>
          <a:xfrm>
            <a:off x="0" y="0"/>
            <a:ext cx="2079938" cy="5143500"/>
          </a:xfrm>
          <a:prstGeom prst="rect">
            <a:avLst/>
          </a:prstGeom>
          <a:gradFill flip="none" rotWithShape="1">
            <a:gsLst>
              <a:gs pos="49000">
                <a:schemeClr val="accent2"/>
              </a:gs>
              <a:gs pos="0">
                <a:srgbClr val="007630"/>
              </a:gs>
              <a:gs pos="100000">
                <a:srgbClr val="4DAC78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25601F-69DB-C141-AF40-648A801A05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2000"/>
          </a:blip>
          <a:srcRect r="48566"/>
          <a:stretch/>
        </p:blipFill>
        <p:spPr>
          <a:xfrm>
            <a:off x="127632" y="581818"/>
            <a:ext cx="2008295" cy="39379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0E59F4-6C73-B943-A83C-7F5B87A716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2651" y="2262134"/>
            <a:ext cx="1087899" cy="6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796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REDACT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2D57A2-8BC3-0140-8B63-EED5C3EBD43F}"/>
              </a:ext>
            </a:extLst>
          </p:cNvPr>
          <p:cNvSpPr/>
          <p:nvPr userDrawn="1"/>
        </p:nvSpPr>
        <p:spPr>
          <a:xfrm>
            <a:off x="0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09625B"/>
              </a:gs>
              <a:gs pos="58000">
                <a:schemeClr val="accent5"/>
              </a:gs>
              <a:gs pos="99000">
                <a:srgbClr val="5FB0AD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3006E9-47E0-0549-A042-92B954076E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2000"/>
          </a:blip>
          <a:srcRect l="1" r="46615"/>
          <a:stretch/>
        </p:blipFill>
        <p:spPr>
          <a:xfrm>
            <a:off x="216461" y="695383"/>
            <a:ext cx="2156241" cy="37527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E6DE3D-A0AB-AA46-9691-5360349E04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7955" y="2263079"/>
            <a:ext cx="962758" cy="68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830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KEYSTONE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4F49E0-C0C3-8E45-8582-F377C6290E0B}"/>
              </a:ext>
            </a:extLst>
          </p:cNvPr>
          <p:cNvSpPr/>
          <p:nvPr userDrawn="1"/>
        </p:nvSpPr>
        <p:spPr>
          <a:xfrm>
            <a:off x="-3842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CA3427"/>
              </a:gs>
              <a:gs pos="57000">
                <a:schemeClr val="accent3"/>
              </a:gs>
              <a:gs pos="98000">
                <a:srgbClr val="E27967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5125EB-8FFF-8C40-88B8-FCB382C8B0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2000"/>
          </a:blip>
          <a:srcRect r="61599"/>
          <a:stretch/>
        </p:blipFill>
        <p:spPr>
          <a:xfrm>
            <a:off x="72443" y="743517"/>
            <a:ext cx="2003653" cy="366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F7C41F-2702-AF4F-80BE-B735463B4C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4364" y="2227477"/>
            <a:ext cx="1103526" cy="6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413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TRAPEZE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37B6C2-DD20-B840-9923-D3F8F2D07779}"/>
              </a:ext>
            </a:extLst>
          </p:cNvPr>
          <p:cNvSpPr/>
          <p:nvPr userDrawn="1"/>
        </p:nvSpPr>
        <p:spPr>
          <a:xfrm>
            <a:off x="0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E78324"/>
              </a:gs>
              <a:gs pos="57000">
                <a:srgbClr val="F2AC2C"/>
              </a:gs>
              <a:gs pos="99000">
                <a:srgbClr val="F5C56C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352044-0D99-1D43-BCA4-7078BAD0E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2000"/>
          </a:blip>
          <a:srcRect r="56342"/>
          <a:stretch/>
        </p:blipFill>
        <p:spPr>
          <a:xfrm>
            <a:off x="177708" y="734660"/>
            <a:ext cx="2256573" cy="3674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8C169-3D62-AB40-BA65-926550DEA0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537" y="2224554"/>
            <a:ext cx="1031183" cy="68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770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Build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7B5635-35FB-6049-B860-52716F8C5483}"/>
              </a:ext>
            </a:extLst>
          </p:cNvPr>
          <p:cNvSpPr/>
          <p:nvPr userDrawn="1"/>
        </p:nvSpPr>
        <p:spPr>
          <a:xfrm>
            <a:off x="0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0347BF"/>
              </a:gs>
              <a:gs pos="100000">
                <a:schemeClr val="bg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156148-2678-3F4F-9D90-AEEBF2905F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-11687" t="1502" r="58421" b="-1502"/>
          <a:stretch/>
        </p:blipFill>
        <p:spPr>
          <a:xfrm>
            <a:off x="13265" y="657250"/>
            <a:ext cx="2063846" cy="374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2ADA94-DFC7-C547-84CE-23C94681F9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9529" y="2217310"/>
            <a:ext cx="914973" cy="6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362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REGWORKS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71F02D-79E6-1F42-989B-A85EC36B4635}"/>
              </a:ext>
            </a:extLst>
          </p:cNvPr>
          <p:cNvSpPr/>
          <p:nvPr userDrawn="1"/>
        </p:nvSpPr>
        <p:spPr>
          <a:xfrm>
            <a:off x="0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4A7537"/>
              </a:gs>
              <a:gs pos="57000">
                <a:schemeClr val="accent6"/>
              </a:gs>
              <a:gs pos="99000">
                <a:srgbClr val="8CAE6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34759A-DC54-3445-A80C-154EF3CAF3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6063" y="2227477"/>
            <a:ext cx="1220129" cy="68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66B9E0-D1A3-D942-B26B-253E2FF141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2000"/>
          </a:blip>
          <a:srcRect r="51773"/>
          <a:stretch/>
        </p:blipFill>
        <p:spPr>
          <a:xfrm>
            <a:off x="-62821" y="742529"/>
            <a:ext cx="2142759" cy="366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616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REACH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6A82CD-8878-244C-AF72-34109065A6FF}"/>
              </a:ext>
            </a:extLst>
          </p:cNvPr>
          <p:cNvSpPr/>
          <p:nvPr userDrawn="1"/>
        </p:nvSpPr>
        <p:spPr>
          <a:xfrm>
            <a:off x="-635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09625B"/>
              </a:gs>
              <a:gs pos="58000">
                <a:schemeClr val="accent5"/>
              </a:gs>
              <a:gs pos="99000">
                <a:srgbClr val="5FB0AD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D66445-8116-B74C-9308-E5F9054A97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7511" y="2130171"/>
            <a:ext cx="943646" cy="68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CBF14-30F1-D442-9808-F077798606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2000"/>
          </a:blip>
          <a:srcRect r="55686"/>
          <a:stretch/>
        </p:blipFill>
        <p:spPr>
          <a:xfrm>
            <a:off x="-635" y="600890"/>
            <a:ext cx="2140211" cy="360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398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 Specialis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9AF8-24CF-6A4A-A592-3A0E00CC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281" y="353029"/>
            <a:ext cx="6242994" cy="49572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9AC24D-30DE-C947-A9BB-008BFC83CDB6}"/>
              </a:ext>
            </a:extLst>
          </p:cNvPr>
          <p:cNvSpPr/>
          <p:nvPr userDrawn="1"/>
        </p:nvSpPr>
        <p:spPr>
          <a:xfrm>
            <a:off x="0" y="0"/>
            <a:ext cx="2079938" cy="5143500"/>
          </a:xfrm>
          <a:prstGeom prst="rect">
            <a:avLst/>
          </a:prstGeom>
          <a:gradFill flip="none" rotWithShape="1">
            <a:gsLst>
              <a:gs pos="0">
                <a:srgbClr val="343434"/>
              </a:gs>
              <a:gs pos="99000">
                <a:srgbClr val="0138A7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231F20"/>
              </a:solidFill>
              <a:latin typeface="HelveticaNeueLT Std L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F4B7BE-0035-ED4D-B64F-C70B23F74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89152" y="4565074"/>
            <a:ext cx="901634" cy="29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28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1692" y="353029"/>
            <a:ext cx="8215584" cy="495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374" y="1100752"/>
            <a:ext cx="8216901" cy="34887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23912A-2028-5C47-92DB-213C223F502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7897373" y="4682084"/>
            <a:ext cx="779902" cy="25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4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839" r:id="rId2"/>
    <p:sldLayoutId id="2147483699" r:id="rId3"/>
    <p:sldLayoutId id="2147483700" r:id="rId4"/>
    <p:sldLayoutId id="2147483840" r:id="rId5"/>
    <p:sldLayoutId id="2147483701" r:id="rId6"/>
    <p:sldLayoutId id="2147483715" r:id="rId7"/>
    <p:sldLayoutId id="2147483773" r:id="rId8"/>
    <p:sldLayoutId id="2147483735" r:id="rId9"/>
    <p:sldLayoutId id="2147483736" r:id="rId10"/>
    <p:sldLayoutId id="2147483705" r:id="rId11"/>
    <p:sldLayoutId id="2147483704" r:id="rId12"/>
    <p:sldLayoutId id="2147483707" r:id="rId13"/>
    <p:sldLayoutId id="2147483706" r:id="rId14"/>
    <p:sldLayoutId id="2147483734" r:id="rId15"/>
    <p:sldLayoutId id="2147483711" r:id="rId16"/>
    <p:sldLayoutId id="2147483712" r:id="rId17"/>
    <p:sldLayoutId id="2147483713" r:id="rId18"/>
    <p:sldLayoutId id="2147483724" r:id="rId19"/>
    <p:sldLayoutId id="2147483722" r:id="rId20"/>
    <p:sldLayoutId id="2147483723" r:id="rId21"/>
    <p:sldLayoutId id="2147483716" r:id="rId22"/>
    <p:sldLayoutId id="2147483774" r:id="rId23"/>
    <p:sldLayoutId id="2147483725" r:id="rId24"/>
    <p:sldLayoutId id="2147483726" r:id="rId25"/>
    <p:sldLayoutId id="2147483727" r:id="rId26"/>
    <p:sldLayoutId id="2147483728" r:id="rId27"/>
    <p:sldLayoutId id="2147483708" r:id="rId28"/>
    <p:sldLayoutId id="2147483709" r:id="rId29"/>
    <p:sldLayoutId id="2147483729" r:id="rId30"/>
    <p:sldLayoutId id="2147483710" r:id="rId31"/>
    <p:sldLayoutId id="2147483721" r:id="rId32"/>
    <p:sldLayoutId id="2147483730" r:id="rId33"/>
    <p:sldLayoutId id="2147483731" r:id="rId34"/>
    <p:sldLayoutId id="2147483732" r:id="rId35"/>
    <p:sldLayoutId id="2147483733" r:id="rId36"/>
    <p:sldLayoutId id="2147483776" r:id="rId37"/>
    <p:sldLayoutId id="2147483841" r:id="rId38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800" b="1" i="0" kern="1200">
          <a:solidFill>
            <a:srgbClr val="231F20"/>
          </a:solidFill>
          <a:latin typeface="HelveticaNeueLT Std" panose="020B06040202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1pPr>
      <a:lvl2pPr marL="271463" indent="-2603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Wingdings" pitchFamily="2" charset="2"/>
        <a:buChar char="§"/>
        <a:tabLst/>
        <a:defRPr sz="18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2pPr>
      <a:lvl3pPr marL="533400" indent="-261938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6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3pPr>
      <a:lvl4pPr marL="806450" indent="-2730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4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4pPr>
      <a:lvl5pPr marL="847725" indent="-3111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4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5pPr>
      <a:lvl6pPr marL="847725" indent="-3111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400" b="0" i="0" kern="1200">
          <a:solidFill>
            <a:srgbClr val="231F20"/>
          </a:solidFill>
          <a:latin typeface="+mn-lt"/>
          <a:ea typeface="+mn-ea"/>
          <a:cs typeface="+mn-cs"/>
        </a:defRPr>
      </a:lvl6pPr>
      <a:lvl7pPr marL="847725" indent="-3111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400" b="0" i="0" kern="1200">
          <a:solidFill>
            <a:srgbClr val="231F20"/>
          </a:solidFill>
          <a:latin typeface="+mn-lt"/>
          <a:ea typeface="+mn-ea"/>
          <a:cs typeface="+mn-cs"/>
        </a:defRPr>
      </a:lvl7pPr>
      <a:lvl8pPr marL="536575" indent="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None/>
        <a:tabLst/>
        <a:defRPr sz="1400" b="0" i="0" kern="1200">
          <a:solidFill>
            <a:srgbClr val="231F20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0" userDrawn="1">
          <p15:clr>
            <a:srgbClr val="F26B43"/>
          </p15:clr>
        </p15:guide>
        <p15:guide id="3" pos="5466" userDrawn="1">
          <p15:clr>
            <a:srgbClr val="F26B43"/>
          </p15:clr>
        </p15:guide>
        <p15:guide id="4" orient="horz" pos="2891" userDrawn="1">
          <p15:clr>
            <a:srgbClr val="F26B43"/>
          </p15:clr>
        </p15:guide>
        <p15:guide id="5" orient="horz" pos="535" userDrawn="1">
          <p15:clr>
            <a:srgbClr val="F26B43"/>
          </p15:clr>
        </p15:guide>
        <p15:guide id="6" orient="horz" pos="69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1692" y="353029"/>
            <a:ext cx="8215584" cy="4957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374" y="1100752"/>
            <a:ext cx="8216901" cy="34887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26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77" r:id="rId5"/>
    <p:sldLayoutId id="2147483778" r:id="rId6"/>
    <p:sldLayoutId id="2147483813" r:id="rId7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800" b="1" i="0" kern="1200">
          <a:solidFill>
            <a:srgbClr val="231F20"/>
          </a:solidFill>
          <a:latin typeface="HelveticaNeueLT Std" panose="020B06040202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1pPr>
      <a:lvl2pPr marL="271463" indent="-2603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Wingdings" pitchFamily="2" charset="2"/>
        <a:buChar char="§"/>
        <a:tabLst/>
        <a:defRPr sz="18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2pPr>
      <a:lvl3pPr marL="533400" indent="-261938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6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3pPr>
      <a:lvl4pPr marL="806450" indent="-2730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4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4pPr>
      <a:lvl5pPr marL="1066800" indent="-2603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2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0" userDrawn="1">
          <p15:clr>
            <a:srgbClr val="F26B43"/>
          </p15:clr>
        </p15:guide>
        <p15:guide id="3" pos="5466" userDrawn="1">
          <p15:clr>
            <a:srgbClr val="F26B43"/>
          </p15:clr>
        </p15:guide>
        <p15:guide id="4" orient="horz" pos="2891" userDrawn="1">
          <p15:clr>
            <a:srgbClr val="F26B43"/>
          </p15:clr>
        </p15:guide>
        <p15:guide id="5" orient="horz" pos="535" userDrawn="1">
          <p15:clr>
            <a:srgbClr val="F26B43"/>
          </p15:clr>
        </p15:guide>
        <p15:guide id="6" orient="horz" pos="69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1692" y="353029"/>
            <a:ext cx="8215584" cy="4957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374" y="1100752"/>
            <a:ext cx="8216901" cy="34887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BC1DD3-7FE3-0248-8C84-D85D57A564CD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7897373" y="4682084"/>
            <a:ext cx="779902" cy="25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6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25" r:id="rId5"/>
    <p:sldLayoutId id="2147483808" r:id="rId6"/>
    <p:sldLayoutId id="2147483809" r:id="rId7"/>
    <p:sldLayoutId id="2147483810" r:id="rId8"/>
    <p:sldLayoutId id="2147483811" r:id="rId9"/>
    <p:sldLayoutId id="2147483838" r:id="rId10"/>
    <p:sldLayoutId id="2147483812" r:id="rId11"/>
    <p:sldLayoutId id="2147483814" r:id="rId12"/>
    <p:sldLayoutId id="2147483823" r:id="rId13"/>
    <p:sldLayoutId id="2147483815" r:id="rId14"/>
    <p:sldLayoutId id="2147483816" r:id="rId15"/>
    <p:sldLayoutId id="2147483817" r:id="rId16"/>
    <p:sldLayoutId id="2147483818" r:id="rId17"/>
    <p:sldLayoutId id="2147483822" r:id="rId18"/>
    <p:sldLayoutId id="2147483819" r:id="rId19"/>
    <p:sldLayoutId id="2147483820" r:id="rId20"/>
    <p:sldLayoutId id="2147483821" r:id="rId2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800" b="1" i="0" kern="1200">
          <a:solidFill>
            <a:srgbClr val="231F20"/>
          </a:solidFill>
          <a:latin typeface="HelveticaNeueLT Std" panose="020B06040202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1pPr>
      <a:lvl2pPr marL="271463" indent="-2603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Wingdings" pitchFamily="2" charset="2"/>
        <a:buChar char="§"/>
        <a:tabLst/>
        <a:defRPr sz="18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2pPr>
      <a:lvl3pPr marL="533400" indent="-261938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6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3pPr>
      <a:lvl4pPr marL="806450" indent="-2730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4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4pPr>
      <a:lvl5pPr marL="1066800" indent="-260350" algn="l" defTabSz="6858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bg1"/>
        </a:buClr>
        <a:buFont typeface="System Font Regular"/>
        <a:buChar char="–"/>
        <a:tabLst/>
        <a:defRPr sz="1200" b="0" i="0" kern="1200">
          <a:solidFill>
            <a:srgbClr val="231F20"/>
          </a:solidFill>
          <a:latin typeface="HelveticaNeueLT Std Lt" panose="020B0403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0" userDrawn="1">
          <p15:clr>
            <a:srgbClr val="F26B43"/>
          </p15:clr>
        </p15:guide>
        <p15:guide id="3" pos="5466" userDrawn="1">
          <p15:clr>
            <a:srgbClr val="F26B43"/>
          </p15:clr>
        </p15:guide>
        <p15:guide id="4" orient="horz" pos="2891" userDrawn="1">
          <p15:clr>
            <a:srgbClr val="F26B43"/>
          </p15:clr>
        </p15:guide>
        <p15:guide id="5" orient="horz" pos="535" userDrawn="1">
          <p15:clr>
            <a:srgbClr val="F26B43"/>
          </p15:clr>
        </p15:guide>
        <p15:guide id="6" orient="horz" pos="6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7E153-AB03-D74C-994B-B8F9EC07F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82" y="397206"/>
            <a:ext cx="8435952" cy="495722"/>
          </a:xfrm>
        </p:spPr>
        <p:txBody>
          <a:bodyPr/>
          <a:lstStyle/>
          <a:p>
            <a:r>
              <a:rPr lang="en-AU" dirty="0"/>
              <a:t>Interest in artificial intelligence is high, </a:t>
            </a:r>
            <a:br>
              <a:rPr lang="en-AU" dirty="0"/>
            </a:br>
            <a:r>
              <a:rPr lang="en-AU" dirty="0"/>
              <a:t>but adoption is limited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02CE35C8-F0C1-634C-AB12-9508E676087B}"/>
              </a:ext>
            </a:extLst>
          </p:cNvPr>
          <p:cNvSpPr txBox="1">
            <a:spLocks/>
          </p:cNvSpPr>
          <p:nvPr/>
        </p:nvSpPr>
        <p:spPr>
          <a:xfrm>
            <a:off x="423982" y="2322268"/>
            <a:ext cx="3317828" cy="848136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1pPr>
            <a:lvl2pPr marL="271463" indent="-2603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§"/>
              <a:tabLst/>
              <a:defRPr sz="18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2pPr>
            <a:lvl3pPr marL="533400" indent="-261938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6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3pPr>
            <a:lvl4pPr marL="806450" indent="-2730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4pPr>
            <a:lvl5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5pPr>
            <a:lvl6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6pPr>
            <a:lvl7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7pPr>
            <a:lvl8pPr marL="536575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None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of respondents considered that </a:t>
            </a:r>
            <a:r>
              <a:rPr lang="en-US" sz="1100" b="1" dirty="0">
                <a:latin typeface="HelveticaNeueLT Std" panose="020B0604020202020204" pitchFamily="34" charset="0"/>
              </a:rPr>
              <a:t>artificial analysis of documents </a:t>
            </a:r>
            <a:r>
              <a:rPr lang="en-US" sz="1100" dirty="0"/>
              <a:t>could be relevant.</a:t>
            </a:r>
          </a:p>
        </p:txBody>
      </p:sp>
      <p:sp>
        <p:nvSpPr>
          <p:cNvPr id="30" name="Content Placeholder 8">
            <a:extLst>
              <a:ext uri="{FF2B5EF4-FFF2-40B4-BE49-F238E27FC236}">
                <a16:creationId xmlns:a16="http://schemas.microsoft.com/office/drawing/2014/main" id="{F53BE7CF-9F65-2E40-BFB6-60ABED0271AD}"/>
              </a:ext>
            </a:extLst>
          </p:cNvPr>
          <p:cNvSpPr txBox="1">
            <a:spLocks/>
          </p:cNvSpPr>
          <p:nvPr/>
        </p:nvSpPr>
        <p:spPr>
          <a:xfrm>
            <a:off x="644047" y="3854832"/>
            <a:ext cx="2889504" cy="3693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1pPr>
            <a:lvl2pPr marL="271463" indent="-2603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§"/>
              <a:tabLst/>
              <a:defRPr sz="18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2pPr>
            <a:lvl3pPr marL="533400" indent="-261938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6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3pPr>
            <a:lvl4pPr marL="806450" indent="-2730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4pPr>
            <a:lvl5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5pPr>
            <a:lvl6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6pPr>
            <a:lvl7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7pPr>
            <a:lvl8pPr marL="536575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None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dirty="0"/>
              <a:t>have fully deployed </a:t>
            </a:r>
            <a:r>
              <a:rPr lang="en-AU" b="0" dirty="0">
                <a:latin typeface="HelveticaNeueLT Std Lt" panose="020B0403020202020204" pitchFamily="34" charset="0"/>
              </a:rPr>
              <a:t>these emerging technologies.</a:t>
            </a:r>
          </a:p>
          <a:p>
            <a:pPr algn="ctr"/>
            <a:endParaRPr lang="en-AU" b="0" dirty="0">
              <a:latin typeface="HelveticaNeueLT Std Lt" panose="020B0403020202020204" pitchFamily="34" charset="0"/>
            </a:endParaRPr>
          </a:p>
          <a:p>
            <a:pPr algn="ctr"/>
            <a:endParaRPr lang="en-AU" b="0" dirty="0">
              <a:latin typeface="HelveticaNeueLT Std Lt" panose="020B0403020202020204" pitchFamily="34" charset="0"/>
            </a:endParaRPr>
          </a:p>
          <a:p>
            <a:pPr algn="ctr"/>
            <a:endParaRPr lang="en-AU" b="0" dirty="0">
              <a:latin typeface="HelveticaNeueLT Std Lt" panose="020B0403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D1AB6D-1C9A-5C4F-B9EF-C6562DC63554}"/>
              </a:ext>
            </a:extLst>
          </p:cNvPr>
          <p:cNvSpPr txBox="1"/>
          <p:nvPr/>
        </p:nvSpPr>
        <p:spPr>
          <a:xfrm>
            <a:off x="1903256" y="3170404"/>
            <a:ext cx="530593" cy="1833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y</a:t>
            </a:r>
            <a:r>
              <a:rPr lang="en-US" sz="1100" b="0" i="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et only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C98F66-A952-EA46-A8C9-0F12E41A427E}"/>
              </a:ext>
            </a:extLst>
          </p:cNvPr>
          <p:cNvSpPr txBox="1"/>
          <p:nvPr/>
        </p:nvSpPr>
        <p:spPr>
          <a:xfrm>
            <a:off x="1689915" y="1904688"/>
            <a:ext cx="961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92%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7AFB00-F11D-DE46-BD72-350462D223D0}"/>
              </a:ext>
            </a:extLst>
          </p:cNvPr>
          <p:cNvSpPr txBox="1"/>
          <p:nvPr/>
        </p:nvSpPr>
        <p:spPr>
          <a:xfrm>
            <a:off x="1687786" y="3456369"/>
            <a:ext cx="895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2%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3CA672-6C8E-2F4F-B74A-9FA9C2820B58}"/>
              </a:ext>
            </a:extLst>
          </p:cNvPr>
          <p:cNvSpPr txBox="1"/>
          <p:nvPr/>
        </p:nvSpPr>
        <p:spPr>
          <a:xfrm>
            <a:off x="492163" y="4478818"/>
            <a:ext cx="3268417" cy="947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latin typeface="HelveticaNeueLT Std Lt" panose="020B0403020202020204" pitchFamily="34" charset="0"/>
              </a:rPr>
              <a:t>What stage are you in terms of considering using Artificial Intelligence for the analysis of documents?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100" dirty="0">
              <a:solidFill>
                <a:schemeClr val="bg2">
                  <a:lumMod val="75000"/>
                </a:schemeClr>
              </a:solidFill>
              <a:latin typeface="HelveticaNeueLT Std Lt" panose="020B0403020202020204" pitchFamily="34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endParaRPr lang="en-US" sz="1100" b="0" i="0" dirty="0">
              <a:solidFill>
                <a:schemeClr val="bg2">
                  <a:lumMod val="75000"/>
                </a:schemeClr>
              </a:solidFill>
              <a:latin typeface="HelveticaNeueLT Std Lt" panose="020B0403020202020204" pitchFamily="34" charset="0"/>
            </a:endParaRPr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41F7103D-E138-014A-A8AB-0D0990F784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137681"/>
              </p:ext>
            </p:extLst>
          </p:nvPr>
        </p:nvGraphicFramePr>
        <p:xfrm>
          <a:off x="4469503" y="1319172"/>
          <a:ext cx="4182334" cy="388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216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7E153-AB03-D74C-994B-B8F9EC07F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82" y="397206"/>
            <a:ext cx="8435952" cy="495722"/>
          </a:xfrm>
        </p:spPr>
        <p:txBody>
          <a:bodyPr/>
          <a:lstStyle/>
          <a:p>
            <a:r>
              <a:rPr lang="en-AU" dirty="0"/>
              <a:t>Interest in artificial intelligence is high, </a:t>
            </a:r>
            <a:br>
              <a:rPr lang="en-AU" dirty="0"/>
            </a:br>
            <a:r>
              <a:rPr lang="en-AU" dirty="0"/>
              <a:t>but adoption is limited</a:t>
            </a:r>
          </a:p>
        </p:txBody>
      </p:sp>
      <p:sp>
        <p:nvSpPr>
          <p:cNvPr id="29" name="Content Placeholder 8">
            <a:extLst>
              <a:ext uri="{FF2B5EF4-FFF2-40B4-BE49-F238E27FC236}">
                <a16:creationId xmlns:a16="http://schemas.microsoft.com/office/drawing/2014/main" id="{02CE35C8-F0C1-634C-AB12-9508E676087B}"/>
              </a:ext>
            </a:extLst>
          </p:cNvPr>
          <p:cNvSpPr txBox="1">
            <a:spLocks/>
          </p:cNvSpPr>
          <p:nvPr/>
        </p:nvSpPr>
        <p:spPr>
          <a:xfrm>
            <a:off x="423982" y="2322268"/>
            <a:ext cx="3317828" cy="848136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1pPr>
            <a:lvl2pPr marL="271463" indent="-2603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§"/>
              <a:tabLst/>
              <a:defRPr sz="18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2pPr>
            <a:lvl3pPr marL="533400" indent="-261938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6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3pPr>
            <a:lvl4pPr marL="806450" indent="-2730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4pPr>
            <a:lvl5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HelveticaNeueLT Std Lt" panose="020B0403020202020204" pitchFamily="34" charset="0"/>
                <a:ea typeface="+mn-ea"/>
                <a:cs typeface="+mn-cs"/>
              </a:defRPr>
            </a:lvl5pPr>
            <a:lvl6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6pPr>
            <a:lvl7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7pPr>
            <a:lvl8pPr marL="536575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None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of respondents considered that </a:t>
            </a:r>
            <a:r>
              <a:rPr lang="en-US" sz="1100" b="1" dirty="0">
                <a:latin typeface="HelveticaNeueLT Std" panose="020B0604020202020204" pitchFamily="34" charset="0"/>
              </a:rPr>
              <a:t>artificial analysis of audio, still images and video </a:t>
            </a:r>
            <a:r>
              <a:rPr lang="en-US" sz="1100" dirty="0"/>
              <a:t>could be relevant.</a:t>
            </a:r>
          </a:p>
        </p:txBody>
      </p:sp>
      <p:sp>
        <p:nvSpPr>
          <p:cNvPr id="30" name="Content Placeholder 8">
            <a:extLst>
              <a:ext uri="{FF2B5EF4-FFF2-40B4-BE49-F238E27FC236}">
                <a16:creationId xmlns:a16="http://schemas.microsoft.com/office/drawing/2014/main" id="{F53BE7CF-9F65-2E40-BFB6-60ABED0271AD}"/>
              </a:ext>
            </a:extLst>
          </p:cNvPr>
          <p:cNvSpPr txBox="1">
            <a:spLocks/>
          </p:cNvSpPr>
          <p:nvPr/>
        </p:nvSpPr>
        <p:spPr>
          <a:xfrm>
            <a:off x="644047" y="3854832"/>
            <a:ext cx="2889504" cy="3693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1pPr>
            <a:lvl2pPr marL="271463" indent="-2603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§"/>
              <a:tabLst/>
              <a:defRPr sz="18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2pPr>
            <a:lvl3pPr marL="533400" indent="-261938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6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3pPr>
            <a:lvl4pPr marL="806450" indent="-2730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4pPr>
            <a:lvl5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1" i="0" kern="1200">
                <a:solidFill>
                  <a:srgbClr val="231F20"/>
                </a:solidFill>
                <a:latin typeface="HelveticaNeueLT Std" panose="020B0604020202020204" pitchFamily="34" charset="0"/>
                <a:ea typeface="+mn-ea"/>
                <a:cs typeface="+mn-cs"/>
              </a:defRPr>
            </a:lvl5pPr>
            <a:lvl6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6pPr>
            <a:lvl7pPr marL="847725" indent="-31115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Char char="–"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7pPr>
            <a:lvl8pPr marL="536575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System Font Regular"/>
              <a:buNone/>
              <a:tabLst/>
              <a:defRPr sz="1400" b="0" i="0" kern="1200">
                <a:solidFill>
                  <a:srgbClr val="231F20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dirty="0"/>
              <a:t>have fully deployed </a:t>
            </a:r>
            <a:r>
              <a:rPr lang="en-AU" b="0" dirty="0">
                <a:latin typeface="HelveticaNeueLT Std Lt" panose="020B0403020202020204" pitchFamily="34" charset="0"/>
              </a:rPr>
              <a:t>these emerging technologies.</a:t>
            </a:r>
          </a:p>
          <a:p>
            <a:pPr algn="ctr"/>
            <a:endParaRPr lang="en-AU" b="0" dirty="0">
              <a:latin typeface="HelveticaNeueLT Std Lt" panose="020B0403020202020204" pitchFamily="34" charset="0"/>
            </a:endParaRPr>
          </a:p>
          <a:p>
            <a:pPr algn="ctr"/>
            <a:endParaRPr lang="en-AU" b="0" dirty="0">
              <a:latin typeface="HelveticaNeueLT Std Lt" panose="020B0403020202020204" pitchFamily="34" charset="0"/>
            </a:endParaRPr>
          </a:p>
          <a:p>
            <a:pPr algn="ctr"/>
            <a:endParaRPr lang="en-AU" b="0" dirty="0">
              <a:latin typeface="HelveticaNeueLT Std Lt" panose="020B0403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D1AB6D-1C9A-5C4F-B9EF-C6562DC63554}"/>
              </a:ext>
            </a:extLst>
          </p:cNvPr>
          <p:cNvSpPr txBox="1"/>
          <p:nvPr/>
        </p:nvSpPr>
        <p:spPr>
          <a:xfrm>
            <a:off x="1903256" y="3170404"/>
            <a:ext cx="530593" cy="1833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y</a:t>
            </a:r>
            <a:r>
              <a:rPr lang="en-US" sz="1100" b="0" i="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et only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C98F66-A952-EA46-A8C9-0F12E41A427E}"/>
              </a:ext>
            </a:extLst>
          </p:cNvPr>
          <p:cNvSpPr txBox="1"/>
          <p:nvPr/>
        </p:nvSpPr>
        <p:spPr>
          <a:xfrm>
            <a:off x="1689915" y="1904688"/>
            <a:ext cx="961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88%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7AFB00-F11D-DE46-BD72-350462D223D0}"/>
              </a:ext>
            </a:extLst>
          </p:cNvPr>
          <p:cNvSpPr txBox="1"/>
          <p:nvPr/>
        </p:nvSpPr>
        <p:spPr>
          <a:xfrm>
            <a:off x="1687786" y="3456369"/>
            <a:ext cx="895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2%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3CA672-6C8E-2F4F-B74A-9FA9C2820B58}"/>
              </a:ext>
            </a:extLst>
          </p:cNvPr>
          <p:cNvSpPr txBox="1"/>
          <p:nvPr/>
        </p:nvSpPr>
        <p:spPr>
          <a:xfrm>
            <a:off x="492163" y="4478818"/>
            <a:ext cx="3268417" cy="11494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100" dirty="0">
                <a:solidFill>
                  <a:schemeClr val="bg2">
                    <a:lumMod val="75000"/>
                  </a:schemeClr>
                </a:solidFill>
                <a:latin typeface="HelveticaNeueLT Std Lt" panose="020B0403020202020204" pitchFamily="34" charset="0"/>
              </a:rPr>
              <a:t>What stage are you in terms of considering using Artificial Intelligence for the analysis of audio, still images and/or video?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100" dirty="0">
              <a:solidFill>
                <a:schemeClr val="bg2">
                  <a:lumMod val="75000"/>
                </a:schemeClr>
              </a:solidFill>
              <a:latin typeface="HelveticaNeueLT Std Lt" panose="020B0403020202020204" pitchFamily="34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endParaRPr lang="en-US" sz="1100" b="0" i="0" dirty="0">
              <a:solidFill>
                <a:schemeClr val="bg2">
                  <a:lumMod val="75000"/>
                </a:schemeClr>
              </a:solidFill>
              <a:latin typeface="HelveticaNeueLT Std Lt" panose="020B0403020202020204" pitchFamily="34" charset="0"/>
            </a:endParaRPr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41F7103D-E138-014A-A8AB-0D0990F784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419750"/>
              </p:ext>
            </p:extLst>
          </p:nvPr>
        </p:nvGraphicFramePr>
        <p:xfrm>
          <a:off x="4469503" y="1319172"/>
          <a:ext cx="4182334" cy="388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876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429EA-538A-1F5F-AF33-F45CC2535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70" y="167132"/>
            <a:ext cx="7886700" cy="994172"/>
          </a:xfrm>
        </p:spPr>
        <p:txBody>
          <a:bodyPr/>
          <a:lstStyle/>
          <a:p>
            <a:r>
              <a:rPr lang="en-AU" dirty="0"/>
              <a:t>Potential impacts of artificial intelligence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E3D9C3A-FFA8-F9B9-884F-52000C4A7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509169"/>
              </p:ext>
            </p:extLst>
          </p:nvPr>
        </p:nvGraphicFramePr>
        <p:xfrm>
          <a:off x="450656" y="588262"/>
          <a:ext cx="8308328" cy="4338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4164">
                  <a:extLst>
                    <a:ext uri="{9D8B030D-6E8A-4147-A177-3AD203B41FA5}">
                      <a16:colId xmlns:a16="http://schemas.microsoft.com/office/drawing/2014/main" val="1785837949"/>
                    </a:ext>
                  </a:extLst>
                </a:gridCol>
                <a:gridCol w="4154164">
                  <a:extLst>
                    <a:ext uri="{9D8B030D-6E8A-4147-A177-3AD203B41FA5}">
                      <a16:colId xmlns:a16="http://schemas.microsoft.com/office/drawing/2014/main" val="3674230648"/>
                    </a:ext>
                  </a:extLst>
                </a:gridCol>
              </a:tblGrid>
              <a:tr h="215557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sz="1400" dirty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Mass deception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Copyright infringement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Bias/discrimination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Job losses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Privacy issues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Cyber risks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sz="1400" dirty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Better quality/tailored goods and services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Cheaper goods and services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Safer goods and services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Improved access in difficult to serve communities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bg2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Easier access particularly for people with low literacy, or hearing/sight impairments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4317601"/>
                  </a:ext>
                </a:extLst>
              </a:tr>
              <a:tr h="218248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sz="1400" dirty="0">
                        <a:latin typeface="+mn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sz="1400" b="1" dirty="0">
                        <a:latin typeface="+mn-lt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Mass produced submissions/complaints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Gaming of detection systems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Unclear who is accountable for non-compliance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Incorrect advice from public sources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sz="1400" dirty="0">
                        <a:latin typeface="+mn-lt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sz="1400" dirty="0">
                        <a:latin typeface="+mn-lt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Chat bots to provide regulatory advice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AI supported triage of notifications/complaints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AI supported data analysis identifying potential non-compliance in open source or administrative data (e.g. text, video, audio)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4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AI supported automation of processes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9191577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7F7C441-41FD-2D86-AD4C-0C4E0B08261B}"/>
              </a:ext>
            </a:extLst>
          </p:cNvPr>
          <p:cNvSpPr txBox="1"/>
          <p:nvPr/>
        </p:nvSpPr>
        <p:spPr>
          <a:xfrm>
            <a:off x="1322614" y="2751803"/>
            <a:ext cx="7821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C00000"/>
                </a:solidFill>
              </a:rPr>
              <a:t>Negative impact							Positive impact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FA165A-EBE0-C278-DD42-56E5D7AAD823}"/>
              </a:ext>
            </a:extLst>
          </p:cNvPr>
          <p:cNvSpPr txBox="1"/>
          <p:nvPr/>
        </p:nvSpPr>
        <p:spPr>
          <a:xfrm rot="5400000">
            <a:off x="3302947" y="1613136"/>
            <a:ext cx="23729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500" i="1" dirty="0">
                <a:solidFill>
                  <a:schemeClr val="bg2"/>
                </a:solidFill>
              </a:rPr>
              <a:t>Regulated environment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3B420-9460-4D11-2B06-86926562BA29}"/>
              </a:ext>
            </a:extLst>
          </p:cNvPr>
          <p:cNvSpPr txBox="1"/>
          <p:nvPr/>
        </p:nvSpPr>
        <p:spPr>
          <a:xfrm rot="5400000">
            <a:off x="3248669" y="3940987"/>
            <a:ext cx="245838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50" b="1" i="1" dirty="0"/>
              <a:t>Regulators’ operations</a:t>
            </a:r>
            <a:endParaRPr lang="en-AU" sz="135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19765"/>
      </p:ext>
    </p:extLst>
  </p:cSld>
  <p:clrMapOvr>
    <a:masterClrMapping/>
  </p:clrMapOvr>
</p:sld>
</file>

<file path=ppt/theme/theme1.xml><?xml version="1.0" encoding="utf-8"?>
<a:theme xmlns:a="http://schemas.openxmlformats.org/drawingml/2006/main" name="With Footer Logo">
  <a:themeElements>
    <a:clrScheme name="231f20 1">
      <a:dk1>
        <a:srgbClr val="231F20"/>
      </a:dk1>
      <a:lt1>
        <a:srgbClr val="0B77D8"/>
      </a:lt1>
      <a:dk2>
        <a:srgbClr val="BD2741"/>
      </a:dk2>
      <a:lt2>
        <a:srgbClr val="FFFFFF"/>
      </a:lt2>
      <a:accent1>
        <a:srgbClr val="20438D"/>
      </a:accent1>
      <a:accent2>
        <a:srgbClr val="00893E"/>
      </a:accent2>
      <a:accent3>
        <a:srgbClr val="D53F26"/>
      </a:accent3>
      <a:accent4>
        <a:srgbClr val="F2AC2C"/>
      </a:accent4>
      <a:accent5>
        <a:srgbClr val="1A8F8A"/>
      </a:accent5>
      <a:accent6>
        <a:srgbClr val="79A043"/>
      </a:accent6>
      <a:hlink>
        <a:srgbClr val="0477D8"/>
      </a:hlink>
      <a:folHlink>
        <a:srgbClr val="BD2741"/>
      </a:folHlink>
    </a:clrScheme>
    <a:fontScheme name="Objective Fonts">
      <a:majorFont>
        <a:latin typeface="HelveticaNeueLT Std"/>
        <a:ea typeface=""/>
        <a:cs typeface=""/>
      </a:majorFont>
      <a:minorFont>
        <a:latin typeface="HelveticaNeueLT Std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FEFEB"/>
        </a:solidFill>
        <a:ln>
          <a:noFill/>
        </a:ln>
      </a:spPr>
      <a:bodyPr rtlCol="0" anchor="ctr"/>
      <a:lstStyle>
        <a:defPPr algn="ctr">
          <a:defRPr b="0" i="0" dirty="0" err="1" smtClean="0">
            <a:solidFill>
              <a:srgbClr val="231F20"/>
            </a:solidFill>
            <a:latin typeface="HelveticaNeueLT Std Lt" panose="020B04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D1D1D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spcAft>
            <a:spcPts val="600"/>
          </a:spcAft>
          <a:defRPr sz="1800" b="0" i="0" dirty="0" smtClean="0">
            <a:solidFill>
              <a:srgbClr val="231F20"/>
            </a:solidFill>
            <a:latin typeface="HelveticaNeueLT Std Lt" panose="020B0403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bjective Presentation Starter - UPLOADED TO ECM" id="{FEA64AAC-E61C-0947-8225-CB9BAC31C792}" vid="{9B559CA9-5874-E34B-9507-8632BBA59C71}"/>
    </a:ext>
  </a:extLst>
</a:theme>
</file>

<file path=ppt/theme/theme2.xml><?xml version="1.0" encoding="utf-8"?>
<a:theme xmlns:a="http://schemas.openxmlformats.org/drawingml/2006/main" name="Without Footer Logo">
  <a:themeElements>
    <a:clrScheme name="Custom 1">
      <a:dk1>
        <a:srgbClr val="231F20"/>
      </a:dk1>
      <a:lt1>
        <a:srgbClr val="0B77D8"/>
      </a:lt1>
      <a:dk2>
        <a:srgbClr val="BD2741"/>
      </a:dk2>
      <a:lt2>
        <a:srgbClr val="FFFFFF"/>
      </a:lt2>
      <a:accent1>
        <a:srgbClr val="20438D"/>
      </a:accent1>
      <a:accent2>
        <a:srgbClr val="00893E"/>
      </a:accent2>
      <a:accent3>
        <a:srgbClr val="D53F26"/>
      </a:accent3>
      <a:accent4>
        <a:srgbClr val="F2AC2C"/>
      </a:accent4>
      <a:accent5>
        <a:srgbClr val="1A8F8A"/>
      </a:accent5>
      <a:accent6>
        <a:srgbClr val="79A043"/>
      </a:accent6>
      <a:hlink>
        <a:srgbClr val="0477D8"/>
      </a:hlink>
      <a:folHlink>
        <a:srgbClr val="BD2741"/>
      </a:folHlink>
    </a:clrScheme>
    <a:fontScheme name="Objective Fonts">
      <a:majorFont>
        <a:latin typeface="HelveticaNeueLT Std"/>
        <a:ea typeface=""/>
        <a:cs typeface=""/>
      </a:majorFont>
      <a:minorFont>
        <a:latin typeface="HelveticaNeueLT Std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/>
      <a:lstStyle>
        <a:defPPr algn="ctr">
          <a:defRPr b="0" i="0" dirty="0" err="1">
            <a:solidFill>
              <a:srgbClr val="231F20"/>
            </a:solidFill>
            <a:latin typeface="HelveticaNeueLT Std Lt" panose="020B04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D1D1D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0000"/>
          </a:lnSpc>
          <a:spcAft>
            <a:spcPts val="600"/>
          </a:spcAft>
          <a:defRPr sz="1200" b="0" i="0" dirty="0" err="1" smtClean="0">
            <a:latin typeface="HelveticaNeueLT Std Lt" panose="020B0403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bjective Presentation Starter - UPLOADED TO ECM" id="{FEA64AAC-E61C-0947-8225-CB9BAC31C792}" vid="{5D5C794C-08FF-874E-B6CA-9364CC1ED38E}"/>
    </a:ext>
  </a:extLst>
</a:theme>
</file>

<file path=ppt/theme/theme3.xml><?xml version="1.0" encoding="utf-8"?>
<a:theme xmlns:a="http://schemas.openxmlformats.org/drawingml/2006/main" name="Product Specific Layouts">
  <a:themeElements>
    <a:clrScheme name="Custom 1">
      <a:dk1>
        <a:srgbClr val="231F20"/>
      </a:dk1>
      <a:lt1>
        <a:srgbClr val="0B77D8"/>
      </a:lt1>
      <a:dk2>
        <a:srgbClr val="BD2741"/>
      </a:dk2>
      <a:lt2>
        <a:srgbClr val="FFFFFF"/>
      </a:lt2>
      <a:accent1>
        <a:srgbClr val="20438D"/>
      </a:accent1>
      <a:accent2>
        <a:srgbClr val="00893E"/>
      </a:accent2>
      <a:accent3>
        <a:srgbClr val="D53F26"/>
      </a:accent3>
      <a:accent4>
        <a:srgbClr val="F2AC2C"/>
      </a:accent4>
      <a:accent5>
        <a:srgbClr val="1A8F8A"/>
      </a:accent5>
      <a:accent6>
        <a:srgbClr val="79A043"/>
      </a:accent6>
      <a:hlink>
        <a:srgbClr val="0477D8"/>
      </a:hlink>
      <a:folHlink>
        <a:srgbClr val="BD2741"/>
      </a:folHlink>
    </a:clrScheme>
    <a:fontScheme name="Objective Fonts">
      <a:majorFont>
        <a:latin typeface="HelveticaNeueLT Std"/>
        <a:ea typeface=""/>
        <a:cs typeface=""/>
      </a:majorFont>
      <a:minorFont>
        <a:latin typeface="HelveticaNeueLT Std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/>
      <a:lstStyle>
        <a:defPPr algn="ctr">
          <a:defRPr b="0" i="0" dirty="0" err="1">
            <a:solidFill>
              <a:srgbClr val="231F20"/>
            </a:solidFill>
            <a:latin typeface="HelveticaNeueLT Std Lt" panose="020B04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D1D1D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0000"/>
          </a:lnSpc>
          <a:spcAft>
            <a:spcPts val="600"/>
          </a:spcAft>
          <a:defRPr sz="1200" b="0" i="0" dirty="0" err="1" smtClean="0">
            <a:latin typeface="HelveticaNeueLT Std Lt" panose="020B0403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bjective Presentation Starter - UPLOADED TO ECM" id="{FEA64AAC-E61C-0947-8225-CB9BAC31C792}" vid="{2A12CA57-5410-2D46-BF2C-CCBB57A31A5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BE19E2D2D060458DF76154E5156AC1" ma:contentTypeVersion="22" ma:contentTypeDescription="Create a new document." ma:contentTypeScope="" ma:versionID="966e3596e6485039c31b97c4caef4b4e">
  <xsd:schema xmlns:xsd="http://www.w3.org/2001/XMLSchema" xmlns:xs="http://www.w3.org/2001/XMLSchema" xmlns:p="http://schemas.microsoft.com/office/2006/metadata/properties" xmlns:ns1="http://schemas.microsoft.com/sharepoint/v3" xmlns:ns2="ea3da3a8-7d9f-4b13-ba38-df5afc181b2a" xmlns:ns3="d74dfbb6-b8b8-4576-b07c-554943f10550" targetNamespace="http://schemas.microsoft.com/office/2006/metadata/properties" ma:root="true" ma:fieldsID="6b1812c6d50db166fa3f50cec491bba0" ns1:_="" ns2:_="" ns3:_="">
    <xsd:import namespace="http://schemas.microsoft.com/sharepoint/v3"/>
    <xsd:import namespace="ea3da3a8-7d9f-4b13-ba38-df5afc181b2a"/>
    <xsd:import namespace="d74dfbb6-b8b8-4576-b07c-554943f105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1:_ip_UnifiedCompliancePolicyProperties" minOccurs="0"/>
                <xsd:element ref="ns1:_ip_UnifiedCompliancePolicyUIAction" minOccurs="0"/>
                <xsd:element ref="ns3:comments" minOccurs="0"/>
                <xsd:element ref="ns3:followu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da3a8-7d9f-4b13-ba38-df5afc181b2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4dae37d-9cc6-4be6-b4a8-56ae5b41f3ce}" ma:internalName="TaxCatchAll" ma:showField="CatchAllData" ma:web="ea3da3a8-7d9f-4b13-ba38-df5afc181b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dfbb6-b8b8-4576-b07c-554943f105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569956d-e2dd-49b5-a39b-a9fe3f4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omments" ma:index="26" nillable="true" ma:displayName="comments" ma:description="Follow up" ma:internalName="comments">
      <xsd:simpleType>
        <xsd:restriction base="dms:Text">
          <xsd:maxLength value="255"/>
        </xsd:restriction>
      </xsd:simpleType>
    </xsd:element>
    <xsd:element name="followup" ma:index="27" nillable="true" ma:displayName="follow up" ma:default="1" ma:format="Dropdown" ma:internalName="followup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metadata xmlns="http://www.objective.com/ecm/document/metadata/68373342BBCD4D5E840038560D638CD1" version="1.0.0">
  <systemFields>
    <field name="Objective-Id">
      <value order="0">A2022777</value>
    </field>
    <field name="Objective-Title">
      <value order="0">Objective Presentation Starter</value>
    </field>
    <field name="Objective-Description">
      <value order="0"/>
    </field>
    <field name="Objective-CreationStamp">
      <value order="0">2021-08-16T04:14:26Z</value>
    </field>
    <field name="Objective-IsApproved">
      <value order="0">false</value>
    </field>
    <field name="Objective-IsPublished">
      <value order="0">true</value>
    </field>
    <field name="Objective-DatePublished">
      <value order="0">2022-08-16T00:22:47Z</value>
    </field>
    <field name="Objective-ModificationStamp">
      <value order="0">2022-08-16T00:22:48Z</value>
    </field>
    <field name="Objective-Owner">
      <value order="0">Cameron Thornton</value>
    </field>
    <field name="Objective-Path">
      <value order="0">Objective Global Folder:Marketing:02_Branding:Template - PowerPoint (new in 2021)</value>
    </field>
    <field name="Objective-Parent">
      <value order="0">Template - PowerPoint (new in 2021)</value>
    </field>
    <field name="Objective-State">
      <value order="0">Published</value>
    </field>
    <field name="Objective-VersionId">
      <value order="0">vA4099645</value>
    </field>
    <field name="Objective-Version">
      <value order="0">18.0</value>
    </field>
    <field name="Objective-VersionNumber">
      <value order="0">18</value>
    </field>
    <field name="Objective-VersionComment">
      <value order="0">Added in new slide template - Top 3</value>
    </field>
    <field name="Objective-FileNumber">
      <value order="0"/>
    </field>
    <field name="Objective-Classification">
      <value order="0"/>
    </field>
    <field name="Objective-Caveats">
      <value order="0"/>
    </field>
  </systemFields>
  <catalogues>
    <catalogue name="Document Type Catalogue" type="type" ori="id:cA801">
      <field name="Objective-Connect Creator">
        <value order="0"/>
      </field>
    </catalogue>
  </catalogues>
</metadata>
</file>

<file path=customXml/itemProps1.xml><?xml version="1.0" encoding="utf-8"?>
<ds:datastoreItem xmlns:ds="http://schemas.openxmlformats.org/officeDocument/2006/customXml" ds:itemID="{A0F24C45-2021-4250-A8B3-E40F97500B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54ABE1-F8B8-4086-9955-FAA6E3C6FF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a3da3a8-7d9f-4b13-ba38-df5afc181b2a"/>
    <ds:schemaRef ds:uri="d74dfbb6-b8b8-4576-b07c-554943f10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68373342BBCD4D5E840038560D638C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With Footer Logo</Template>
  <TotalTime>7805</TotalTime>
  <Words>307</Words>
  <Application>Microsoft Office PowerPoint</Application>
  <PresentationFormat>On-screen Show (16:9)</PresentationFormat>
  <Paragraphs>51</Paragraphs>
  <Slides>3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With Footer Logo</vt:lpstr>
      <vt:lpstr>Without Footer Logo</vt:lpstr>
      <vt:lpstr>Product Specific Layouts</vt:lpstr>
      <vt:lpstr>Interest in artificial intelligence is high,  but adoption is limited</vt:lpstr>
      <vt:lpstr>Interest in artificial intelligence is high,  but adoption is limited</vt:lpstr>
      <vt:lpstr>Potential impacts of artificial intelligence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Starter</dc:title>
  <dc:creator>Julia Neill</dc:creator>
  <cp:lastModifiedBy>Lorraine Cherney</cp:lastModifiedBy>
  <cp:revision>96</cp:revision>
  <dcterms:created xsi:type="dcterms:W3CDTF">2021-09-02T00:35:29Z</dcterms:created>
  <dcterms:modified xsi:type="dcterms:W3CDTF">2023-05-09T00:45:45Z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A2022777</vt:lpwstr>
  </property>
  <property fmtid="{D5CDD505-2E9C-101B-9397-08002B2CF9AE}" pid="4" name="Objective-Title">
    <vt:lpwstr>Objective Presentation Starter</vt:lpwstr>
  </property>
  <property fmtid="{D5CDD505-2E9C-101B-9397-08002B2CF9AE}" pid="5" name="Objective-Description">
    <vt:lpwstr/>
  </property>
  <property fmtid="{D5CDD505-2E9C-101B-9397-08002B2CF9AE}" pid="6" name="Objective-CreationStamp">
    <vt:filetime>2021-08-16T04:14:26Z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2022-08-16T00:22:47Z</vt:filetime>
  </property>
  <property fmtid="{D5CDD505-2E9C-101B-9397-08002B2CF9AE}" pid="10" name="Objective-ModificationStamp">
    <vt:filetime>2022-08-16T00:22:48Z</vt:filetime>
  </property>
  <property fmtid="{D5CDD505-2E9C-101B-9397-08002B2CF9AE}" pid="11" name="Objective-Owner">
    <vt:lpwstr>Cameron Thornton</vt:lpwstr>
  </property>
  <property fmtid="{D5CDD505-2E9C-101B-9397-08002B2CF9AE}" pid="12" name="Objective-Path">
    <vt:lpwstr>Objective Global Folder:Marketing:02_Branding:Template - PowerPoint (new in 2021)</vt:lpwstr>
  </property>
  <property fmtid="{D5CDD505-2E9C-101B-9397-08002B2CF9AE}" pid="13" name="Objective-Parent">
    <vt:lpwstr>Template - PowerPoint (new in 2021)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vA4099645</vt:lpwstr>
  </property>
  <property fmtid="{D5CDD505-2E9C-101B-9397-08002B2CF9AE}" pid="16" name="Objective-Version">
    <vt:lpwstr>18.0</vt:lpwstr>
  </property>
  <property fmtid="{D5CDD505-2E9C-101B-9397-08002B2CF9AE}" pid="17" name="Objective-VersionNumber">
    <vt:r8>18</vt:r8>
  </property>
  <property fmtid="{D5CDD505-2E9C-101B-9397-08002B2CF9AE}" pid="18" name="Objective-VersionComment">
    <vt:lpwstr>Added in new slide template - Top 3</vt:lpwstr>
  </property>
  <property fmtid="{D5CDD505-2E9C-101B-9397-08002B2CF9AE}" pid="19" name="Objective-FileNumber">
    <vt:lpwstr/>
  </property>
  <property fmtid="{D5CDD505-2E9C-101B-9397-08002B2CF9AE}" pid="20" name="Objective-Classification">
    <vt:lpwstr/>
  </property>
  <property fmtid="{D5CDD505-2E9C-101B-9397-08002B2CF9AE}" pid="21" name="Objective-Caveats">
    <vt:lpwstr/>
  </property>
  <property fmtid="{D5CDD505-2E9C-101B-9397-08002B2CF9AE}" pid="22" name="Objective-Connect Creator">
    <vt:lpwstr/>
  </property>
</Properties>
</file>