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8"/>
  </p:notesMasterIdLst>
  <p:sldIdLst>
    <p:sldId id="278" r:id="rId5"/>
    <p:sldId id="277" r:id="rId6"/>
    <p:sldId id="265" r:id="rId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E24E5B-1439-45D7-A0A0-0E0430BF84EC}" v="13" dt="2020-04-20T23:04:07.9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5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Pfeffer" userId="90bb9913-fa3e-4ec8-88da-7468f54175e3" providerId="ADAL" clId="{D5DDEFFE-5DDA-4BA6-8AE5-023CEC94DD4D}"/>
    <pc:docChg chg="modSld">
      <pc:chgData name="Monica Pfeffer" userId="90bb9913-fa3e-4ec8-88da-7468f54175e3" providerId="ADAL" clId="{D5DDEFFE-5DDA-4BA6-8AE5-023CEC94DD4D}" dt="2020-04-17T07:09:58.063" v="23" actId="255"/>
      <pc:docMkLst>
        <pc:docMk/>
      </pc:docMkLst>
      <pc:sldChg chg="addSp modSp">
        <pc:chgData name="Monica Pfeffer" userId="90bb9913-fa3e-4ec8-88da-7468f54175e3" providerId="ADAL" clId="{D5DDEFFE-5DDA-4BA6-8AE5-023CEC94DD4D}" dt="2020-04-17T07:09:58.063" v="23" actId="255"/>
        <pc:sldMkLst>
          <pc:docMk/>
          <pc:sldMk cId="1974364686" sldId="265"/>
        </pc:sldMkLst>
        <pc:spChg chg="add mod">
          <ac:chgData name="Monica Pfeffer" userId="90bb9913-fa3e-4ec8-88da-7468f54175e3" providerId="ADAL" clId="{D5DDEFFE-5DDA-4BA6-8AE5-023CEC94DD4D}" dt="2020-04-17T07:09:58.063" v="23" actId="255"/>
          <ac:spMkLst>
            <pc:docMk/>
            <pc:sldMk cId="1974364686" sldId="265"/>
            <ac:spMk id="9" creationId="{D88AED53-3548-48A1-888A-CAA3F958C4A0}"/>
          </ac:spMkLst>
        </pc:spChg>
      </pc:sldChg>
      <pc:sldChg chg="addSp modSp">
        <pc:chgData name="Monica Pfeffer" userId="90bb9913-fa3e-4ec8-88da-7468f54175e3" providerId="ADAL" clId="{D5DDEFFE-5DDA-4BA6-8AE5-023CEC94DD4D}" dt="2020-04-17T07:09:23.821" v="20" actId="255"/>
        <pc:sldMkLst>
          <pc:docMk/>
          <pc:sldMk cId="2317358287" sldId="277"/>
        </pc:sldMkLst>
        <pc:spChg chg="add mod">
          <ac:chgData name="Monica Pfeffer" userId="90bb9913-fa3e-4ec8-88da-7468f54175e3" providerId="ADAL" clId="{D5DDEFFE-5DDA-4BA6-8AE5-023CEC94DD4D}" dt="2020-04-17T07:09:23.821" v="20" actId="255"/>
          <ac:spMkLst>
            <pc:docMk/>
            <pc:sldMk cId="2317358287" sldId="277"/>
            <ac:spMk id="9" creationId="{E0D1596C-4777-4B7D-8943-A0C9970050C0}"/>
          </ac:spMkLst>
        </pc:spChg>
      </pc:sldChg>
      <pc:sldChg chg="addSp modSp">
        <pc:chgData name="Monica Pfeffer" userId="90bb9913-fa3e-4ec8-88da-7468f54175e3" providerId="ADAL" clId="{D5DDEFFE-5DDA-4BA6-8AE5-023CEC94DD4D}" dt="2020-04-17T07:08:33.872" v="16" actId="1076"/>
        <pc:sldMkLst>
          <pc:docMk/>
          <pc:sldMk cId="1808551659" sldId="278"/>
        </pc:sldMkLst>
        <pc:spChg chg="add mod">
          <ac:chgData name="Monica Pfeffer" userId="90bb9913-fa3e-4ec8-88da-7468f54175e3" providerId="ADAL" clId="{D5DDEFFE-5DDA-4BA6-8AE5-023CEC94DD4D}" dt="2020-04-17T07:08:33.872" v="16" actId="1076"/>
          <ac:spMkLst>
            <pc:docMk/>
            <pc:sldMk cId="1808551659" sldId="278"/>
            <ac:spMk id="2" creationId="{9E264CDF-68B1-4419-895D-A0C344B308DF}"/>
          </ac:spMkLst>
        </pc:spChg>
      </pc:sldChg>
    </pc:docChg>
  </pc:docChgLst>
  <pc:docChgLst>
    <pc:chgData name="Alicia C Keogh (DEDJTR)" userId="S::alicia.keogh@crossborder.vic.gov.au::7174dd97-fa91-4139-82db-eb8bd957c8cd" providerId="AD" clId="Web-{3B16A893-9B52-F947-2CF2-B699F139513F}"/>
    <pc:docChg chg="modSld sldOrd">
      <pc:chgData name="Alicia C Keogh (DEDJTR)" userId="S::alicia.keogh@crossborder.vic.gov.au::7174dd97-fa91-4139-82db-eb8bd957c8cd" providerId="AD" clId="Web-{3B16A893-9B52-F947-2CF2-B699F139513F}" dt="2019-10-08T09:35:18.998" v="14"/>
      <pc:docMkLst>
        <pc:docMk/>
      </pc:docMkLst>
      <pc:sldChg chg="modSp">
        <pc:chgData name="Alicia C Keogh (DEDJTR)" userId="S::alicia.keogh@crossborder.vic.gov.au::7174dd97-fa91-4139-82db-eb8bd957c8cd" providerId="AD" clId="Web-{3B16A893-9B52-F947-2CF2-B699F139513F}" dt="2019-10-08T09:35:15.607" v="11" actId="20577"/>
        <pc:sldMkLst>
          <pc:docMk/>
          <pc:sldMk cId="1974364686" sldId="265"/>
        </pc:sldMkLst>
        <pc:spChg chg="mod">
          <ac:chgData name="Alicia C Keogh (DEDJTR)" userId="S::alicia.keogh@crossborder.vic.gov.au::7174dd97-fa91-4139-82db-eb8bd957c8cd" providerId="AD" clId="Web-{3B16A893-9B52-F947-2CF2-B699F139513F}" dt="2019-10-08T09:35:15.607" v="11" actId="20577"/>
          <ac:spMkLst>
            <pc:docMk/>
            <pc:sldMk cId="1974364686" sldId="265"/>
            <ac:spMk id="2" creationId="{CA05A531-A26E-4E37-BD2C-5D638639A4A5}"/>
          </ac:spMkLst>
        </pc:spChg>
      </pc:sldChg>
    </pc:docChg>
  </pc:docChgLst>
  <pc:docChgLst>
    <pc:chgData name="Alicia C Keogh (DEDJTR)" userId="7174dd97-fa91-4139-82db-eb8bd957c8cd" providerId="ADAL" clId="{4B0168CA-1C5C-4B3D-90C3-EA74ACA96460}"/>
  </pc:docChgLst>
  <pc:docChgLst>
    <pc:chgData name="Luke C Wilson (DEDJTR)" userId="4c08743f-6e47-4c96-befb-8256284aa922" providerId="ADAL" clId="{07DEDC4B-E0B1-1E4D-AD38-7AE09BD635F8}"/>
    <pc:docChg chg="custSel modSld">
      <pc:chgData name="Luke C Wilson (DEDJTR)" userId="4c08743f-6e47-4c96-befb-8256284aa922" providerId="ADAL" clId="{07DEDC4B-E0B1-1E4D-AD38-7AE09BD635F8}" dt="2019-10-08T02:31:17.432" v="329"/>
      <pc:docMkLst>
        <pc:docMk/>
      </pc:docMkLst>
      <pc:sldChg chg="addSp delSp">
        <pc:chgData name="Luke C Wilson (DEDJTR)" userId="4c08743f-6e47-4c96-befb-8256284aa922" providerId="ADAL" clId="{07DEDC4B-E0B1-1E4D-AD38-7AE09BD635F8}" dt="2019-10-08T02:25:05.167" v="173"/>
        <pc:sldMkLst>
          <pc:docMk/>
          <pc:sldMk cId="1974364686" sldId="265"/>
        </pc:sldMkLst>
        <pc:inkChg chg="add">
          <ac:chgData name="Luke C Wilson (DEDJTR)" userId="4c08743f-6e47-4c96-befb-8256284aa922" providerId="ADAL" clId="{07DEDC4B-E0B1-1E4D-AD38-7AE09BD635F8}" dt="2019-10-08T02:20:03.697" v="65"/>
          <ac:inkMkLst>
            <pc:docMk/>
            <pc:sldMk cId="1974364686" sldId="265"/>
            <ac:inkMk id="4" creationId="{BBC82592-543C-4846-9219-8DCB566E450A}"/>
          </ac:inkMkLst>
        </pc:inkChg>
        <pc:inkChg chg="add">
          <ac:chgData name="Luke C Wilson (DEDJTR)" userId="4c08743f-6e47-4c96-befb-8256284aa922" providerId="ADAL" clId="{07DEDC4B-E0B1-1E4D-AD38-7AE09BD635F8}" dt="2019-10-08T02:20:05.671" v="67"/>
          <ac:inkMkLst>
            <pc:docMk/>
            <pc:sldMk cId="1974364686" sldId="265"/>
            <ac:inkMk id="5" creationId="{05DCF140-CE25-F344-85B1-5537CB6659D2}"/>
          </ac:inkMkLst>
        </pc:inkChg>
        <pc:inkChg chg="add">
          <ac:chgData name="Luke C Wilson (DEDJTR)" userId="4c08743f-6e47-4c96-befb-8256284aa922" providerId="ADAL" clId="{07DEDC4B-E0B1-1E4D-AD38-7AE09BD635F8}" dt="2019-10-08T02:20:07.880" v="69"/>
          <ac:inkMkLst>
            <pc:docMk/>
            <pc:sldMk cId="1974364686" sldId="265"/>
            <ac:inkMk id="6" creationId="{32D3EBFE-62C2-3245-A5A9-4D1C3B4693C0}"/>
          </ac:inkMkLst>
        </pc:inkChg>
        <pc:inkChg chg="add">
          <ac:chgData name="Luke C Wilson (DEDJTR)" userId="4c08743f-6e47-4c96-befb-8256284aa922" providerId="ADAL" clId="{07DEDC4B-E0B1-1E4D-AD38-7AE09BD635F8}" dt="2019-10-08T02:20:09.504" v="71"/>
          <ac:inkMkLst>
            <pc:docMk/>
            <pc:sldMk cId="1974364686" sldId="265"/>
            <ac:inkMk id="7" creationId="{AE7FACC0-0C37-E24C-8E13-C62FB31E5928}"/>
          </ac:inkMkLst>
        </pc:inkChg>
        <pc:inkChg chg="add">
          <ac:chgData name="Luke C Wilson (DEDJTR)" userId="4c08743f-6e47-4c96-befb-8256284aa922" providerId="ADAL" clId="{07DEDC4B-E0B1-1E4D-AD38-7AE09BD635F8}" dt="2019-10-08T02:22:31.019" v="80"/>
          <ac:inkMkLst>
            <pc:docMk/>
            <pc:sldMk cId="1974364686" sldId="265"/>
            <ac:inkMk id="8" creationId="{021233DC-AD90-5A41-8AE7-FE0367438527}"/>
          </ac:inkMkLst>
        </pc:inkChg>
        <pc:inkChg chg="add">
          <ac:chgData name="Luke C Wilson (DEDJTR)" userId="4c08743f-6e47-4c96-befb-8256284aa922" providerId="ADAL" clId="{07DEDC4B-E0B1-1E4D-AD38-7AE09BD635F8}" dt="2019-10-08T02:22:37.102" v="82"/>
          <ac:inkMkLst>
            <pc:docMk/>
            <pc:sldMk cId="1974364686" sldId="265"/>
            <ac:inkMk id="9" creationId="{487BA54B-55C7-2948-BBF1-6C07857E36E3}"/>
          </ac:inkMkLst>
        </pc:inkChg>
        <pc:inkChg chg="add del">
          <ac:chgData name="Luke C Wilson (DEDJTR)" userId="4c08743f-6e47-4c96-befb-8256284aa922" providerId="ADAL" clId="{07DEDC4B-E0B1-1E4D-AD38-7AE09BD635F8}" dt="2019-10-08T02:22:50.158" v="97"/>
          <ac:inkMkLst>
            <pc:docMk/>
            <pc:sldMk cId="1974364686" sldId="265"/>
            <ac:inkMk id="10" creationId="{0A60201B-5E13-E342-A9EA-6C558EFAEE7B}"/>
          </ac:inkMkLst>
        </pc:inkChg>
        <pc:inkChg chg="add del">
          <ac:chgData name="Luke C Wilson (DEDJTR)" userId="4c08743f-6e47-4c96-befb-8256284aa922" providerId="ADAL" clId="{07DEDC4B-E0B1-1E4D-AD38-7AE09BD635F8}" dt="2019-10-08T02:22:50.158" v="97"/>
          <ac:inkMkLst>
            <pc:docMk/>
            <pc:sldMk cId="1974364686" sldId="265"/>
            <ac:inkMk id="11" creationId="{514EA7C5-FF58-5D41-A7F7-647F21C5CE6E}"/>
          </ac:inkMkLst>
        </pc:inkChg>
        <pc:inkChg chg="add del">
          <ac:chgData name="Luke C Wilson (DEDJTR)" userId="4c08743f-6e47-4c96-befb-8256284aa922" providerId="ADAL" clId="{07DEDC4B-E0B1-1E4D-AD38-7AE09BD635F8}" dt="2019-10-08T02:22:50.158" v="97"/>
          <ac:inkMkLst>
            <pc:docMk/>
            <pc:sldMk cId="1974364686" sldId="265"/>
            <ac:inkMk id="12" creationId="{8BA4BEE0-4738-534C-853F-1B4AA0ECB99D}"/>
          </ac:inkMkLst>
        </pc:inkChg>
        <pc:inkChg chg="add del">
          <ac:chgData name="Luke C Wilson (DEDJTR)" userId="4c08743f-6e47-4c96-befb-8256284aa922" providerId="ADAL" clId="{07DEDC4B-E0B1-1E4D-AD38-7AE09BD635F8}" dt="2019-10-08T02:22:50.158" v="97"/>
          <ac:inkMkLst>
            <pc:docMk/>
            <pc:sldMk cId="1974364686" sldId="265"/>
            <ac:inkMk id="13" creationId="{D1E4FD6B-D4AD-C245-9FF7-40BA2F9F8E89}"/>
          </ac:inkMkLst>
        </pc:inkChg>
        <pc:inkChg chg="add del">
          <ac:chgData name="Luke C Wilson (DEDJTR)" userId="4c08743f-6e47-4c96-befb-8256284aa922" providerId="ADAL" clId="{07DEDC4B-E0B1-1E4D-AD38-7AE09BD635F8}" dt="2019-10-08T02:22:50.158" v="97"/>
          <ac:inkMkLst>
            <pc:docMk/>
            <pc:sldMk cId="1974364686" sldId="265"/>
            <ac:inkMk id="14" creationId="{6CE5FD91-C61E-EB46-94E5-5158C906B929}"/>
          </ac:inkMkLst>
        </pc:inkChg>
        <pc:inkChg chg="add del">
          <ac:chgData name="Luke C Wilson (DEDJTR)" userId="4c08743f-6e47-4c96-befb-8256284aa922" providerId="ADAL" clId="{07DEDC4B-E0B1-1E4D-AD38-7AE09BD635F8}" dt="2019-10-08T02:22:50.158" v="97"/>
          <ac:inkMkLst>
            <pc:docMk/>
            <pc:sldMk cId="1974364686" sldId="265"/>
            <ac:inkMk id="15" creationId="{02B2B95B-6002-024B-9B04-FA45599337B5}"/>
          </ac:inkMkLst>
        </pc:inkChg>
        <pc:inkChg chg="add del">
          <ac:chgData name="Luke C Wilson (DEDJTR)" userId="4c08743f-6e47-4c96-befb-8256284aa922" providerId="ADAL" clId="{07DEDC4B-E0B1-1E4D-AD38-7AE09BD635F8}" dt="2019-10-08T02:22:50.158" v="97"/>
          <ac:inkMkLst>
            <pc:docMk/>
            <pc:sldMk cId="1974364686" sldId="265"/>
            <ac:inkMk id="16" creationId="{244975B6-CA63-1A44-A25B-215CB478C861}"/>
          </ac:inkMkLst>
        </pc:inkChg>
        <pc:inkChg chg="add del">
          <ac:chgData name="Luke C Wilson (DEDJTR)" userId="4c08743f-6e47-4c96-befb-8256284aa922" providerId="ADAL" clId="{07DEDC4B-E0B1-1E4D-AD38-7AE09BD635F8}" dt="2019-10-08T02:22:50.158" v="97"/>
          <ac:inkMkLst>
            <pc:docMk/>
            <pc:sldMk cId="1974364686" sldId="265"/>
            <ac:inkMk id="17" creationId="{2E10C2A2-CA0A-1443-BCFC-006A41FA20E5}"/>
          </ac:inkMkLst>
        </pc:inkChg>
        <pc:inkChg chg="add del">
          <ac:chgData name="Luke C Wilson (DEDJTR)" userId="4c08743f-6e47-4c96-befb-8256284aa922" providerId="ADAL" clId="{07DEDC4B-E0B1-1E4D-AD38-7AE09BD635F8}" dt="2019-10-08T02:22:50.158" v="97"/>
          <ac:inkMkLst>
            <pc:docMk/>
            <pc:sldMk cId="1974364686" sldId="265"/>
            <ac:inkMk id="18" creationId="{ABD003E0-06E6-F24C-BA41-AF35757E9296}"/>
          </ac:inkMkLst>
        </pc:inkChg>
        <pc:inkChg chg="add del">
          <ac:chgData name="Luke C Wilson (DEDJTR)" userId="4c08743f-6e47-4c96-befb-8256284aa922" providerId="ADAL" clId="{07DEDC4B-E0B1-1E4D-AD38-7AE09BD635F8}" dt="2019-10-08T02:22:50.158" v="97"/>
          <ac:inkMkLst>
            <pc:docMk/>
            <pc:sldMk cId="1974364686" sldId="265"/>
            <ac:inkMk id="19" creationId="{C1AE9EB1-7362-8545-8652-FA5692F3E7F2}"/>
          </ac:inkMkLst>
        </pc:inkChg>
        <pc:inkChg chg="add del">
          <ac:chgData name="Luke C Wilson (DEDJTR)" userId="4c08743f-6e47-4c96-befb-8256284aa922" providerId="ADAL" clId="{07DEDC4B-E0B1-1E4D-AD38-7AE09BD635F8}" dt="2019-10-08T02:22:50.158" v="97"/>
          <ac:inkMkLst>
            <pc:docMk/>
            <pc:sldMk cId="1974364686" sldId="265"/>
            <ac:inkMk id="20" creationId="{FBEFF8EB-DF40-4E49-9C25-A8477945D781}"/>
          </ac:inkMkLst>
        </pc:inkChg>
        <pc:inkChg chg="add del">
          <ac:chgData name="Luke C Wilson (DEDJTR)" userId="4c08743f-6e47-4c96-befb-8256284aa922" providerId="ADAL" clId="{07DEDC4B-E0B1-1E4D-AD38-7AE09BD635F8}" dt="2019-10-08T02:22:50.158" v="97"/>
          <ac:inkMkLst>
            <pc:docMk/>
            <pc:sldMk cId="1974364686" sldId="265"/>
            <ac:inkMk id="21" creationId="{1CFC9A93-CDC7-4846-800F-E84474F1EFEE}"/>
          </ac:inkMkLst>
        </pc:inkChg>
        <pc:inkChg chg="add del">
          <ac:chgData name="Luke C Wilson (DEDJTR)" userId="4c08743f-6e47-4c96-befb-8256284aa922" providerId="ADAL" clId="{07DEDC4B-E0B1-1E4D-AD38-7AE09BD635F8}" dt="2019-10-08T02:22:50.158" v="97"/>
          <ac:inkMkLst>
            <pc:docMk/>
            <pc:sldMk cId="1974364686" sldId="265"/>
            <ac:inkMk id="22" creationId="{7FB3A698-2AAD-AC47-BCA4-A0B9585D4A30}"/>
          </ac:inkMkLst>
        </pc:inkChg>
        <pc:inkChg chg="add reco">
          <ac:chgData name="Luke C Wilson (DEDJTR)" userId="4c08743f-6e47-4c96-befb-8256284aa922" providerId="ADAL" clId="{07DEDC4B-E0B1-1E4D-AD38-7AE09BD635F8}" dt="2019-10-08T02:22:50.158" v="97"/>
          <ac:inkMkLst>
            <pc:docMk/>
            <pc:sldMk cId="1974364686" sldId="265"/>
            <ac:inkMk id="23" creationId="{D88C3001-C342-814C-AF69-4C9564856AFF}"/>
          </ac:inkMkLst>
        </pc:inkChg>
        <pc:inkChg chg="add del">
          <ac:chgData name="Luke C Wilson (DEDJTR)" userId="4c08743f-6e47-4c96-befb-8256284aa922" providerId="ADAL" clId="{07DEDC4B-E0B1-1E4D-AD38-7AE09BD635F8}" dt="2019-10-08T02:22:59.289" v="106"/>
          <ac:inkMkLst>
            <pc:docMk/>
            <pc:sldMk cId="1974364686" sldId="265"/>
            <ac:inkMk id="25" creationId="{9084313A-0327-0D40-B20D-25F87B960514}"/>
          </ac:inkMkLst>
        </pc:inkChg>
        <pc:inkChg chg="add del">
          <ac:chgData name="Luke C Wilson (DEDJTR)" userId="4c08743f-6e47-4c96-befb-8256284aa922" providerId="ADAL" clId="{07DEDC4B-E0B1-1E4D-AD38-7AE09BD635F8}" dt="2019-10-08T02:22:59.289" v="106"/>
          <ac:inkMkLst>
            <pc:docMk/>
            <pc:sldMk cId="1974364686" sldId="265"/>
            <ac:inkMk id="26" creationId="{485F06A0-EE7B-5145-9D99-FC7C1608366B}"/>
          </ac:inkMkLst>
        </pc:inkChg>
        <pc:inkChg chg="add del">
          <ac:chgData name="Luke C Wilson (DEDJTR)" userId="4c08743f-6e47-4c96-befb-8256284aa922" providerId="ADAL" clId="{07DEDC4B-E0B1-1E4D-AD38-7AE09BD635F8}" dt="2019-10-08T02:22:59.289" v="106"/>
          <ac:inkMkLst>
            <pc:docMk/>
            <pc:sldMk cId="1974364686" sldId="265"/>
            <ac:inkMk id="27" creationId="{3CC4F176-6232-0947-9D47-7236D99394FE}"/>
          </ac:inkMkLst>
        </pc:inkChg>
        <pc:inkChg chg="add del">
          <ac:chgData name="Luke C Wilson (DEDJTR)" userId="4c08743f-6e47-4c96-befb-8256284aa922" providerId="ADAL" clId="{07DEDC4B-E0B1-1E4D-AD38-7AE09BD635F8}" dt="2019-10-08T02:22:59.289" v="106"/>
          <ac:inkMkLst>
            <pc:docMk/>
            <pc:sldMk cId="1974364686" sldId="265"/>
            <ac:inkMk id="28" creationId="{4AADC1A9-2CC1-3947-92E3-2D587CF861A2}"/>
          </ac:inkMkLst>
        </pc:inkChg>
        <pc:inkChg chg="add del">
          <ac:chgData name="Luke C Wilson (DEDJTR)" userId="4c08743f-6e47-4c96-befb-8256284aa922" providerId="ADAL" clId="{07DEDC4B-E0B1-1E4D-AD38-7AE09BD635F8}" dt="2019-10-08T02:22:59.289" v="106"/>
          <ac:inkMkLst>
            <pc:docMk/>
            <pc:sldMk cId="1974364686" sldId="265"/>
            <ac:inkMk id="29" creationId="{04DB1A99-1366-BE42-AF6A-6BC9E8F13649}"/>
          </ac:inkMkLst>
        </pc:inkChg>
        <pc:inkChg chg="add del">
          <ac:chgData name="Luke C Wilson (DEDJTR)" userId="4c08743f-6e47-4c96-befb-8256284aa922" providerId="ADAL" clId="{07DEDC4B-E0B1-1E4D-AD38-7AE09BD635F8}" dt="2019-10-08T02:22:59.289" v="106"/>
          <ac:inkMkLst>
            <pc:docMk/>
            <pc:sldMk cId="1974364686" sldId="265"/>
            <ac:inkMk id="30" creationId="{F759C9EE-36B9-3B41-9C70-1D18CF574DC4}"/>
          </ac:inkMkLst>
        </pc:inkChg>
        <pc:inkChg chg="add del">
          <ac:chgData name="Luke C Wilson (DEDJTR)" userId="4c08743f-6e47-4c96-befb-8256284aa922" providerId="ADAL" clId="{07DEDC4B-E0B1-1E4D-AD38-7AE09BD635F8}" dt="2019-10-08T02:22:59.289" v="106"/>
          <ac:inkMkLst>
            <pc:docMk/>
            <pc:sldMk cId="1974364686" sldId="265"/>
            <ac:inkMk id="31" creationId="{D2C0695F-DC01-974B-B466-D6C8AE2B1C71}"/>
          </ac:inkMkLst>
        </pc:inkChg>
        <pc:inkChg chg="add del">
          <ac:chgData name="Luke C Wilson (DEDJTR)" userId="4c08743f-6e47-4c96-befb-8256284aa922" providerId="ADAL" clId="{07DEDC4B-E0B1-1E4D-AD38-7AE09BD635F8}" dt="2019-10-08T02:22:59.289" v="106"/>
          <ac:inkMkLst>
            <pc:docMk/>
            <pc:sldMk cId="1974364686" sldId="265"/>
            <ac:inkMk id="32" creationId="{157395A5-A324-7943-8876-BFFDA48F2A31}"/>
          </ac:inkMkLst>
        </pc:inkChg>
        <pc:inkChg chg="add reco">
          <ac:chgData name="Luke C Wilson (DEDJTR)" userId="4c08743f-6e47-4c96-befb-8256284aa922" providerId="ADAL" clId="{07DEDC4B-E0B1-1E4D-AD38-7AE09BD635F8}" dt="2019-10-08T02:22:59.289" v="106"/>
          <ac:inkMkLst>
            <pc:docMk/>
            <pc:sldMk cId="1974364686" sldId="265"/>
            <ac:inkMk id="33" creationId="{F16ED5BF-5B7E-8542-B508-5100839F3897}"/>
          </ac:inkMkLst>
        </pc:inkChg>
        <pc:inkChg chg="add">
          <ac:chgData name="Luke C Wilson (DEDJTR)" userId="4c08743f-6e47-4c96-befb-8256284aa922" providerId="ADAL" clId="{07DEDC4B-E0B1-1E4D-AD38-7AE09BD635F8}" dt="2019-10-08T02:23:14.559" v="107"/>
          <ac:inkMkLst>
            <pc:docMk/>
            <pc:sldMk cId="1974364686" sldId="265"/>
            <ac:inkMk id="35" creationId="{CAAD5019-1AC6-9A4C-AB73-593374EEF3EE}"/>
          </ac:inkMkLst>
        </pc:inkChg>
        <pc:inkChg chg="add del">
          <ac:chgData name="Luke C Wilson (DEDJTR)" userId="4c08743f-6e47-4c96-befb-8256284aa922" providerId="ADAL" clId="{07DEDC4B-E0B1-1E4D-AD38-7AE09BD635F8}" dt="2019-10-08T02:23:32.604" v="128"/>
          <ac:inkMkLst>
            <pc:docMk/>
            <pc:sldMk cId="1974364686" sldId="265"/>
            <ac:inkMk id="36" creationId="{EEA3CA1E-5554-CD41-A4FD-194374274930}"/>
          </ac:inkMkLst>
        </pc:inkChg>
        <pc:inkChg chg="add del">
          <ac:chgData name="Luke C Wilson (DEDJTR)" userId="4c08743f-6e47-4c96-befb-8256284aa922" providerId="ADAL" clId="{07DEDC4B-E0B1-1E4D-AD38-7AE09BD635F8}" dt="2019-10-08T02:23:32.604" v="128"/>
          <ac:inkMkLst>
            <pc:docMk/>
            <pc:sldMk cId="1974364686" sldId="265"/>
            <ac:inkMk id="37" creationId="{52D48F00-AB31-BC4E-A8E3-72A8114687DC}"/>
          </ac:inkMkLst>
        </pc:inkChg>
        <pc:inkChg chg="add del">
          <ac:chgData name="Luke C Wilson (DEDJTR)" userId="4c08743f-6e47-4c96-befb-8256284aa922" providerId="ADAL" clId="{07DEDC4B-E0B1-1E4D-AD38-7AE09BD635F8}" dt="2019-10-08T02:23:32.604" v="128"/>
          <ac:inkMkLst>
            <pc:docMk/>
            <pc:sldMk cId="1974364686" sldId="265"/>
            <ac:inkMk id="38" creationId="{7659CB1D-7A7A-8141-873D-99C405DCB7BD}"/>
          </ac:inkMkLst>
        </pc:inkChg>
        <pc:inkChg chg="add del">
          <ac:chgData name="Luke C Wilson (DEDJTR)" userId="4c08743f-6e47-4c96-befb-8256284aa922" providerId="ADAL" clId="{07DEDC4B-E0B1-1E4D-AD38-7AE09BD635F8}" dt="2019-10-08T02:23:32.604" v="128"/>
          <ac:inkMkLst>
            <pc:docMk/>
            <pc:sldMk cId="1974364686" sldId="265"/>
            <ac:inkMk id="39" creationId="{1B6E15DC-D042-C84F-A34F-C206F420B6AB}"/>
          </ac:inkMkLst>
        </pc:inkChg>
        <pc:inkChg chg="add del">
          <ac:chgData name="Luke C Wilson (DEDJTR)" userId="4c08743f-6e47-4c96-befb-8256284aa922" providerId="ADAL" clId="{07DEDC4B-E0B1-1E4D-AD38-7AE09BD635F8}" dt="2019-10-08T02:23:32.604" v="128"/>
          <ac:inkMkLst>
            <pc:docMk/>
            <pc:sldMk cId="1974364686" sldId="265"/>
            <ac:inkMk id="40" creationId="{E178EC49-842D-624E-A813-C088E80C2324}"/>
          </ac:inkMkLst>
        </pc:inkChg>
        <pc:inkChg chg="add del">
          <ac:chgData name="Luke C Wilson (DEDJTR)" userId="4c08743f-6e47-4c96-befb-8256284aa922" providerId="ADAL" clId="{07DEDC4B-E0B1-1E4D-AD38-7AE09BD635F8}" dt="2019-10-08T02:23:32.604" v="128"/>
          <ac:inkMkLst>
            <pc:docMk/>
            <pc:sldMk cId="1974364686" sldId="265"/>
            <ac:inkMk id="41" creationId="{44B8F81F-7F2F-4B47-A4DD-22E55AA30B31}"/>
          </ac:inkMkLst>
        </pc:inkChg>
        <pc:inkChg chg="add del">
          <ac:chgData name="Luke C Wilson (DEDJTR)" userId="4c08743f-6e47-4c96-befb-8256284aa922" providerId="ADAL" clId="{07DEDC4B-E0B1-1E4D-AD38-7AE09BD635F8}" dt="2019-10-08T02:23:32.604" v="128"/>
          <ac:inkMkLst>
            <pc:docMk/>
            <pc:sldMk cId="1974364686" sldId="265"/>
            <ac:inkMk id="42" creationId="{4844264A-3C0C-6245-8B52-031D19303080}"/>
          </ac:inkMkLst>
        </pc:inkChg>
        <pc:inkChg chg="add del">
          <ac:chgData name="Luke C Wilson (DEDJTR)" userId="4c08743f-6e47-4c96-befb-8256284aa922" providerId="ADAL" clId="{07DEDC4B-E0B1-1E4D-AD38-7AE09BD635F8}" dt="2019-10-08T02:23:32.604" v="128"/>
          <ac:inkMkLst>
            <pc:docMk/>
            <pc:sldMk cId="1974364686" sldId="265"/>
            <ac:inkMk id="43" creationId="{C576AC94-B07C-5A42-A980-03E121AF79DD}"/>
          </ac:inkMkLst>
        </pc:inkChg>
        <pc:inkChg chg="add del">
          <ac:chgData name="Luke C Wilson (DEDJTR)" userId="4c08743f-6e47-4c96-befb-8256284aa922" providerId="ADAL" clId="{07DEDC4B-E0B1-1E4D-AD38-7AE09BD635F8}" dt="2019-10-08T02:23:32.604" v="128"/>
          <ac:inkMkLst>
            <pc:docMk/>
            <pc:sldMk cId="1974364686" sldId="265"/>
            <ac:inkMk id="44" creationId="{DE73AF31-230F-6B43-A1CC-E3AE062EE822}"/>
          </ac:inkMkLst>
        </pc:inkChg>
        <pc:inkChg chg="add del">
          <ac:chgData name="Luke C Wilson (DEDJTR)" userId="4c08743f-6e47-4c96-befb-8256284aa922" providerId="ADAL" clId="{07DEDC4B-E0B1-1E4D-AD38-7AE09BD635F8}" dt="2019-10-08T02:23:32.604" v="128"/>
          <ac:inkMkLst>
            <pc:docMk/>
            <pc:sldMk cId="1974364686" sldId="265"/>
            <ac:inkMk id="45" creationId="{A239094A-9521-2743-9719-7461D9519352}"/>
          </ac:inkMkLst>
        </pc:inkChg>
        <pc:inkChg chg="add del">
          <ac:chgData name="Luke C Wilson (DEDJTR)" userId="4c08743f-6e47-4c96-befb-8256284aa922" providerId="ADAL" clId="{07DEDC4B-E0B1-1E4D-AD38-7AE09BD635F8}" dt="2019-10-08T02:23:32.604" v="128"/>
          <ac:inkMkLst>
            <pc:docMk/>
            <pc:sldMk cId="1974364686" sldId="265"/>
            <ac:inkMk id="46" creationId="{03526BBD-8EEC-8648-9F37-5BB0A20CD53F}"/>
          </ac:inkMkLst>
        </pc:inkChg>
        <pc:inkChg chg="add del">
          <ac:chgData name="Luke C Wilson (DEDJTR)" userId="4c08743f-6e47-4c96-befb-8256284aa922" providerId="ADAL" clId="{07DEDC4B-E0B1-1E4D-AD38-7AE09BD635F8}" dt="2019-10-08T02:23:32.604" v="128"/>
          <ac:inkMkLst>
            <pc:docMk/>
            <pc:sldMk cId="1974364686" sldId="265"/>
            <ac:inkMk id="47" creationId="{5983716B-635A-8A4B-9712-CDBFA4358829}"/>
          </ac:inkMkLst>
        </pc:inkChg>
        <pc:inkChg chg="add del">
          <ac:chgData name="Luke C Wilson (DEDJTR)" userId="4c08743f-6e47-4c96-befb-8256284aa922" providerId="ADAL" clId="{07DEDC4B-E0B1-1E4D-AD38-7AE09BD635F8}" dt="2019-10-08T02:23:32.604" v="128"/>
          <ac:inkMkLst>
            <pc:docMk/>
            <pc:sldMk cId="1974364686" sldId="265"/>
            <ac:inkMk id="48" creationId="{B37C21E1-3C5D-3A4F-B1D7-5728B8248EAF}"/>
          </ac:inkMkLst>
        </pc:inkChg>
        <pc:inkChg chg="add del">
          <ac:chgData name="Luke C Wilson (DEDJTR)" userId="4c08743f-6e47-4c96-befb-8256284aa922" providerId="ADAL" clId="{07DEDC4B-E0B1-1E4D-AD38-7AE09BD635F8}" dt="2019-10-08T02:23:32.604" v="128"/>
          <ac:inkMkLst>
            <pc:docMk/>
            <pc:sldMk cId="1974364686" sldId="265"/>
            <ac:inkMk id="49" creationId="{0CE48B89-E7FC-E544-B300-6358F2CB1C07}"/>
          </ac:inkMkLst>
        </pc:inkChg>
        <pc:inkChg chg="add del">
          <ac:chgData name="Luke C Wilson (DEDJTR)" userId="4c08743f-6e47-4c96-befb-8256284aa922" providerId="ADAL" clId="{07DEDC4B-E0B1-1E4D-AD38-7AE09BD635F8}" dt="2019-10-08T02:23:32.604" v="128"/>
          <ac:inkMkLst>
            <pc:docMk/>
            <pc:sldMk cId="1974364686" sldId="265"/>
            <ac:inkMk id="50" creationId="{9767C852-F3D8-3E4F-A6EF-FECB7A0B2929}"/>
          </ac:inkMkLst>
        </pc:inkChg>
        <pc:inkChg chg="add del">
          <ac:chgData name="Luke C Wilson (DEDJTR)" userId="4c08743f-6e47-4c96-befb-8256284aa922" providerId="ADAL" clId="{07DEDC4B-E0B1-1E4D-AD38-7AE09BD635F8}" dt="2019-10-08T02:23:32.604" v="128"/>
          <ac:inkMkLst>
            <pc:docMk/>
            <pc:sldMk cId="1974364686" sldId="265"/>
            <ac:inkMk id="51" creationId="{2BA9E818-72A4-4647-91A8-5E7A5E1E47FF}"/>
          </ac:inkMkLst>
        </pc:inkChg>
        <pc:inkChg chg="add del">
          <ac:chgData name="Luke C Wilson (DEDJTR)" userId="4c08743f-6e47-4c96-befb-8256284aa922" providerId="ADAL" clId="{07DEDC4B-E0B1-1E4D-AD38-7AE09BD635F8}" dt="2019-10-08T02:23:32.604" v="128"/>
          <ac:inkMkLst>
            <pc:docMk/>
            <pc:sldMk cId="1974364686" sldId="265"/>
            <ac:inkMk id="52" creationId="{ADD9380B-D07D-0545-B1D8-37C67DBBEC6C}"/>
          </ac:inkMkLst>
        </pc:inkChg>
        <pc:inkChg chg="add del">
          <ac:chgData name="Luke C Wilson (DEDJTR)" userId="4c08743f-6e47-4c96-befb-8256284aa922" providerId="ADAL" clId="{07DEDC4B-E0B1-1E4D-AD38-7AE09BD635F8}" dt="2019-10-08T02:23:32.604" v="128"/>
          <ac:inkMkLst>
            <pc:docMk/>
            <pc:sldMk cId="1974364686" sldId="265"/>
            <ac:inkMk id="53" creationId="{C6C21678-93A5-F24C-813C-84E294266E47}"/>
          </ac:inkMkLst>
        </pc:inkChg>
        <pc:inkChg chg="add del">
          <ac:chgData name="Luke C Wilson (DEDJTR)" userId="4c08743f-6e47-4c96-befb-8256284aa922" providerId="ADAL" clId="{07DEDC4B-E0B1-1E4D-AD38-7AE09BD635F8}" dt="2019-10-08T02:23:32.604" v="128"/>
          <ac:inkMkLst>
            <pc:docMk/>
            <pc:sldMk cId="1974364686" sldId="265"/>
            <ac:inkMk id="54" creationId="{7F1A02F1-5218-7D49-A1A1-3E2909F5B725}"/>
          </ac:inkMkLst>
        </pc:inkChg>
        <pc:inkChg chg="add reco">
          <ac:chgData name="Luke C Wilson (DEDJTR)" userId="4c08743f-6e47-4c96-befb-8256284aa922" providerId="ADAL" clId="{07DEDC4B-E0B1-1E4D-AD38-7AE09BD635F8}" dt="2019-10-08T02:23:32.604" v="128"/>
          <ac:inkMkLst>
            <pc:docMk/>
            <pc:sldMk cId="1974364686" sldId="265"/>
            <ac:inkMk id="55" creationId="{65230208-F356-4D41-800F-B1F91C405710}"/>
          </ac:inkMkLst>
        </pc:inkChg>
        <pc:inkChg chg="add del">
          <ac:chgData name="Luke C Wilson (DEDJTR)" userId="4c08743f-6e47-4c96-befb-8256284aa922" providerId="ADAL" clId="{07DEDC4B-E0B1-1E4D-AD38-7AE09BD635F8}" dt="2019-10-08T02:23:37.396" v="135"/>
          <ac:inkMkLst>
            <pc:docMk/>
            <pc:sldMk cId="1974364686" sldId="265"/>
            <ac:inkMk id="57" creationId="{4CE20455-155F-4C48-8245-5CBA12E1EE3B}"/>
          </ac:inkMkLst>
        </pc:inkChg>
        <pc:inkChg chg="add del">
          <ac:chgData name="Luke C Wilson (DEDJTR)" userId="4c08743f-6e47-4c96-befb-8256284aa922" providerId="ADAL" clId="{07DEDC4B-E0B1-1E4D-AD38-7AE09BD635F8}" dt="2019-10-08T02:23:37.396" v="135"/>
          <ac:inkMkLst>
            <pc:docMk/>
            <pc:sldMk cId="1974364686" sldId="265"/>
            <ac:inkMk id="58" creationId="{B285B9B7-05C3-044E-8AD9-D05D1AB9E5EA}"/>
          </ac:inkMkLst>
        </pc:inkChg>
        <pc:inkChg chg="add del">
          <ac:chgData name="Luke C Wilson (DEDJTR)" userId="4c08743f-6e47-4c96-befb-8256284aa922" providerId="ADAL" clId="{07DEDC4B-E0B1-1E4D-AD38-7AE09BD635F8}" dt="2019-10-08T02:23:37.396" v="135"/>
          <ac:inkMkLst>
            <pc:docMk/>
            <pc:sldMk cId="1974364686" sldId="265"/>
            <ac:inkMk id="59" creationId="{CC67B116-6747-364A-A75A-D3BC458E592B}"/>
          </ac:inkMkLst>
        </pc:inkChg>
        <pc:inkChg chg="add del">
          <ac:chgData name="Luke C Wilson (DEDJTR)" userId="4c08743f-6e47-4c96-befb-8256284aa922" providerId="ADAL" clId="{07DEDC4B-E0B1-1E4D-AD38-7AE09BD635F8}" dt="2019-10-08T02:23:37.396" v="135"/>
          <ac:inkMkLst>
            <pc:docMk/>
            <pc:sldMk cId="1974364686" sldId="265"/>
            <ac:inkMk id="60" creationId="{33AB6FDB-FD05-6746-9D8A-450B57DD5E45}"/>
          </ac:inkMkLst>
        </pc:inkChg>
        <pc:inkChg chg="add del">
          <ac:chgData name="Luke C Wilson (DEDJTR)" userId="4c08743f-6e47-4c96-befb-8256284aa922" providerId="ADAL" clId="{07DEDC4B-E0B1-1E4D-AD38-7AE09BD635F8}" dt="2019-10-08T02:23:37.396" v="135"/>
          <ac:inkMkLst>
            <pc:docMk/>
            <pc:sldMk cId="1974364686" sldId="265"/>
            <ac:inkMk id="61" creationId="{C07E3367-744E-BE4A-9714-0033DE96B9AE}"/>
          </ac:inkMkLst>
        </pc:inkChg>
        <pc:inkChg chg="add reco">
          <ac:chgData name="Luke C Wilson (DEDJTR)" userId="4c08743f-6e47-4c96-befb-8256284aa922" providerId="ADAL" clId="{07DEDC4B-E0B1-1E4D-AD38-7AE09BD635F8}" dt="2019-10-08T02:23:37.396" v="135"/>
          <ac:inkMkLst>
            <pc:docMk/>
            <pc:sldMk cId="1974364686" sldId="265"/>
            <ac:inkMk id="62" creationId="{EB849D15-EB2A-D842-90BB-1C2FAA04F3CF}"/>
          </ac:inkMkLst>
        </pc:inkChg>
        <pc:inkChg chg="add del">
          <ac:chgData name="Luke C Wilson (DEDJTR)" userId="4c08743f-6e47-4c96-befb-8256284aa922" providerId="ADAL" clId="{07DEDC4B-E0B1-1E4D-AD38-7AE09BD635F8}" dt="2019-10-08T02:24:03.167" v="139"/>
          <ac:inkMkLst>
            <pc:docMk/>
            <pc:sldMk cId="1974364686" sldId="265"/>
            <ac:inkMk id="64" creationId="{AAECCCE6-DC9E-AC41-BFEA-A45210594887}"/>
          </ac:inkMkLst>
        </pc:inkChg>
        <pc:inkChg chg="add del">
          <ac:chgData name="Luke C Wilson (DEDJTR)" userId="4c08743f-6e47-4c96-befb-8256284aa922" providerId="ADAL" clId="{07DEDC4B-E0B1-1E4D-AD38-7AE09BD635F8}" dt="2019-10-08T02:24:03.167" v="139"/>
          <ac:inkMkLst>
            <pc:docMk/>
            <pc:sldMk cId="1974364686" sldId="265"/>
            <ac:inkMk id="65" creationId="{CB4C2152-8ABC-0641-8293-68888823F2C6}"/>
          </ac:inkMkLst>
        </pc:inkChg>
        <pc:inkChg chg="add del">
          <ac:chgData name="Luke C Wilson (DEDJTR)" userId="4c08743f-6e47-4c96-befb-8256284aa922" providerId="ADAL" clId="{07DEDC4B-E0B1-1E4D-AD38-7AE09BD635F8}" dt="2019-10-08T02:24:03.167" v="139"/>
          <ac:inkMkLst>
            <pc:docMk/>
            <pc:sldMk cId="1974364686" sldId="265"/>
            <ac:inkMk id="66" creationId="{9EDFA6B2-18CC-CB47-8669-FA95D105356E}"/>
          </ac:inkMkLst>
        </pc:inkChg>
        <pc:inkChg chg="add reco">
          <ac:chgData name="Luke C Wilson (DEDJTR)" userId="4c08743f-6e47-4c96-befb-8256284aa922" providerId="ADAL" clId="{07DEDC4B-E0B1-1E4D-AD38-7AE09BD635F8}" dt="2019-10-08T02:24:03.167" v="139"/>
          <ac:inkMkLst>
            <pc:docMk/>
            <pc:sldMk cId="1974364686" sldId="265"/>
            <ac:inkMk id="67" creationId="{C6D08D4D-3E7D-BD4C-961F-D1AACD430378}"/>
          </ac:inkMkLst>
        </pc:inkChg>
        <pc:inkChg chg="add del">
          <ac:chgData name="Luke C Wilson (DEDJTR)" userId="4c08743f-6e47-4c96-befb-8256284aa922" providerId="ADAL" clId="{07DEDC4B-E0B1-1E4D-AD38-7AE09BD635F8}" dt="2019-10-08T02:24:09.752" v="144"/>
          <ac:inkMkLst>
            <pc:docMk/>
            <pc:sldMk cId="1974364686" sldId="265"/>
            <ac:inkMk id="69" creationId="{DE01DBB7-F3E5-2D4B-8038-772872E40432}"/>
          </ac:inkMkLst>
        </pc:inkChg>
        <pc:inkChg chg="add del">
          <ac:chgData name="Luke C Wilson (DEDJTR)" userId="4c08743f-6e47-4c96-befb-8256284aa922" providerId="ADAL" clId="{07DEDC4B-E0B1-1E4D-AD38-7AE09BD635F8}" dt="2019-10-08T02:24:09.752" v="144"/>
          <ac:inkMkLst>
            <pc:docMk/>
            <pc:sldMk cId="1974364686" sldId="265"/>
            <ac:inkMk id="70" creationId="{E2FABDB7-37E4-444E-9E53-EB9D5371CAC1}"/>
          </ac:inkMkLst>
        </pc:inkChg>
        <pc:inkChg chg="add del">
          <ac:chgData name="Luke C Wilson (DEDJTR)" userId="4c08743f-6e47-4c96-befb-8256284aa922" providerId="ADAL" clId="{07DEDC4B-E0B1-1E4D-AD38-7AE09BD635F8}" dt="2019-10-08T02:24:09.752" v="144"/>
          <ac:inkMkLst>
            <pc:docMk/>
            <pc:sldMk cId="1974364686" sldId="265"/>
            <ac:inkMk id="71" creationId="{322C86DF-D2AC-7348-BAC2-393832CFC522}"/>
          </ac:inkMkLst>
        </pc:inkChg>
        <pc:inkChg chg="add del">
          <ac:chgData name="Luke C Wilson (DEDJTR)" userId="4c08743f-6e47-4c96-befb-8256284aa922" providerId="ADAL" clId="{07DEDC4B-E0B1-1E4D-AD38-7AE09BD635F8}" dt="2019-10-08T02:24:09.752" v="144"/>
          <ac:inkMkLst>
            <pc:docMk/>
            <pc:sldMk cId="1974364686" sldId="265"/>
            <ac:inkMk id="72" creationId="{93AE9673-B30D-DB41-A8DC-3F1054258565}"/>
          </ac:inkMkLst>
        </pc:inkChg>
        <pc:inkChg chg="add reco">
          <ac:chgData name="Luke C Wilson (DEDJTR)" userId="4c08743f-6e47-4c96-befb-8256284aa922" providerId="ADAL" clId="{07DEDC4B-E0B1-1E4D-AD38-7AE09BD635F8}" dt="2019-10-08T02:24:09.752" v="144"/>
          <ac:inkMkLst>
            <pc:docMk/>
            <pc:sldMk cId="1974364686" sldId="265"/>
            <ac:inkMk id="73" creationId="{B02F2DBF-1E0D-1F4E-8882-E9A868677E43}"/>
          </ac:inkMkLst>
        </pc:inkChg>
        <pc:inkChg chg="add del">
          <ac:chgData name="Luke C Wilson (DEDJTR)" userId="4c08743f-6e47-4c96-befb-8256284aa922" providerId="ADAL" clId="{07DEDC4B-E0B1-1E4D-AD38-7AE09BD635F8}" dt="2019-10-08T02:24:15.092" v="152"/>
          <ac:inkMkLst>
            <pc:docMk/>
            <pc:sldMk cId="1974364686" sldId="265"/>
            <ac:inkMk id="75" creationId="{1A7395A0-8C9F-2E40-A1ED-5F3B60E88B65}"/>
          </ac:inkMkLst>
        </pc:inkChg>
        <pc:inkChg chg="add del">
          <ac:chgData name="Luke C Wilson (DEDJTR)" userId="4c08743f-6e47-4c96-befb-8256284aa922" providerId="ADAL" clId="{07DEDC4B-E0B1-1E4D-AD38-7AE09BD635F8}" dt="2019-10-08T02:24:15.092" v="152"/>
          <ac:inkMkLst>
            <pc:docMk/>
            <pc:sldMk cId="1974364686" sldId="265"/>
            <ac:inkMk id="76" creationId="{B5DBE5DA-3831-574A-8DDD-CF2DA44C6AE5}"/>
          </ac:inkMkLst>
        </pc:inkChg>
        <pc:inkChg chg="add del">
          <ac:chgData name="Luke C Wilson (DEDJTR)" userId="4c08743f-6e47-4c96-befb-8256284aa922" providerId="ADAL" clId="{07DEDC4B-E0B1-1E4D-AD38-7AE09BD635F8}" dt="2019-10-08T02:24:15.092" v="152"/>
          <ac:inkMkLst>
            <pc:docMk/>
            <pc:sldMk cId="1974364686" sldId="265"/>
            <ac:inkMk id="77" creationId="{777CAE37-822F-A540-9422-2822423799CC}"/>
          </ac:inkMkLst>
        </pc:inkChg>
        <pc:inkChg chg="add del">
          <ac:chgData name="Luke C Wilson (DEDJTR)" userId="4c08743f-6e47-4c96-befb-8256284aa922" providerId="ADAL" clId="{07DEDC4B-E0B1-1E4D-AD38-7AE09BD635F8}" dt="2019-10-08T02:24:15.092" v="152"/>
          <ac:inkMkLst>
            <pc:docMk/>
            <pc:sldMk cId="1974364686" sldId="265"/>
            <ac:inkMk id="78" creationId="{343EE368-C576-8A4F-A18A-F10B8A282B68}"/>
          </ac:inkMkLst>
        </pc:inkChg>
        <pc:inkChg chg="add del">
          <ac:chgData name="Luke C Wilson (DEDJTR)" userId="4c08743f-6e47-4c96-befb-8256284aa922" providerId="ADAL" clId="{07DEDC4B-E0B1-1E4D-AD38-7AE09BD635F8}" dt="2019-10-08T02:24:15.092" v="152"/>
          <ac:inkMkLst>
            <pc:docMk/>
            <pc:sldMk cId="1974364686" sldId="265"/>
            <ac:inkMk id="79" creationId="{80755156-2BAC-A644-B856-D3C175EAE739}"/>
          </ac:inkMkLst>
        </pc:inkChg>
        <pc:inkChg chg="add del">
          <ac:chgData name="Luke C Wilson (DEDJTR)" userId="4c08743f-6e47-4c96-befb-8256284aa922" providerId="ADAL" clId="{07DEDC4B-E0B1-1E4D-AD38-7AE09BD635F8}" dt="2019-10-08T02:24:15.092" v="152"/>
          <ac:inkMkLst>
            <pc:docMk/>
            <pc:sldMk cId="1974364686" sldId="265"/>
            <ac:inkMk id="80" creationId="{24108BCA-202F-7B47-AE6B-A6A73902A3A8}"/>
          </ac:inkMkLst>
        </pc:inkChg>
        <pc:inkChg chg="add del">
          <ac:chgData name="Luke C Wilson (DEDJTR)" userId="4c08743f-6e47-4c96-befb-8256284aa922" providerId="ADAL" clId="{07DEDC4B-E0B1-1E4D-AD38-7AE09BD635F8}" dt="2019-10-08T02:24:15.092" v="152"/>
          <ac:inkMkLst>
            <pc:docMk/>
            <pc:sldMk cId="1974364686" sldId="265"/>
            <ac:inkMk id="81" creationId="{09D0ABD7-01A7-0842-9C67-BFFAF03BC46F}"/>
          </ac:inkMkLst>
        </pc:inkChg>
        <pc:inkChg chg="add reco">
          <ac:chgData name="Luke C Wilson (DEDJTR)" userId="4c08743f-6e47-4c96-befb-8256284aa922" providerId="ADAL" clId="{07DEDC4B-E0B1-1E4D-AD38-7AE09BD635F8}" dt="2019-10-08T02:24:15.092" v="152"/>
          <ac:inkMkLst>
            <pc:docMk/>
            <pc:sldMk cId="1974364686" sldId="265"/>
            <ac:inkMk id="82" creationId="{4A7B6611-8B81-9343-88D3-6D952026B322}"/>
          </ac:inkMkLst>
        </pc:inkChg>
        <pc:inkChg chg="add del">
          <ac:chgData name="Luke C Wilson (DEDJTR)" userId="4c08743f-6e47-4c96-befb-8256284aa922" providerId="ADAL" clId="{07DEDC4B-E0B1-1E4D-AD38-7AE09BD635F8}" dt="2019-10-08T02:24:43.936" v="158"/>
          <ac:inkMkLst>
            <pc:docMk/>
            <pc:sldMk cId="1974364686" sldId="265"/>
            <ac:inkMk id="84" creationId="{C1EB1143-A0A9-6746-AA31-B106E426C27B}"/>
          </ac:inkMkLst>
        </pc:inkChg>
        <pc:inkChg chg="add del">
          <ac:chgData name="Luke C Wilson (DEDJTR)" userId="4c08743f-6e47-4c96-befb-8256284aa922" providerId="ADAL" clId="{07DEDC4B-E0B1-1E4D-AD38-7AE09BD635F8}" dt="2019-10-08T02:24:43.936" v="158"/>
          <ac:inkMkLst>
            <pc:docMk/>
            <pc:sldMk cId="1974364686" sldId="265"/>
            <ac:inkMk id="85" creationId="{E47109E7-AA5D-2F4E-9DB8-A78C30B3524A}"/>
          </ac:inkMkLst>
        </pc:inkChg>
        <pc:inkChg chg="add del">
          <ac:chgData name="Luke C Wilson (DEDJTR)" userId="4c08743f-6e47-4c96-befb-8256284aa922" providerId="ADAL" clId="{07DEDC4B-E0B1-1E4D-AD38-7AE09BD635F8}" dt="2019-10-08T02:24:43.936" v="158"/>
          <ac:inkMkLst>
            <pc:docMk/>
            <pc:sldMk cId="1974364686" sldId="265"/>
            <ac:inkMk id="86" creationId="{BB9E7B2B-83E9-B447-82B4-547A3F03620B}"/>
          </ac:inkMkLst>
        </pc:inkChg>
        <pc:inkChg chg="add del">
          <ac:chgData name="Luke C Wilson (DEDJTR)" userId="4c08743f-6e47-4c96-befb-8256284aa922" providerId="ADAL" clId="{07DEDC4B-E0B1-1E4D-AD38-7AE09BD635F8}" dt="2019-10-08T02:24:43.936" v="158"/>
          <ac:inkMkLst>
            <pc:docMk/>
            <pc:sldMk cId="1974364686" sldId="265"/>
            <ac:inkMk id="87" creationId="{5256D859-5D3D-C34E-840E-A54DCB3F5E63}"/>
          </ac:inkMkLst>
        </pc:inkChg>
        <pc:inkChg chg="add reco">
          <ac:chgData name="Luke C Wilson (DEDJTR)" userId="4c08743f-6e47-4c96-befb-8256284aa922" providerId="ADAL" clId="{07DEDC4B-E0B1-1E4D-AD38-7AE09BD635F8}" dt="2019-10-08T02:24:43.936" v="158"/>
          <ac:inkMkLst>
            <pc:docMk/>
            <pc:sldMk cId="1974364686" sldId="265"/>
            <ac:inkMk id="88" creationId="{CEC81B96-85CE-584F-8B5C-0630DC177EB5}"/>
          </ac:inkMkLst>
        </pc:inkChg>
        <pc:inkChg chg="add del">
          <ac:chgData name="Luke C Wilson (DEDJTR)" userId="4c08743f-6e47-4c96-befb-8256284aa922" providerId="ADAL" clId="{07DEDC4B-E0B1-1E4D-AD38-7AE09BD635F8}" dt="2019-10-08T02:24:46.493" v="161"/>
          <ac:inkMkLst>
            <pc:docMk/>
            <pc:sldMk cId="1974364686" sldId="265"/>
            <ac:inkMk id="90" creationId="{3AAE656F-7A32-424B-A9C7-10CA0DC89345}"/>
          </ac:inkMkLst>
        </pc:inkChg>
        <pc:inkChg chg="add del">
          <ac:chgData name="Luke C Wilson (DEDJTR)" userId="4c08743f-6e47-4c96-befb-8256284aa922" providerId="ADAL" clId="{07DEDC4B-E0B1-1E4D-AD38-7AE09BD635F8}" dt="2019-10-08T02:24:46.493" v="161"/>
          <ac:inkMkLst>
            <pc:docMk/>
            <pc:sldMk cId="1974364686" sldId="265"/>
            <ac:inkMk id="91" creationId="{8F6A6D06-CE98-1641-9A00-7D755A28D3F1}"/>
          </ac:inkMkLst>
        </pc:inkChg>
        <pc:inkChg chg="add reco">
          <ac:chgData name="Luke C Wilson (DEDJTR)" userId="4c08743f-6e47-4c96-befb-8256284aa922" providerId="ADAL" clId="{07DEDC4B-E0B1-1E4D-AD38-7AE09BD635F8}" dt="2019-10-08T02:24:46.493" v="161"/>
          <ac:inkMkLst>
            <pc:docMk/>
            <pc:sldMk cId="1974364686" sldId="265"/>
            <ac:inkMk id="92" creationId="{522071E8-9554-4740-8F9B-E3E3C6B20081}"/>
          </ac:inkMkLst>
        </pc:inkChg>
        <pc:inkChg chg="add del">
          <ac:chgData name="Luke C Wilson (DEDJTR)" userId="4c08743f-6e47-4c96-befb-8256284aa922" providerId="ADAL" clId="{07DEDC4B-E0B1-1E4D-AD38-7AE09BD635F8}" dt="2019-10-08T02:24:53.910" v="167"/>
          <ac:inkMkLst>
            <pc:docMk/>
            <pc:sldMk cId="1974364686" sldId="265"/>
            <ac:inkMk id="94" creationId="{6E2758AA-A391-ED47-9E71-51B5ABB62637}"/>
          </ac:inkMkLst>
        </pc:inkChg>
        <pc:inkChg chg="add del">
          <ac:chgData name="Luke C Wilson (DEDJTR)" userId="4c08743f-6e47-4c96-befb-8256284aa922" providerId="ADAL" clId="{07DEDC4B-E0B1-1E4D-AD38-7AE09BD635F8}" dt="2019-10-08T02:24:53.910" v="167"/>
          <ac:inkMkLst>
            <pc:docMk/>
            <pc:sldMk cId="1974364686" sldId="265"/>
            <ac:inkMk id="95" creationId="{0171A726-422F-0443-B3DD-5B65299994AA}"/>
          </ac:inkMkLst>
        </pc:inkChg>
        <pc:inkChg chg="add del">
          <ac:chgData name="Luke C Wilson (DEDJTR)" userId="4c08743f-6e47-4c96-befb-8256284aa922" providerId="ADAL" clId="{07DEDC4B-E0B1-1E4D-AD38-7AE09BD635F8}" dt="2019-10-08T02:24:53.910" v="167"/>
          <ac:inkMkLst>
            <pc:docMk/>
            <pc:sldMk cId="1974364686" sldId="265"/>
            <ac:inkMk id="96" creationId="{9B4B0305-25A5-AA49-AF97-CA66580C295A}"/>
          </ac:inkMkLst>
        </pc:inkChg>
        <pc:inkChg chg="add del">
          <ac:chgData name="Luke C Wilson (DEDJTR)" userId="4c08743f-6e47-4c96-befb-8256284aa922" providerId="ADAL" clId="{07DEDC4B-E0B1-1E4D-AD38-7AE09BD635F8}" dt="2019-10-08T02:24:53.910" v="167"/>
          <ac:inkMkLst>
            <pc:docMk/>
            <pc:sldMk cId="1974364686" sldId="265"/>
            <ac:inkMk id="97" creationId="{74FA48B3-4CCE-D149-9D26-040E06F7409B}"/>
          </ac:inkMkLst>
        </pc:inkChg>
        <pc:inkChg chg="add del">
          <ac:chgData name="Luke C Wilson (DEDJTR)" userId="4c08743f-6e47-4c96-befb-8256284aa922" providerId="ADAL" clId="{07DEDC4B-E0B1-1E4D-AD38-7AE09BD635F8}" dt="2019-10-08T02:24:53.910" v="167"/>
          <ac:inkMkLst>
            <pc:docMk/>
            <pc:sldMk cId="1974364686" sldId="265"/>
            <ac:inkMk id="98" creationId="{89FDA9C2-C24C-A34A-8B41-66091BD9CB65}"/>
          </ac:inkMkLst>
        </pc:inkChg>
        <pc:inkChg chg="add reco">
          <ac:chgData name="Luke C Wilson (DEDJTR)" userId="4c08743f-6e47-4c96-befb-8256284aa922" providerId="ADAL" clId="{07DEDC4B-E0B1-1E4D-AD38-7AE09BD635F8}" dt="2019-10-08T02:24:53.910" v="167"/>
          <ac:inkMkLst>
            <pc:docMk/>
            <pc:sldMk cId="1974364686" sldId="265"/>
            <ac:inkMk id="99" creationId="{33D7B800-8428-9C41-BC7B-C6645A03D131}"/>
          </ac:inkMkLst>
        </pc:inkChg>
        <pc:inkChg chg="add del">
          <ac:chgData name="Luke C Wilson (DEDJTR)" userId="4c08743f-6e47-4c96-befb-8256284aa922" providerId="ADAL" clId="{07DEDC4B-E0B1-1E4D-AD38-7AE09BD635F8}" dt="2019-10-08T02:25:05.167" v="173"/>
          <ac:inkMkLst>
            <pc:docMk/>
            <pc:sldMk cId="1974364686" sldId="265"/>
            <ac:inkMk id="101" creationId="{595F9994-22B4-1F44-90E3-1BEFE30A9EBA}"/>
          </ac:inkMkLst>
        </pc:inkChg>
        <pc:inkChg chg="add del">
          <ac:chgData name="Luke C Wilson (DEDJTR)" userId="4c08743f-6e47-4c96-befb-8256284aa922" providerId="ADAL" clId="{07DEDC4B-E0B1-1E4D-AD38-7AE09BD635F8}" dt="2019-10-08T02:25:05.167" v="173"/>
          <ac:inkMkLst>
            <pc:docMk/>
            <pc:sldMk cId="1974364686" sldId="265"/>
            <ac:inkMk id="102" creationId="{BB5C92D0-F20A-CE49-B61F-00588D20F9AF}"/>
          </ac:inkMkLst>
        </pc:inkChg>
        <pc:inkChg chg="add del">
          <ac:chgData name="Luke C Wilson (DEDJTR)" userId="4c08743f-6e47-4c96-befb-8256284aa922" providerId="ADAL" clId="{07DEDC4B-E0B1-1E4D-AD38-7AE09BD635F8}" dt="2019-10-08T02:25:05.167" v="173"/>
          <ac:inkMkLst>
            <pc:docMk/>
            <pc:sldMk cId="1974364686" sldId="265"/>
            <ac:inkMk id="103" creationId="{C1C71E40-4CDE-0D41-B03D-7528AA73F06A}"/>
          </ac:inkMkLst>
        </pc:inkChg>
        <pc:inkChg chg="add del">
          <ac:chgData name="Luke C Wilson (DEDJTR)" userId="4c08743f-6e47-4c96-befb-8256284aa922" providerId="ADAL" clId="{07DEDC4B-E0B1-1E4D-AD38-7AE09BD635F8}" dt="2019-10-08T02:25:05.167" v="173"/>
          <ac:inkMkLst>
            <pc:docMk/>
            <pc:sldMk cId="1974364686" sldId="265"/>
            <ac:inkMk id="104" creationId="{9D6B553C-2399-914F-ADAB-F8BEE1DB1503}"/>
          </ac:inkMkLst>
        </pc:inkChg>
        <pc:inkChg chg="add del">
          <ac:chgData name="Luke C Wilson (DEDJTR)" userId="4c08743f-6e47-4c96-befb-8256284aa922" providerId="ADAL" clId="{07DEDC4B-E0B1-1E4D-AD38-7AE09BD635F8}" dt="2019-10-08T02:25:05.167" v="173"/>
          <ac:inkMkLst>
            <pc:docMk/>
            <pc:sldMk cId="1974364686" sldId="265"/>
            <ac:inkMk id="105" creationId="{5894796A-77EA-BC42-A5B1-55AF89528C2C}"/>
          </ac:inkMkLst>
        </pc:inkChg>
        <pc:inkChg chg="add reco">
          <ac:chgData name="Luke C Wilson (DEDJTR)" userId="4c08743f-6e47-4c96-befb-8256284aa922" providerId="ADAL" clId="{07DEDC4B-E0B1-1E4D-AD38-7AE09BD635F8}" dt="2019-10-08T02:25:05.167" v="173"/>
          <ac:inkMkLst>
            <pc:docMk/>
            <pc:sldMk cId="1974364686" sldId="265"/>
            <ac:inkMk id="106" creationId="{26FA547A-2C1D-D044-B5E9-FE7492EDA5F6}"/>
          </ac:inkMkLst>
        </pc:inkChg>
      </pc:sldChg>
      <pc:sldChg chg="addSp delSp modSp">
        <pc:chgData name="Luke C Wilson (DEDJTR)" userId="4c08743f-6e47-4c96-befb-8256284aa922" providerId="ADAL" clId="{07DEDC4B-E0B1-1E4D-AD38-7AE09BD635F8}" dt="2019-10-08T02:30:00.443" v="294"/>
        <pc:sldMkLst>
          <pc:docMk/>
          <pc:sldMk cId="1473337070" sldId="267"/>
        </pc:sldMkLst>
        <pc:inkChg chg="add del">
          <ac:chgData name="Luke C Wilson (DEDJTR)" userId="4c08743f-6e47-4c96-befb-8256284aa922" providerId="ADAL" clId="{07DEDC4B-E0B1-1E4D-AD38-7AE09BD635F8}" dt="2019-10-08T02:28:42.381" v="187"/>
          <ac:inkMkLst>
            <pc:docMk/>
            <pc:sldMk cId="1473337070" sldId="267"/>
            <ac:inkMk id="4" creationId="{5708E234-5222-4246-AD76-6073F38F94CF}"/>
          </ac:inkMkLst>
        </pc:inkChg>
        <pc:inkChg chg="add del">
          <ac:chgData name="Luke C Wilson (DEDJTR)" userId="4c08743f-6e47-4c96-befb-8256284aa922" providerId="ADAL" clId="{07DEDC4B-E0B1-1E4D-AD38-7AE09BD635F8}" dt="2019-10-08T02:28:42.381" v="187"/>
          <ac:inkMkLst>
            <pc:docMk/>
            <pc:sldMk cId="1473337070" sldId="267"/>
            <ac:inkMk id="5" creationId="{C7129102-205E-B14D-BCEE-7F389D1D3021}"/>
          </ac:inkMkLst>
        </pc:inkChg>
        <pc:inkChg chg="add del">
          <ac:chgData name="Luke C Wilson (DEDJTR)" userId="4c08743f-6e47-4c96-befb-8256284aa922" providerId="ADAL" clId="{07DEDC4B-E0B1-1E4D-AD38-7AE09BD635F8}" dt="2019-10-08T02:28:42.381" v="187"/>
          <ac:inkMkLst>
            <pc:docMk/>
            <pc:sldMk cId="1473337070" sldId="267"/>
            <ac:inkMk id="6" creationId="{CFF22284-C841-5B4B-9BC6-C3BD69EFCD85}"/>
          </ac:inkMkLst>
        </pc:inkChg>
        <pc:inkChg chg="add del">
          <ac:chgData name="Luke C Wilson (DEDJTR)" userId="4c08743f-6e47-4c96-befb-8256284aa922" providerId="ADAL" clId="{07DEDC4B-E0B1-1E4D-AD38-7AE09BD635F8}" dt="2019-10-08T02:28:42.381" v="187"/>
          <ac:inkMkLst>
            <pc:docMk/>
            <pc:sldMk cId="1473337070" sldId="267"/>
            <ac:inkMk id="7" creationId="{F8DB6D30-32EC-A844-A6AF-42ABC266AE3B}"/>
          </ac:inkMkLst>
        </pc:inkChg>
        <pc:inkChg chg="add del">
          <ac:chgData name="Luke C Wilson (DEDJTR)" userId="4c08743f-6e47-4c96-befb-8256284aa922" providerId="ADAL" clId="{07DEDC4B-E0B1-1E4D-AD38-7AE09BD635F8}" dt="2019-10-08T02:28:42.381" v="187"/>
          <ac:inkMkLst>
            <pc:docMk/>
            <pc:sldMk cId="1473337070" sldId="267"/>
            <ac:inkMk id="8" creationId="{20219304-AD18-FB47-A67A-E5A7EFEBE9B2}"/>
          </ac:inkMkLst>
        </pc:inkChg>
        <pc:inkChg chg="add del">
          <ac:chgData name="Luke C Wilson (DEDJTR)" userId="4c08743f-6e47-4c96-befb-8256284aa922" providerId="ADAL" clId="{07DEDC4B-E0B1-1E4D-AD38-7AE09BD635F8}" dt="2019-10-08T02:28:42.381" v="187"/>
          <ac:inkMkLst>
            <pc:docMk/>
            <pc:sldMk cId="1473337070" sldId="267"/>
            <ac:inkMk id="9" creationId="{31CE9FBC-0AAF-0449-AE3B-3E2C41B198EA}"/>
          </ac:inkMkLst>
        </pc:inkChg>
        <pc:inkChg chg="add del">
          <ac:chgData name="Luke C Wilson (DEDJTR)" userId="4c08743f-6e47-4c96-befb-8256284aa922" providerId="ADAL" clId="{07DEDC4B-E0B1-1E4D-AD38-7AE09BD635F8}" dt="2019-10-08T02:28:42.381" v="187"/>
          <ac:inkMkLst>
            <pc:docMk/>
            <pc:sldMk cId="1473337070" sldId="267"/>
            <ac:inkMk id="10" creationId="{84CCEB21-7B05-9248-B660-21FF2EB57F49}"/>
          </ac:inkMkLst>
        </pc:inkChg>
        <pc:inkChg chg="add del">
          <ac:chgData name="Luke C Wilson (DEDJTR)" userId="4c08743f-6e47-4c96-befb-8256284aa922" providerId="ADAL" clId="{07DEDC4B-E0B1-1E4D-AD38-7AE09BD635F8}" dt="2019-10-08T02:28:42.381" v="187"/>
          <ac:inkMkLst>
            <pc:docMk/>
            <pc:sldMk cId="1473337070" sldId="267"/>
            <ac:inkMk id="11" creationId="{29B1C437-12A2-3840-915E-AF763AB7D56E}"/>
          </ac:inkMkLst>
        </pc:inkChg>
        <pc:inkChg chg="add del">
          <ac:chgData name="Luke C Wilson (DEDJTR)" userId="4c08743f-6e47-4c96-befb-8256284aa922" providerId="ADAL" clId="{07DEDC4B-E0B1-1E4D-AD38-7AE09BD635F8}" dt="2019-10-08T02:28:42.381" v="187"/>
          <ac:inkMkLst>
            <pc:docMk/>
            <pc:sldMk cId="1473337070" sldId="267"/>
            <ac:inkMk id="12" creationId="{27BD483D-F42A-9F4A-84BA-C39C308EAA26}"/>
          </ac:inkMkLst>
        </pc:inkChg>
        <pc:inkChg chg="add del">
          <ac:chgData name="Luke C Wilson (DEDJTR)" userId="4c08743f-6e47-4c96-befb-8256284aa922" providerId="ADAL" clId="{07DEDC4B-E0B1-1E4D-AD38-7AE09BD635F8}" dt="2019-10-08T02:28:42.381" v="187"/>
          <ac:inkMkLst>
            <pc:docMk/>
            <pc:sldMk cId="1473337070" sldId="267"/>
            <ac:inkMk id="13" creationId="{BAD2F14E-407B-014E-8AF9-5AA0C01DA02D}"/>
          </ac:inkMkLst>
        </pc:inkChg>
        <pc:inkChg chg="add del">
          <ac:chgData name="Luke C Wilson (DEDJTR)" userId="4c08743f-6e47-4c96-befb-8256284aa922" providerId="ADAL" clId="{07DEDC4B-E0B1-1E4D-AD38-7AE09BD635F8}" dt="2019-10-08T02:28:42.381" v="187"/>
          <ac:inkMkLst>
            <pc:docMk/>
            <pc:sldMk cId="1473337070" sldId="267"/>
            <ac:inkMk id="14" creationId="{7E94A200-2CD5-644A-9062-47E639B6681F}"/>
          </ac:inkMkLst>
        </pc:inkChg>
        <pc:inkChg chg="add del">
          <ac:chgData name="Luke C Wilson (DEDJTR)" userId="4c08743f-6e47-4c96-befb-8256284aa922" providerId="ADAL" clId="{07DEDC4B-E0B1-1E4D-AD38-7AE09BD635F8}" dt="2019-10-08T02:28:42.381" v="187"/>
          <ac:inkMkLst>
            <pc:docMk/>
            <pc:sldMk cId="1473337070" sldId="267"/>
            <ac:inkMk id="15" creationId="{2612B3C3-D220-5F42-B56B-D64438CCFBF9}"/>
          </ac:inkMkLst>
        </pc:inkChg>
        <pc:inkChg chg="add del">
          <ac:chgData name="Luke C Wilson (DEDJTR)" userId="4c08743f-6e47-4c96-befb-8256284aa922" providerId="ADAL" clId="{07DEDC4B-E0B1-1E4D-AD38-7AE09BD635F8}" dt="2019-10-08T02:28:42.381" v="187"/>
          <ac:inkMkLst>
            <pc:docMk/>
            <pc:sldMk cId="1473337070" sldId="267"/>
            <ac:inkMk id="16" creationId="{4ABF49D3-CEB8-724E-A24A-97ECE0B101BE}"/>
          </ac:inkMkLst>
        </pc:inkChg>
        <pc:inkChg chg="add reco">
          <ac:chgData name="Luke C Wilson (DEDJTR)" userId="4c08743f-6e47-4c96-befb-8256284aa922" providerId="ADAL" clId="{07DEDC4B-E0B1-1E4D-AD38-7AE09BD635F8}" dt="2019-10-08T02:28:42.381" v="187"/>
          <ac:inkMkLst>
            <pc:docMk/>
            <pc:sldMk cId="1473337070" sldId="267"/>
            <ac:inkMk id="17" creationId="{18756263-0CFE-5E48-850B-86E38C24C79C}"/>
          </ac:inkMkLst>
        </pc:inkChg>
        <pc:inkChg chg="add reco">
          <ac:chgData name="Luke C Wilson (DEDJTR)" userId="4c08743f-6e47-4c96-befb-8256284aa922" providerId="ADAL" clId="{07DEDC4B-E0B1-1E4D-AD38-7AE09BD635F8}" dt="2019-10-08T02:28:42.381" v="187"/>
          <ac:inkMkLst>
            <pc:docMk/>
            <pc:sldMk cId="1473337070" sldId="267"/>
            <ac:inkMk id="18" creationId="{D60EC0C2-C13C-A447-B692-8DD63B12FD98}"/>
          </ac:inkMkLst>
        </pc:inkChg>
        <pc:inkChg chg="add del">
          <ac:chgData name="Luke C Wilson (DEDJTR)" userId="4c08743f-6e47-4c96-befb-8256284aa922" providerId="ADAL" clId="{07DEDC4B-E0B1-1E4D-AD38-7AE09BD635F8}" dt="2019-10-08T02:28:43.808" v="190"/>
          <ac:inkMkLst>
            <pc:docMk/>
            <pc:sldMk cId="1473337070" sldId="267"/>
            <ac:inkMk id="21" creationId="{164A633D-8DAD-594B-AA14-2EDD4D4FE103}"/>
          </ac:inkMkLst>
        </pc:inkChg>
        <pc:inkChg chg="add del">
          <ac:chgData name="Luke C Wilson (DEDJTR)" userId="4c08743f-6e47-4c96-befb-8256284aa922" providerId="ADAL" clId="{07DEDC4B-E0B1-1E4D-AD38-7AE09BD635F8}" dt="2019-10-08T02:28:43.808" v="190"/>
          <ac:inkMkLst>
            <pc:docMk/>
            <pc:sldMk cId="1473337070" sldId="267"/>
            <ac:inkMk id="22" creationId="{35E18AD4-8CB7-5046-8ECE-965E1D190A64}"/>
          </ac:inkMkLst>
        </pc:inkChg>
        <pc:inkChg chg="add reco">
          <ac:chgData name="Luke C Wilson (DEDJTR)" userId="4c08743f-6e47-4c96-befb-8256284aa922" providerId="ADAL" clId="{07DEDC4B-E0B1-1E4D-AD38-7AE09BD635F8}" dt="2019-10-08T02:28:43.808" v="190"/>
          <ac:inkMkLst>
            <pc:docMk/>
            <pc:sldMk cId="1473337070" sldId="267"/>
            <ac:inkMk id="23" creationId="{7B4EEBD0-A217-F04A-B748-1A6C42636DF6}"/>
          </ac:inkMkLst>
        </pc:inkChg>
        <pc:inkChg chg="add del">
          <ac:chgData name="Luke C Wilson (DEDJTR)" userId="4c08743f-6e47-4c96-befb-8256284aa922" providerId="ADAL" clId="{07DEDC4B-E0B1-1E4D-AD38-7AE09BD635F8}" dt="2019-10-08T02:28:47.419" v="197"/>
          <ac:inkMkLst>
            <pc:docMk/>
            <pc:sldMk cId="1473337070" sldId="267"/>
            <ac:inkMk id="25" creationId="{16E7B2DF-42EC-4C4C-83C3-528BB7CE50BF}"/>
          </ac:inkMkLst>
        </pc:inkChg>
        <pc:inkChg chg="add del">
          <ac:chgData name="Luke C Wilson (DEDJTR)" userId="4c08743f-6e47-4c96-befb-8256284aa922" providerId="ADAL" clId="{07DEDC4B-E0B1-1E4D-AD38-7AE09BD635F8}" dt="2019-10-08T02:28:47.419" v="197"/>
          <ac:inkMkLst>
            <pc:docMk/>
            <pc:sldMk cId="1473337070" sldId="267"/>
            <ac:inkMk id="26" creationId="{D18C40F8-7E85-2D42-B907-5311198A9CCE}"/>
          </ac:inkMkLst>
        </pc:inkChg>
        <pc:inkChg chg="add del">
          <ac:chgData name="Luke C Wilson (DEDJTR)" userId="4c08743f-6e47-4c96-befb-8256284aa922" providerId="ADAL" clId="{07DEDC4B-E0B1-1E4D-AD38-7AE09BD635F8}" dt="2019-10-08T02:28:47.419" v="197"/>
          <ac:inkMkLst>
            <pc:docMk/>
            <pc:sldMk cId="1473337070" sldId="267"/>
            <ac:inkMk id="27" creationId="{E25F19FB-8B43-8349-99B1-F70B376731D6}"/>
          </ac:inkMkLst>
        </pc:inkChg>
        <pc:inkChg chg="add del">
          <ac:chgData name="Luke C Wilson (DEDJTR)" userId="4c08743f-6e47-4c96-befb-8256284aa922" providerId="ADAL" clId="{07DEDC4B-E0B1-1E4D-AD38-7AE09BD635F8}" dt="2019-10-08T02:28:47.419" v="197"/>
          <ac:inkMkLst>
            <pc:docMk/>
            <pc:sldMk cId="1473337070" sldId="267"/>
            <ac:inkMk id="28" creationId="{EB6FE560-E264-8442-B581-0E2D3B841F61}"/>
          </ac:inkMkLst>
        </pc:inkChg>
        <pc:inkChg chg="add del">
          <ac:chgData name="Luke C Wilson (DEDJTR)" userId="4c08743f-6e47-4c96-befb-8256284aa922" providerId="ADAL" clId="{07DEDC4B-E0B1-1E4D-AD38-7AE09BD635F8}" dt="2019-10-08T02:28:47.419" v="197"/>
          <ac:inkMkLst>
            <pc:docMk/>
            <pc:sldMk cId="1473337070" sldId="267"/>
            <ac:inkMk id="29" creationId="{A4DAA6EF-8CC0-1147-B183-0C37EE186795}"/>
          </ac:inkMkLst>
        </pc:inkChg>
        <pc:inkChg chg="add del">
          <ac:chgData name="Luke C Wilson (DEDJTR)" userId="4c08743f-6e47-4c96-befb-8256284aa922" providerId="ADAL" clId="{07DEDC4B-E0B1-1E4D-AD38-7AE09BD635F8}" dt="2019-10-08T02:28:47.419" v="197"/>
          <ac:inkMkLst>
            <pc:docMk/>
            <pc:sldMk cId="1473337070" sldId="267"/>
            <ac:inkMk id="30" creationId="{222B87F1-4FD7-0C4A-9901-016B0E4BA829}"/>
          </ac:inkMkLst>
        </pc:inkChg>
        <pc:inkChg chg="add reco">
          <ac:chgData name="Luke C Wilson (DEDJTR)" userId="4c08743f-6e47-4c96-befb-8256284aa922" providerId="ADAL" clId="{07DEDC4B-E0B1-1E4D-AD38-7AE09BD635F8}" dt="2019-10-08T02:28:47.419" v="197"/>
          <ac:inkMkLst>
            <pc:docMk/>
            <pc:sldMk cId="1473337070" sldId="267"/>
            <ac:inkMk id="31" creationId="{82A07CB9-2001-B945-86DF-577FC3ABBEB7}"/>
          </ac:inkMkLst>
        </pc:inkChg>
        <pc:inkChg chg="add del">
          <ac:chgData name="Luke C Wilson (DEDJTR)" userId="4c08743f-6e47-4c96-befb-8256284aa922" providerId="ADAL" clId="{07DEDC4B-E0B1-1E4D-AD38-7AE09BD635F8}" dt="2019-10-08T02:28:48.686" v="200"/>
          <ac:inkMkLst>
            <pc:docMk/>
            <pc:sldMk cId="1473337070" sldId="267"/>
            <ac:inkMk id="33" creationId="{C237FADC-E811-7242-A61B-E820A6097CF8}"/>
          </ac:inkMkLst>
        </pc:inkChg>
        <pc:inkChg chg="add del">
          <ac:chgData name="Luke C Wilson (DEDJTR)" userId="4c08743f-6e47-4c96-befb-8256284aa922" providerId="ADAL" clId="{07DEDC4B-E0B1-1E4D-AD38-7AE09BD635F8}" dt="2019-10-08T02:28:48.686" v="200"/>
          <ac:inkMkLst>
            <pc:docMk/>
            <pc:sldMk cId="1473337070" sldId="267"/>
            <ac:inkMk id="34" creationId="{3209519E-046C-A641-AC06-E98A12B036A6}"/>
          </ac:inkMkLst>
        </pc:inkChg>
        <pc:inkChg chg="add del mod reco modStrokes">
          <ac:chgData name="Luke C Wilson (DEDJTR)" userId="4c08743f-6e47-4c96-befb-8256284aa922" providerId="ADAL" clId="{07DEDC4B-E0B1-1E4D-AD38-7AE09BD635F8}" dt="2019-10-08T02:29:03.039" v="223"/>
          <ac:inkMkLst>
            <pc:docMk/>
            <pc:sldMk cId="1473337070" sldId="267"/>
            <ac:inkMk id="35" creationId="{D4837891-05DD-F94A-9CAA-9382C6BCB727}"/>
          </ac:inkMkLst>
        </pc:inkChg>
        <pc:inkChg chg="add">
          <ac:chgData name="Luke C Wilson (DEDJTR)" userId="4c08743f-6e47-4c96-befb-8256284aa922" providerId="ADAL" clId="{07DEDC4B-E0B1-1E4D-AD38-7AE09BD635F8}" dt="2019-10-08T02:28:48.813" v="201"/>
          <ac:inkMkLst>
            <pc:docMk/>
            <pc:sldMk cId="1473337070" sldId="267"/>
            <ac:inkMk id="37" creationId="{A9E9ADBD-B653-3843-BA1F-6D3EC2E5B039}"/>
          </ac:inkMkLst>
        </pc:inkChg>
        <pc:inkChg chg="add">
          <ac:chgData name="Luke C Wilson (DEDJTR)" userId="4c08743f-6e47-4c96-befb-8256284aa922" providerId="ADAL" clId="{07DEDC4B-E0B1-1E4D-AD38-7AE09BD635F8}" dt="2019-10-08T02:28:49.012" v="202"/>
          <ac:inkMkLst>
            <pc:docMk/>
            <pc:sldMk cId="1473337070" sldId="267"/>
            <ac:inkMk id="38" creationId="{225C303F-399D-A54E-9B71-B7DC099AF133}"/>
          </ac:inkMkLst>
        </pc:inkChg>
        <pc:inkChg chg="add">
          <ac:chgData name="Luke C Wilson (DEDJTR)" userId="4c08743f-6e47-4c96-befb-8256284aa922" providerId="ADAL" clId="{07DEDC4B-E0B1-1E4D-AD38-7AE09BD635F8}" dt="2019-10-08T02:28:50.140" v="204"/>
          <ac:inkMkLst>
            <pc:docMk/>
            <pc:sldMk cId="1473337070" sldId="267"/>
            <ac:inkMk id="39" creationId="{03C4B086-241E-4049-B877-2F9CCFDBD683}"/>
          </ac:inkMkLst>
        </pc:inkChg>
        <pc:inkChg chg="add">
          <ac:chgData name="Luke C Wilson (DEDJTR)" userId="4c08743f-6e47-4c96-befb-8256284aa922" providerId="ADAL" clId="{07DEDC4B-E0B1-1E4D-AD38-7AE09BD635F8}" dt="2019-10-08T02:28:50.822" v="205"/>
          <ac:inkMkLst>
            <pc:docMk/>
            <pc:sldMk cId="1473337070" sldId="267"/>
            <ac:inkMk id="40" creationId="{87ACBBA4-204B-0144-91B7-A2989FBA563C}"/>
          </ac:inkMkLst>
        </pc:inkChg>
        <pc:inkChg chg="add">
          <ac:chgData name="Luke C Wilson (DEDJTR)" userId="4c08743f-6e47-4c96-befb-8256284aa922" providerId="ADAL" clId="{07DEDC4B-E0B1-1E4D-AD38-7AE09BD635F8}" dt="2019-10-08T02:28:51.262" v="206"/>
          <ac:inkMkLst>
            <pc:docMk/>
            <pc:sldMk cId="1473337070" sldId="267"/>
            <ac:inkMk id="41" creationId="{8551C866-F056-1F45-9EDC-ECE9701387F3}"/>
          </ac:inkMkLst>
        </pc:inkChg>
        <pc:inkChg chg="add">
          <ac:chgData name="Luke C Wilson (DEDJTR)" userId="4c08743f-6e47-4c96-befb-8256284aa922" providerId="ADAL" clId="{07DEDC4B-E0B1-1E4D-AD38-7AE09BD635F8}" dt="2019-10-08T02:28:51.657" v="207"/>
          <ac:inkMkLst>
            <pc:docMk/>
            <pc:sldMk cId="1473337070" sldId="267"/>
            <ac:inkMk id="42" creationId="{3A4D2384-145C-974D-9E83-C1085EB7BC25}"/>
          </ac:inkMkLst>
        </pc:inkChg>
        <pc:inkChg chg="add">
          <ac:chgData name="Luke C Wilson (DEDJTR)" userId="4c08743f-6e47-4c96-befb-8256284aa922" providerId="ADAL" clId="{07DEDC4B-E0B1-1E4D-AD38-7AE09BD635F8}" dt="2019-10-08T02:28:52.007" v="208"/>
          <ac:inkMkLst>
            <pc:docMk/>
            <pc:sldMk cId="1473337070" sldId="267"/>
            <ac:inkMk id="43" creationId="{D64F5B44-08D5-C242-9256-9DAE5CDB488D}"/>
          </ac:inkMkLst>
        </pc:inkChg>
        <pc:inkChg chg="add">
          <ac:chgData name="Luke C Wilson (DEDJTR)" userId="4c08743f-6e47-4c96-befb-8256284aa922" providerId="ADAL" clId="{07DEDC4B-E0B1-1E4D-AD38-7AE09BD635F8}" dt="2019-10-08T02:28:52.549" v="209"/>
          <ac:inkMkLst>
            <pc:docMk/>
            <pc:sldMk cId="1473337070" sldId="267"/>
            <ac:inkMk id="44" creationId="{142FF1B8-58A2-574D-94EB-1FF8281B5066}"/>
          </ac:inkMkLst>
        </pc:inkChg>
        <pc:inkChg chg="add">
          <ac:chgData name="Luke C Wilson (DEDJTR)" userId="4c08743f-6e47-4c96-befb-8256284aa922" providerId="ADAL" clId="{07DEDC4B-E0B1-1E4D-AD38-7AE09BD635F8}" dt="2019-10-08T02:28:52.938" v="210"/>
          <ac:inkMkLst>
            <pc:docMk/>
            <pc:sldMk cId="1473337070" sldId="267"/>
            <ac:inkMk id="45" creationId="{3746D0D6-91CC-F545-9FDC-31F335ABB38E}"/>
          </ac:inkMkLst>
        </pc:inkChg>
        <pc:inkChg chg="add">
          <ac:chgData name="Luke C Wilson (DEDJTR)" userId="4c08743f-6e47-4c96-befb-8256284aa922" providerId="ADAL" clId="{07DEDC4B-E0B1-1E4D-AD38-7AE09BD635F8}" dt="2019-10-08T02:28:54.067" v="211"/>
          <ac:inkMkLst>
            <pc:docMk/>
            <pc:sldMk cId="1473337070" sldId="267"/>
            <ac:inkMk id="46" creationId="{00444678-4C12-CF49-B057-76ADA8BF3024}"/>
          </ac:inkMkLst>
        </pc:inkChg>
        <pc:inkChg chg="add">
          <ac:chgData name="Luke C Wilson (DEDJTR)" userId="4c08743f-6e47-4c96-befb-8256284aa922" providerId="ADAL" clId="{07DEDC4B-E0B1-1E4D-AD38-7AE09BD635F8}" dt="2019-10-08T02:28:54.737" v="212"/>
          <ac:inkMkLst>
            <pc:docMk/>
            <pc:sldMk cId="1473337070" sldId="267"/>
            <ac:inkMk id="47" creationId="{0684FC6D-23D2-1747-873A-BEDEF33424F5}"/>
          </ac:inkMkLst>
        </pc:inkChg>
        <pc:inkChg chg="add">
          <ac:chgData name="Luke C Wilson (DEDJTR)" userId="4c08743f-6e47-4c96-befb-8256284aa922" providerId="ADAL" clId="{07DEDC4B-E0B1-1E4D-AD38-7AE09BD635F8}" dt="2019-10-08T02:28:54.899" v="213"/>
          <ac:inkMkLst>
            <pc:docMk/>
            <pc:sldMk cId="1473337070" sldId="267"/>
            <ac:inkMk id="48" creationId="{70C283FF-7598-C841-88CF-5A9C4A886948}"/>
          </ac:inkMkLst>
        </pc:inkChg>
        <pc:inkChg chg="add">
          <ac:chgData name="Luke C Wilson (DEDJTR)" userId="4c08743f-6e47-4c96-befb-8256284aa922" providerId="ADAL" clId="{07DEDC4B-E0B1-1E4D-AD38-7AE09BD635F8}" dt="2019-10-08T02:28:55.332" v="214"/>
          <ac:inkMkLst>
            <pc:docMk/>
            <pc:sldMk cId="1473337070" sldId="267"/>
            <ac:inkMk id="49" creationId="{9DF4BC2E-77A7-B64D-A087-62C44BA4B713}"/>
          </ac:inkMkLst>
        </pc:inkChg>
        <pc:inkChg chg="add">
          <ac:chgData name="Luke C Wilson (DEDJTR)" userId="4c08743f-6e47-4c96-befb-8256284aa922" providerId="ADAL" clId="{07DEDC4B-E0B1-1E4D-AD38-7AE09BD635F8}" dt="2019-10-08T02:28:56.262" v="215"/>
          <ac:inkMkLst>
            <pc:docMk/>
            <pc:sldMk cId="1473337070" sldId="267"/>
            <ac:inkMk id="50" creationId="{9E0B52B9-E360-DD48-AE89-1D5915CE206C}"/>
          </ac:inkMkLst>
        </pc:inkChg>
        <pc:inkChg chg="add">
          <ac:chgData name="Luke C Wilson (DEDJTR)" userId="4c08743f-6e47-4c96-befb-8256284aa922" providerId="ADAL" clId="{07DEDC4B-E0B1-1E4D-AD38-7AE09BD635F8}" dt="2019-10-08T02:28:56.932" v="216"/>
          <ac:inkMkLst>
            <pc:docMk/>
            <pc:sldMk cId="1473337070" sldId="267"/>
            <ac:inkMk id="51" creationId="{7578CAC2-0A18-6143-AD57-F07F490A7BAE}"/>
          </ac:inkMkLst>
        </pc:inkChg>
        <pc:inkChg chg="add">
          <ac:chgData name="Luke C Wilson (DEDJTR)" userId="4c08743f-6e47-4c96-befb-8256284aa922" providerId="ADAL" clId="{07DEDC4B-E0B1-1E4D-AD38-7AE09BD635F8}" dt="2019-10-08T02:28:57.357" v="217"/>
          <ac:inkMkLst>
            <pc:docMk/>
            <pc:sldMk cId="1473337070" sldId="267"/>
            <ac:inkMk id="52" creationId="{C5218E50-F852-284A-A6F7-6B3E80529006}"/>
          </ac:inkMkLst>
        </pc:inkChg>
        <pc:inkChg chg="add">
          <ac:chgData name="Luke C Wilson (DEDJTR)" userId="4c08743f-6e47-4c96-befb-8256284aa922" providerId="ADAL" clId="{07DEDC4B-E0B1-1E4D-AD38-7AE09BD635F8}" dt="2019-10-08T02:28:57.504" v="218"/>
          <ac:inkMkLst>
            <pc:docMk/>
            <pc:sldMk cId="1473337070" sldId="267"/>
            <ac:inkMk id="53" creationId="{6F37F132-8BBD-0644-83AB-C53403E33B33}"/>
          </ac:inkMkLst>
        </pc:inkChg>
        <pc:inkChg chg="add">
          <ac:chgData name="Luke C Wilson (DEDJTR)" userId="4c08743f-6e47-4c96-befb-8256284aa922" providerId="ADAL" clId="{07DEDC4B-E0B1-1E4D-AD38-7AE09BD635F8}" dt="2019-10-08T02:28:58.764" v="219"/>
          <ac:inkMkLst>
            <pc:docMk/>
            <pc:sldMk cId="1473337070" sldId="267"/>
            <ac:inkMk id="54" creationId="{7779669C-A6C8-0246-BFF7-EC51B93D0AB8}"/>
          </ac:inkMkLst>
        </pc:inkChg>
        <pc:inkChg chg="add">
          <ac:chgData name="Luke C Wilson (DEDJTR)" userId="4c08743f-6e47-4c96-befb-8256284aa922" providerId="ADAL" clId="{07DEDC4B-E0B1-1E4D-AD38-7AE09BD635F8}" dt="2019-10-08T02:28:59.040" v="220"/>
          <ac:inkMkLst>
            <pc:docMk/>
            <pc:sldMk cId="1473337070" sldId="267"/>
            <ac:inkMk id="55" creationId="{63FDAB0F-77DA-3E4F-818C-CB2F023B7AA7}"/>
          </ac:inkMkLst>
        </pc:inkChg>
        <pc:inkChg chg="add">
          <ac:chgData name="Luke C Wilson (DEDJTR)" userId="4c08743f-6e47-4c96-befb-8256284aa922" providerId="ADAL" clId="{07DEDC4B-E0B1-1E4D-AD38-7AE09BD635F8}" dt="2019-10-08T02:28:59.205" v="221"/>
          <ac:inkMkLst>
            <pc:docMk/>
            <pc:sldMk cId="1473337070" sldId="267"/>
            <ac:inkMk id="56" creationId="{5F811663-C91E-2042-A865-D10247E09EE8}"/>
          </ac:inkMkLst>
        </pc:inkChg>
        <pc:inkChg chg="add del">
          <ac:chgData name="Luke C Wilson (DEDJTR)" userId="4c08743f-6e47-4c96-befb-8256284aa922" providerId="ADAL" clId="{07DEDC4B-E0B1-1E4D-AD38-7AE09BD635F8}" dt="2019-10-08T02:29:10.636" v="229"/>
          <ac:inkMkLst>
            <pc:docMk/>
            <pc:sldMk cId="1473337070" sldId="267"/>
            <ac:inkMk id="61" creationId="{AF033FA3-1FF7-DD48-ABC1-5E71D037B97E}"/>
          </ac:inkMkLst>
        </pc:inkChg>
        <pc:inkChg chg="add del">
          <ac:chgData name="Luke C Wilson (DEDJTR)" userId="4c08743f-6e47-4c96-befb-8256284aa922" providerId="ADAL" clId="{07DEDC4B-E0B1-1E4D-AD38-7AE09BD635F8}" dt="2019-10-08T02:29:10.636" v="229"/>
          <ac:inkMkLst>
            <pc:docMk/>
            <pc:sldMk cId="1473337070" sldId="267"/>
            <ac:inkMk id="62" creationId="{8997E63D-EF2D-044A-980A-71DC02118B4F}"/>
          </ac:inkMkLst>
        </pc:inkChg>
        <pc:inkChg chg="add del">
          <ac:chgData name="Luke C Wilson (DEDJTR)" userId="4c08743f-6e47-4c96-befb-8256284aa922" providerId="ADAL" clId="{07DEDC4B-E0B1-1E4D-AD38-7AE09BD635F8}" dt="2019-10-08T02:29:10.636" v="229"/>
          <ac:inkMkLst>
            <pc:docMk/>
            <pc:sldMk cId="1473337070" sldId="267"/>
            <ac:inkMk id="63" creationId="{944D8238-A389-004D-8062-7385A5B3CDA7}"/>
          </ac:inkMkLst>
        </pc:inkChg>
        <pc:inkChg chg="add del">
          <ac:chgData name="Luke C Wilson (DEDJTR)" userId="4c08743f-6e47-4c96-befb-8256284aa922" providerId="ADAL" clId="{07DEDC4B-E0B1-1E4D-AD38-7AE09BD635F8}" dt="2019-10-08T02:29:10.636" v="229"/>
          <ac:inkMkLst>
            <pc:docMk/>
            <pc:sldMk cId="1473337070" sldId="267"/>
            <ac:inkMk id="64" creationId="{87416CC3-2DAA-EA4E-9EB4-7EC7037D3218}"/>
          </ac:inkMkLst>
        </pc:inkChg>
        <pc:inkChg chg="add del">
          <ac:chgData name="Luke C Wilson (DEDJTR)" userId="4c08743f-6e47-4c96-befb-8256284aa922" providerId="ADAL" clId="{07DEDC4B-E0B1-1E4D-AD38-7AE09BD635F8}" dt="2019-10-08T02:29:10.636" v="229"/>
          <ac:inkMkLst>
            <pc:docMk/>
            <pc:sldMk cId="1473337070" sldId="267"/>
            <ac:inkMk id="65" creationId="{1E2E285B-8A7B-5241-98E0-EDF884C2A9E9}"/>
          </ac:inkMkLst>
        </pc:inkChg>
        <pc:inkChg chg="add reco">
          <ac:chgData name="Luke C Wilson (DEDJTR)" userId="4c08743f-6e47-4c96-befb-8256284aa922" providerId="ADAL" clId="{07DEDC4B-E0B1-1E4D-AD38-7AE09BD635F8}" dt="2019-10-08T02:29:10.636" v="229"/>
          <ac:inkMkLst>
            <pc:docMk/>
            <pc:sldMk cId="1473337070" sldId="267"/>
            <ac:inkMk id="66" creationId="{27DDDA22-AB7C-6241-8811-01C5BC2B3C2E}"/>
          </ac:inkMkLst>
        </pc:inkChg>
        <pc:inkChg chg="add">
          <ac:chgData name="Luke C Wilson (DEDJTR)" userId="4c08743f-6e47-4c96-befb-8256284aa922" providerId="ADAL" clId="{07DEDC4B-E0B1-1E4D-AD38-7AE09BD635F8}" dt="2019-10-08T02:29:15.590" v="230"/>
          <ac:inkMkLst>
            <pc:docMk/>
            <pc:sldMk cId="1473337070" sldId="267"/>
            <ac:inkMk id="68" creationId="{33015528-14E9-7C4A-8AA4-DA372E6F533C}"/>
          </ac:inkMkLst>
        </pc:inkChg>
        <pc:inkChg chg="add">
          <ac:chgData name="Luke C Wilson (DEDJTR)" userId="4c08743f-6e47-4c96-befb-8256284aa922" providerId="ADAL" clId="{07DEDC4B-E0B1-1E4D-AD38-7AE09BD635F8}" dt="2019-10-08T02:29:16.574" v="231"/>
          <ac:inkMkLst>
            <pc:docMk/>
            <pc:sldMk cId="1473337070" sldId="267"/>
            <ac:inkMk id="69" creationId="{A87ACB38-CA3F-F943-AE10-7C5B4CD2C089}"/>
          </ac:inkMkLst>
        </pc:inkChg>
        <pc:inkChg chg="add">
          <ac:chgData name="Luke C Wilson (DEDJTR)" userId="4c08743f-6e47-4c96-befb-8256284aa922" providerId="ADAL" clId="{07DEDC4B-E0B1-1E4D-AD38-7AE09BD635F8}" dt="2019-10-08T02:29:17.647" v="232"/>
          <ac:inkMkLst>
            <pc:docMk/>
            <pc:sldMk cId="1473337070" sldId="267"/>
            <ac:inkMk id="70" creationId="{DAB639E2-096E-C148-BD8D-2279832C8EF6}"/>
          </ac:inkMkLst>
        </pc:inkChg>
        <pc:inkChg chg="add del">
          <ac:chgData name="Luke C Wilson (DEDJTR)" userId="4c08743f-6e47-4c96-befb-8256284aa922" providerId="ADAL" clId="{07DEDC4B-E0B1-1E4D-AD38-7AE09BD635F8}" dt="2019-10-08T02:29:20.420" v="236"/>
          <ac:inkMkLst>
            <pc:docMk/>
            <pc:sldMk cId="1473337070" sldId="267"/>
            <ac:inkMk id="71" creationId="{23CF433F-5CE4-F64A-8FF1-F089564E62EE}"/>
          </ac:inkMkLst>
        </pc:inkChg>
        <pc:inkChg chg="add del">
          <ac:chgData name="Luke C Wilson (DEDJTR)" userId="4c08743f-6e47-4c96-befb-8256284aa922" providerId="ADAL" clId="{07DEDC4B-E0B1-1E4D-AD38-7AE09BD635F8}" dt="2019-10-08T02:29:20.420" v="236"/>
          <ac:inkMkLst>
            <pc:docMk/>
            <pc:sldMk cId="1473337070" sldId="267"/>
            <ac:inkMk id="72" creationId="{92817F45-DB43-AD45-A9C7-00E5DD220A72}"/>
          </ac:inkMkLst>
        </pc:inkChg>
        <pc:inkChg chg="add del">
          <ac:chgData name="Luke C Wilson (DEDJTR)" userId="4c08743f-6e47-4c96-befb-8256284aa922" providerId="ADAL" clId="{07DEDC4B-E0B1-1E4D-AD38-7AE09BD635F8}" dt="2019-10-08T02:29:20.420" v="236"/>
          <ac:inkMkLst>
            <pc:docMk/>
            <pc:sldMk cId="1473337070" sldId="267"/>
            <ac:inkMk id="73" creationId="{99654D09-B99B-E44E-9D51-9B16514E0CF2}"/>
          </ac:inkMkLst>
        </pc:inkChg>
        <pc:inkChg chg="add reco">
          <ac:chgData name="Luke C Wilson (DEDJTR)" userId="4c08743f-6e47-4c96-befb-8256284aa922" providerId="ADAL" clId="{07DEDC4B-E0B1-1E4D-AD38-7AE09BD635F8}" dt="2019-10-08T02:29:20.420" v="236"/>
          <ac:inkMkLst>
            <pc:docMk/>
            <pc:sldMk cId="1473337070" sldId="267"/>
            <ac:inkMk id="74" creationId="{19DDAC23-8CEA-C440-B4ED-4DD4806CE9FD}"/>
          </ac:inkMkLst>
        </pc:inkChg>
        <pc:inkChg chg="add del">
          <ac:chgData name="Luke C Wilson (DEDJTR)" userId="4c08743f-6e47-4c96-befb-8256284aa922" providerId="ADAL" clId="{07DEDC4B-E0B1-1E4D-AD38-7AE09BD635F8}" dt="2019-10-08T02:29:27.247" v="247"/>
          <ac:inkMkLst>
            <pc:docMk/>
            <pc:sldMk cId="1473337070" sldId="267"/>
            <ac:inkMk id="76" creationId="{EBC0C52E-C712-9240-913C-A1E513D55B59}"/>
          </ac:inkMkLst>
        </pc:inkChg>
        <pc:inkChg chg="add del">
          <ac:chgData name="Luke C Wilson (DEDJTR)" userId="4c08743f-6e47-4c96-befb-8256284aa922" providerId="ADAL" clId="{07DEDC4B-E0B1-1E4D-AD38-7AE09BD635F8}" dt="2019-10-08T02:29:27.247" v="247"/>
          <ac:inkMkLst>
            <pc:docMk/>
            <pc:sldMk cId="1473337070" sldId="267"/>
            <ac:inkMk id="77" creationId="{709FAE31-8A42-574D-AE6E-7FB44918807D}"/>
          </ac:inkMkLst>
        </pc:inkChg>
        <pc:inkChg chg="add del">
          <ac:chgData name="Luke C Wilson (DEDJTR)" userId="4c08743f-6e47-4c96-befb-8256284aa922" providerId="ADAL" clId="{07DEDC4B-E0B1-1E4D-AD38-7AE09BD635F8}" dt="2019-10-08T02:29:27.247" v="247"/>
          <ac:inkMkLst>
            <pc:docMk/>
            <pc:sldMk cId="1473337070" sldId="267"/>
            <ac:inkMk id="78" creationId="{5B5FBCB6-A9D0-3040-86D4-B98FE78C9462}"/>
          </ac:inkMkLst>
        </pc:inkChg>
        <pc:inkChg chg="add del">
          <ac:chgData name="Luke C Wilson (DEDJTR)" userId="4c08743f-6e47-4c96-befb-8256284aa922" providerId="ADAL" clId="{07DEDC4B-E0B1-1E4D-AD38-7AE09BD635F8}" dt="2019-10-08T02:29:27.247" v="247"/>
          <ac:inkMkLst>
            <pc:docMk/>
            <pc:sldMk cId="1473337070" sldId="267"/>
            <ac:inkMk id="79" creationId="{4D3FF9FC-AC23-E248-8EBE-D2E8E859103B}"/>
          </ac:inkMkLst>
        </pc:inkChg>
        <pc:inkChg chg="add del">
          <ac:chgData name="Luke C Wilson (DEDJTR)" userId="4c08743f-6e47-4c96-befb-8256284aa922" providerId="ADAL" clId="{07DEDC4B-E0B1-1E4D-AD38-7AE09BD635F8}" dt="2019-10-08T02:29:27.247" v="247"/>
          <ac:inkMkLst>
            <pc:docMk/>
            <pc:sldMk cId="1473337070" sldId="267"/>
            <ac:inkMk id="80" creationId="{99A9E54E-AC6E-1344-80D2-DA40069A8986}"/>
          </ac:inkMkLst>
        </pc:inkChg>
        <pc:inkChg chg="add del">
          <ac:chgData name="Luke C Wilson (DEDJTR)" userId="4c08743f-6e47-4c96-befb-8256284aa922" providerId="ADAL" clId="{07DEDC4B-E0B1-1E4D-AD38-7AE09BD635F8}" dt="2019-10-08T02:29:27.247" v="247"/>
          <ac:inkMkLst>
            <pc:docMk/>
            <pc:sldMk cId="1473337070" sldId="267"/>
            <ac:inkMk id="81" creationId="{364FCDA0-5DFF-EA48-BD6F-3DAAA33B0666}"/>
          </ac:inkMkLst>
        </pc:inkChg>
        <pc:inkChg chg="add del">
          <ac:chgData name="Luke C Wilson (DEDJTR)" userId="4c08743f-6e47-4c96-befb-8256284aa922" providerId="ADAL" clId="{07DEDC4B-E0B1-1E4D-AD38-7AE09BD635F8}" dt="2019-10-08T02:29:27.247" v="247"/>
          <ac:inkMkLst>
            <pc:docMk/>
            <pc:sldMk cId="1473337070" sldId="267"/>
            <ac:inkMk id="82" creationId="{DDBBF4FC-159C-AC4E-B64D-4E638CFCD9C2}"/>
          </ac:inkMkLst>
        </pc:inkChg>
        <pc:inkChg chg="add del">
          <ac:chgData name="Luke C Wilson (DEDJTR)" userId="4c08743f-6e47-4c96-befb-8256284aa922" providerId="ADAL" clId="{07DEDC4B-E0B1-1E4D-AD38-7AE09BD635F8}" dt="2019-10-08T02:29:27.247" v="247"/>
          <ac:inkMkLst>
            <pc:docMk/>
            <pc:sldMk cId="1473337070" sldId="267"/>
            <ac:inkMk id="83" creationId="{E6DC84E8-8551-F943-8EC0-B5CB5438451F}"/>
          </ac:inkMkLst>
        </pc:inkChg>
        <pc:inkChg chg="add del">
          <ac:chgData name="Luke C Wilson (DEDJTR)" userId="4c08743f-6e47-4c96-befb-8256284aa922" providerId="ADAL" clId="{07DEDC4B-E0B1-1E4D-AD38-7AE09BD635F8}" dt="2019-10-08T02:29:27.247" v="247"/>
          <ac:inkMkLst>
            <pc:docMk/>
            <pc:sldMk cId="1473337070" sldId="267"/>
            <ac:inkMk id="84" creationId="{B10D1BA5-2738-7E4A-84B0-A9CD1F04FE18}"/>
          </ac:inkMkLst>
        </pc:inkChg>
        <pc:inkChg chg="add del">
          <ac:chgData name="Luke C Wilson (DEDJTR)" userId="4c08743f-6e47-4c96-befb-8256284aa922" providerId="ADAL" clId="{07DEDC4B-E0B1-1E4D-AD38-7AE09BD635F8}" dt="2019-10-08T02:29:27.247" v="247"/>
          <ac:inkMkLst>
            <pc:docMk/>
            <pc:sldMk cId="1473337070" sldId="267"/>
            <ac:inkMk id="85" creationId="{123266B9-ADFA-6F4D-A663-C59DAC0A1082}"/>
          </ac:inkMkLst>
        </pc:inkChg>
        <pc:inkChg chg="add reco">
          <ac:chgData name="Luke C Wilson (DEDJTR)" userId="4c08743f-6e47-4c96-befb-8256284aa922" providerId="ADAL" clId="{07DEDC4B-E0B1-1E4D-AD38-7AE09BD635F8}" dt="2019-10-08T02:29:27.247" v="247"/>
          <ac:inkMkLst>
            <pc:docMk/>
            <pc:sldMk cId="1473337070" sldId="267"/>
            <ac:inkMk id="86" creationId="{B17AB519-C096-BD4F-AAA8-666D475EA21E}"/>
          </ac:inkMkLst>
        </pc:inkChg>
        <pc:inkChg chg="add del">
          <ac:chgData name="Luke C Wilson (DEDJTR)" userId="4c08743f-6e47-4c96-befb-8256284aa922" providerId="ADAL" clId="{07DEDC4B-E0B1-1E4D-AD38-7AE09BD635F8}" dt="2019-10-08T02:29:40.767" v="266"/>
          <ac:inkMkLst>
            <pc:docMk/>
            <pc:sldMk cId="1473337070" sldId="267"/>
            <ac:inkMk id="88" creationId="{EAA07957-9983-7B45-9835-662EB80FFCAE}"/>
          </ac:inkMkLst>
        </pc:inkChg>
        <pc:inkChg chg="add del">
          <ac:chgData name="Luke C Wilson (DEDJTR)" userId="4c08743f-6e47-4c96-befb-8256284aa922" providerId="ADAL" clId="{07DEDC4B-E0B1-1E4D-AD38-7AE09BD635F8}" dt="2019-10-08T02:29:40.767" v="266"/>
          <ac:inkMkLst>
            <pc:docMk/>
            <pc:sldMk cId="1473337070" sldId="267"/>
            <ac:inkMk id="89" creationId="{B22A50F4-C70D-2843-81E8-2273E439C0D4}"/>
          </ac:inkMkLst>
        </pc:inkChg>
        <pc:inkChg chg="add del">
          <ac:chgData name="Luke C Wilson (DEDJTR)" userId="4c08743f-6e47-4c96-befb-8256284aa922" providerId="ADAL" clId="{07DEDC4B-E0B1-1E4D-AD38-7AE09BD635F8}" dt="2019-10-08T02:29:40.767" v="266"/>
          <ac:inkMkLst>
            <pc:docMk/>
            <pc:sldMk cId="1473337070" sldId="267"/>
            <ac:inkMk id="90" creationId="{B84DC444-6473-2D45-887B-49F3FDAA4377}"/>
          </ac:inkMkLst>
        </pc:inkChg>
        <pc:inkChg chg="add del">
          <ac:chgData name="Luke C Wilson (DEDJTR)" userId="4c08743f-6e47-4c96-befb-8256284aa922" providerId="ADAL" clId="{07DEDC4B-E0B1-1E4D-AD38-7AE09BD635F8}" dt="2019-10-08T02:29:40.767" v="266"/>
          <ac:inkMkLst>
            <pc:docMk/>
            <pc:sldMk cId="1473337070" sldId="267"/>
            <ac:inkMk id="91" creationId="{75221F96-91DE-6B4D-BC43-18E2C6903FDD}"/>
          </ac:inkMkLst>
        </pc:inkChg>
        <pc:inkChg chg="add del">
          <ac:chgData name="Luke C Wilson (DEDJTR)" userId="4c08743f-6e47-4c96-befb-8256284aa922" providerId="ADAL" clId="{07DEDC4B-E0B1-1E4D-AD38-7AE09BD635F8}" dt="2019-10-08T02:29:40.767" v="266"/>
          <ac:inkMkLst>
            <pc:docMk/>
            <pc:sldMk cId="1473337070" sldId="267"/>
            <ac:inkMk id="92" creationId="{28800BC1-D0BE-5846-AADB-042D70ABA327}"/>
          </ac:inkMkLst>
        </pc:inkChg>
        <pc:inkChg chg="add del">
          <ac:chgData name="Luke C Wilson (DEDJTR)" userId="4c08743f-6e47-4c96-befb-8256284aa922" providerId="ADAL" clId="{07DEDC4B-E0B1-1E4D-AD38-7AE09BD635F8}" dt="2019-10-08T02:29:40.767" v="266"/>
          <ac:inkMkLst>
            <pc:docMk/>
            <pc:sldMk cId="1473337070" sldId="267"/>
            <ac:inkMk id="93" creationId="{63FB82CE-3D14-0D4E-8F47-1D18D3AB71FA}"/>
          </ac:inkMkLst>
        </pc:inkChg>
        <pc:inkChg chg="add del">
          <ac:chgData name="Luke C Wilson (DEDJTR)" userId="4c08743f-6e47-4c96-befb-8256284aa922" providerId="ADAL" clId="{07DEDC4B-E0B1-1E4D-AD38-7AE09BD635F8}" dt="2019-10-08T02:29:40.767" v="266"/>
          <ac:inkMkLst>
            <pc:docMk/>
            <pc:sldMk cId="1473337070" sldId="267"/>
            <ac:inkMk id="94" creationId="{CAB4F6B5-EFBA-754B-9853-93F4A264FFED}"/>
          </ac:inkMkLst>
        </pc:inkChg>
        <pc:inkChg chg="add del">
          <ac:chgData name="Luke C Wilson (DEDJTR)" userId="4c08743f-6e47-4c96-befb-8256284aa922" providerId="ADAL" clId="{07DEDC4B-E0B1-1E4D-AD38-7AE09BD635F8}" dt="2019-10-08T02:29:40.767" v="266"/>
          <ac:inkMkLst>
            <pc:docMk/>
            <pc:sldMk cId="1473337070" sldId="267"/>
            <ac:inkMk id="95" creationId="{35F31002-5B55-974F-B2D4-6E1AE4FCB1BC}"/>
          </ac:inkMkLst>
        </pc:inkChg>
        <pc:inkChg chg="add del">
          <ac:chgData name="Luke C Wilson (DEDJTR)" userId="4c08743f-6e47-4c96-befb-8256284aa922" providerId="ADAL" clId="{07DEDC4B-E0B1-1E4D-AD38-7AE09BD635F8}" dt="2019-10-08T02:29:40.767" v="266"/>
          <ac:inkMkLst>
            <pc:docMk/>
            <pc:sldMk cId="1473337070" sldId="267"/>
            <ac:inkMk id="96" creationId="{F988F0E3-E593-4044-9F55-6058EDD63A85}"/>
          </ac:inkMkLst>
        </pc:inkChg>
        <pc:inkChg chg="add del">
          <ac:chgData name="Luke C Wilson (DEDJTR)" userId="4c08743f-6e47-4c96-befb-8256284aa922" providerId="ADAL" clId="{07DEDC4B-E0B1-1E4D-AD38-7AE09BD635F8}" dt="2019-10-08T02:29:40.767" v="266"/>
          <ac:inkMkLst>
            <pc:docMk/>
            <pc:sldMk cId="1473337070" sldId="267"/>
            <ac:inkMk id="97" creationId="{41964980-25FB-3644-AE5C-58E21AF163C1}"/>
          </ac:inkMkLst>
        </pc:inkChg>
        <pc:inkChg chg="add del">
          <ac:chgData name="Luke C Wilson (DEDJTR)" userId="4c08743f-6e47-4c96-befb-8256284aa922" providerId="ADAL" clId="{07DEDC4B-E0B1-1E4D-AD38-7AE09BD635F8}" dt="2019-10-08T02:29:40.767" v="266"/>
          <ac:inkMkLst>
            <pc:docMk/>
            <pc:sldMk cId="1473337070" sldId="267"/>
            <ac:inkMk id="98" creationId="{28A1D9F8-1ABC-F440-BE1D-0E6203020CA1}"/>
          </ac:inkMkLst>
        </pc:inkChg>
        <pc:inkChg chg="add del">
          <ac:chgData name="Luke C Wilson (DEDJTR)" userId="4c08743f-6e47-4c96-befb-8256284aa922" providerId="ADAL" clId="{07DEDC4B-E0B1-1E4D-AD38-7AE09BD635F8}" dt="2019-10-08T02:29:40.767" v="266"/>
          <ac:inkMkLst>
            <pc:docMk/>
            <pc:sldMk cId="1473337070" sldId="267"/>
            <ac:inkMk id="99" creationId="{DE702CD0-2DA8-464D-A2F8-4FA6A733ABBA}"/>
          </ac:inkMkLst>
        </pc:inkChg>
        <pc:inkChg chg="add del">
          <ac:chgData name="Luke C Wilson (DEDJTR)" userId="4c08743f-6e47-4c96-befb-8256284aa922" providerId="ADAL" clId="{07DEDC4B-E0B1-1E4D-AD38-7AE09BD635F8}" dt="2019-10-08T02:29:40.767" v="266"/>
          <ac:inkMkLst>
            <pc:docMk/>
            <pc:sldMk cId="1473337070" sldId="267"/>
            <ac:inkMk id="100" creationId="{F7B97C1C-A2C7-C341-81BC-769AC03E7FE7}"/>
          </ac:inkMkLst>
        </pc:inkChg>
        <pc:inkChg chg="add del">
          <ac:chgData name="Luke C Wilson (DEDJTR)" userId="4c08743f-6e47-4c96-befb-8256284aa922" providerId="ADAL" clId="{07DEDC4B-E0B1-1E4D-AD38-7AE09BD635F8}" dt="2019-10-08T02:29:40.767" v="266"/>
          <ac:inkMkLst>
            <pc:docMk/>
            <pc:sldMk cId="1473337070" sldId="267"/>
            <ac:inkMk id="101" creationId="{2D7F9396-5340-7D40-B956-02E181B653EC}"/>
          </ac:inkMkLst>
        </pc:inkChg>
        <pc:inkChg chg="add del">
          <ac:chgData name="Luke C Wilson (DEDJTR)" userId="4c08743f-6e47-4c96-befb-8256284aa922" providerId="ADAL" clId="{07DEDC4B-E0B1-1E4D-AD38-7AE09BD635F8}" dt="2019-10-08T02:29:40.767" v="266"/>
          <ac:inkMkLst>
            <pc:docMk/>
            <pc:sldMk cId="1473337070" sldId="267"/>
            <ac:inkMk id="102" creationId="{501FD4B7-2C1B-2E49-834E-720D87923835}"/>
          </ac:inkMkLst>
        </pc:inkChg>
        <pc:inkChg chg="add del">
          <ac:chgData name="Luke C Wilson (DEDJTR)" userId="4c08743f-6e47-4c96-befb-8256284aa922" providerId="ADAL" clId="{07DEDC4B-E0B1-1E4D-AD38-7AE09BD635F8}" dt="2019-10-08T02:29:40.767" v="266"/>
          <ac:inkMkLst>
            <pc:docMk/>
            <pc:sldMk cId="1473337070" sldId="267"/>
            <ac:inkMk id="103" creationId="{35DD8B26-BE6B-FF4E-9B0A-8F7DA020A90B}"/>
          </ac:inkMkLst>
        </pc:inkChg>
        <pc:inkChg chg="add del">
          <ac:chgData name="Luke C Wilson (DEDJTR)" userId="4c08743f-6e47-4c96-befb-8256284aa922" providerId="ADAL" clId="{07DEDC4B-E0B1-1E4D-AD38-7AE09BD635F8}" dt="2019-10-08T02:29:40.767" v="266"/>
          <ac:inkMkLst>
            <pc:docMk/>
            <pc:sldMk cId="1473337070" sldId="267"/>
            <ac:inkMk id="104" creationId="{3E457703-E1A7-DB40-9407-AC29361B3092}"/>
          </ac:inkMkLst>
        </pc:inkChg>
        <pc:inkChg chg="add del">
          <ac:chgData name="Luke C Wilson (DEDJTR)" userId="4c08743f-6e47-4c96-befb-8256284aa922" providerId="ADAL" clId="{07DEDC4B-E0B1-1E4D-AD38-7AE09BD635F8}" dt="2019-10-08T02:29:40.767" v="266"/>
          <ac:inkMkLst>
            <pc:docMk/>
            <pc:sldMk cId="1473337070" sldId="267"/>
            <ac:inkMk id="105" creationId="{073C2D62-71C9-744F-8D86-04B4F70EBA93}"/>
          </ac:inkMkLst>
        </pc:inkChg>
        <pc:inkChg chg="add reco">
          <ac:chgData name="Luke C Wilson (DEDJTR)" userId="4c08743f-6e47-4c96-befb-8256284aa922" providerId="ADAL" clId="{07DEDC4B-E0B1-1E4D-AD38-7AE09BD635F8}" dt="2019-10-08T02:29:40.767" v="266"/>
          <ac:inkMkLst>
            <pc:docMk/>
            <pc:sldMk cId="1473337070" sldId="267"/>
            <ac:inkMk id="106" creationId="{CB07E160-D5B2-5140-BA7A-6828DCD78013}"/>
          </ac:inkMkLst>
        </pc:inkChg>
        <pc:inkChg chg="add del">
          <ac:chgData name="Luke C Wilson (DEDJTR)" userId="4c08743f-6e47-4c96-befb-8256284aa922" providerId="ADAL" clId="{07DEDC4B-E0B1-1E4D-AD38-7AE09BD635F8}" dt="2019-10-08T02:29:44.813" v="272"/>
          <ac:inkMkLst>
            <pc:docMk/>
            <pc:sldMk cId="1473337070" sldId="267"/>
            <ac:inkMk id="108" creationId="{E1662C84-D6C9-E842-A949-B351B8390E2C}"/>
          </ac:inkMkLst>
        </pc:inkChg>
        <pc:inkChg chg="add del">
          <ac:chgData name="Luke C Wilson (DEDJTR)" userId="4c08743f-6e47-4c96-befb-8256284aa922" providerId="ADAL" clId="{07DEDC4B-E0B1-1E4D-AD38-7AE09BD635F8}" dt="2019-10-08T02:29:44.813" v="272"/>
          <ac:inkMkLst>
            <pc:docMk/>
            <pc:sldMk cId="1473337070" sldId="267"/>
            <ac:inkMk id="109" creationId="{67E5494A-BB0C-A946-B49E-053502AA61A2}"/>
          </ac:inkMkLst>
        </pc:inkChg>
        <pc:inkChg chg="add del">
          <ac:chgData name="Luke C Wilson (DEDJTR)" userId="4c08743f-6e47-4c96-befb-8256284aa922" providerId="ADAL" clId="{07DEDC4B-E0B1-1E4D-AD38-7AE09BD635F8}" dt="2019-10-08T02:29:44.813" v="272"/>
          <ac:inkMkLst>
            <pc:docMk/>
            <pc:sldMk cId="1473337070" sldId="267"/>
            <ac:inkMk id="110" creationId="{3DAB1539-35B8-6A4F-8FD4-4462FCFA7899}"/>
          </ac:inkMkLst>
        </pc:inkChg>
        <pc:inkChg chg="add del">
          <ac:chgData name="Luke C Wilson (DEDJTR)" userId="4c08743f-6e47-4c96-befb-8256284aa922" providerId="ADAL" clId="{07DEDC4B-E0B1-1E4D-AD38-7AE09BD635F8}" dt="2019-10-08T02:29:44.813" v="272"/>
          <ac:inkMkLst>
            <pc:docMk/>
            <pc:sldMk cId="1473337070" sldId="267"/>
            <ac:inkMk id="111" creationId="{9F0F5411-9360-0346-A695-9D6F8AEC00F1}"/>
          </ac:inkMkLst>
        </pc:inkChg>
        <pc:inkChg chg="add del">
          <ac:chgData name="Luke C Wilson (DEDJTR)" userId="4c08743f-6e47-4c96-befb-8256284aa922" providerId="ADAL" clId="{07DEDC4B-E0B1-1E4D-AD38-7AE09BD635F8}" dt="2019-10-08T02:29:44.813" v="272"/>
          <ac:inkMkLst>
            <pc:docMk/>
            <pc:sldMk cId="1473337070" sldId="267"/>
            <ac:inkMk id="112" creationId="{AA02723F-2FF1-824C-92DE-653A0978EAFD}"/>
          </ac:inkMkLst>
        </pc:inkChg>
        <pc:inkChg chg="add reco">
          <ac:chgData name="Luke C Wilson (DEDJTR)" userId="4c08743f-6e47-4c96-befb-8256284aa922" providerId="ADAL" clId="{07DEDC4B-E0B1-1E4D-AD38-7AE09BD635F8}" dt="2019-10-08T02:29:44.813" v="272"/>
          <ac:inkMkLst>
            <pc:docMk/>
            <pc:sldMk cId="1473337070" sldId="267"/>
            <ac:inkMk id="113" creationId="{CF16578A-949B-214B-98E6-43498FEE30F0}"/>
          </ac:inkMkLst>
        </pc:inkChg>
        <pc:inkChg chg="add del">
          <ac:chgData name="Luke C Wilson (DEDJTR)" userId="4c08743f-6e47-4c96-befb-8256284aa922" providerId="ADAL" clId="{07DEDC4B-E0B1-1E4D-AD38-7AE09BD635F8}" dt="2019-10-08T02:29:49.975" v="282"/>
          <ac:inkMkLst>
            <pc:docMk/>
            <pc:sldMk cId="1473337070" sldId="267"/>
            <ac:inkMk id="115" creationId="{C308F36D-ABD7-8F4A-ABB6-34C617DFF4B9}"/>
          </ac:inkMkLst>
        </pc:inkChg>
        <pc:inkChg chg="add del">
          <ac:chgData name="Luke C Wilson (DEDJTR)" userId="4c08743f-6e47-4c96-befb-8256284aa922" providerId="ADAL" clId="{07DEDC4B-E0B1-1E4D-AD38-7AE09BD635F8}" dt="2019-10-08T02:29:49.975" v="282"/>
          <ac:inkMkLst>
            <pc:docMk/>
            <pc:sldMk cId="1473337070" sldId="267"/>
            <ac:inkMk id="116" creationId="{58AB2EEC-EFF8-BC43-90A6-707C1F5A0BD1}"/>
          </ac:inkMkLst>
        </pc:inkChg>
        <pc:inkChg chg="add del">
          <ac:chgData name="Luke C Wilson (DEDJTR)" userId="4c08743f-6e47-4c96-befb-8256284aa922" providerId="ADAL" clId="{07DEDC4B-E0B1-1E4D-AD38-7AE09BD635F8}" dt="2019-10-08T02:29:49.975" v="282"/>
          <ac:inkMkLst>
            <pc:docMk/>
            <pc:sldMk cId="1473337070" sldId="267"/>
            <ac:inkMk id="117" creationId="{D4FE5157-1CB7-2F49-B38D-499C58526C34}"/>
          </ac:inkMkLst>
        </pc:inkChg>
        <pc:inkChg chg="add del">
          <ac:chgData name="Luke C Wilson (DEDJTR)" userId="4c08743f-6e47-4c96-befb-8256284aa922" providerId="ADAL" clId="{07DEDC4B-E0B1-1E4D-AD38-7AE09BD635F8}" dt="2019-10-08T02:29:49.975" v="282"/>
          <ac:inkMkLst>
            <pc:docMk/>
            <pc:sldMk cId="1473337070" sldId="267"/>
            <ac:inkMk id="118" creationId="{23145844-2066-7A46-98BE-B08EC154EB6B}"/>
          </ac:inkMkLst>
        </pc:inkChg>
        <pc:inkChg chg="add del">
          <ac:chgData name="Luke C Wilson (DEDJTR)" userId="4c08743f-6e47-4c96-befb-8256284aa922" providerId="ADAL" clId="{07DEDC4B-E0B1-1E4D-AD38-7AE09BD635F8}" dt="2019-10-08T02:29:49.975" v="282"/>
          <ac:inkMkLst>
            <pc:docMk/>
            <pc:sldMk cId="1473337070" sldId="267"/>
            <ac:inkMk id="119" creationId="{5FBBDAFF-1B35-E44E-B61F-2A1D5563AC2D}"/>
          </ac:inkMkLst>
        </pc:inkChg>
        <pc:inkChg chg="add del">
          <ac:chgData name="Luke C Wilson (DEDJTR)" userId="4c08743f-6e47-4c96-befb-8256284aa922" providerId="ADAL" clId="{07DEDC4B-E0B1-1E4D-AD38-7AE09BD635F8}" dt="2019-10-08T02:29:49.975" v="282"/>
          <ac:inkMkLst>
            <pc:docMk/>
            <pc:sldMk cId="1473337070" sldId="267"/>
            <ac:inkMk id="120" creationId="{B4177D99-1ED8-9240-ADCC-012C27CF9746}"/>
          </ac:inkMkLst>
        </pc:inkChg>
        <pc:inkChg chg="add del">
          <ac:chgData name="Luke C Wilson (DEDJTR)" userId="4c08743f-6e47-4c96-befb-8256284aa922" providerId="ADAL" clId="{07DEDC4B-E0B1-1E4D-AD38-7AE09BD635F8}" dt="2019-10-08T02:29:49.975" v="282"/>
          <ac:inkMkLst>
            <pc:docMk/>
            <pc:sldMk cId="1473337070" sldId="267"/>
            <ac:inkMk id="121" creationId="{C1B557A2-400B-B14C-A7C9-D12E2A18EFC7}"/>
          </ac:inkMkLst>
        </pc:inkChg>
        <pc:inkChg chg="add del">
          <ac:chgData name="Luke C Wilson (DEDJTR)" userId="4c08743f-6e47-4c96-befb-8256284aa922" providerId="ADAL" clId="{07DEDC4B-E0B1-1E4D-AD38-7AE09BD635F8}" dt="2019-10-08T02:29:49.975" v="282"/>
          <ac:inkMkLst>
            <pc:docMk/>
            <pc:sldMk cId="1473337070" sldId="267"/>
            <ac:inkMk id="122" creationId="{573A46BB-C273-2A4F-9210-85A1BCED01DB}"/>
          </ac:inkMkLst>
        </pc:inkChg>
        <pc:inkChg chg="add del">
          <ac:chgData name="Luke C Wilson (DEDJTR)" userId="4c08743f-6e47-4c96-befb-8256284aa922" providerId="ADAL" clId="{07DEDC4B-E0B1-1E4D-AD38-7AE09BD635F8}" dt="2019-10-08T02:29:49.975" v="282"/>
          <ac:inkMkLst>
            <pc:docMk/>
            <pc:sldMk cId="1473337070" sldId="267"/>
            <ac:inkMk id="123" creationId="{27BAD7D6-CBB6-E54C-958F-54F94C30BF76}"/>
          </ac:inkMkLst>
        </pc:inkChg>
        <pc:inkChg chg="add reco">
          <ac:chgData name="Luke C Wilson (DEDJTR)" userId="4c08743f-6e47-4c96-befb-8256284aa922" providerId="ADAL" clId="{07DEDC4B-E0B1-1E4D-AD38-7AE09BD635F8}" dt="2019-10-08T02:29:49.975" v="282"/>
          <ac:inkMkLst>
            <pc:docMk/>
            <pc:sldMk cId="1473337070" sldId="267"/>
            <ac:inkMk id="124" creationId="{0C1CD2CD-856B-5443-A7B5-2511C792D7A0}"/>
          </ac:inkMkLst>
        </pc:inkChg>
        <pc:inkChg chg="add del">
          <ac:chgData name="Luke C Wilson (DEDJTR)" userId="4c08743f-6e47-4c96-befb-8256284aa922" providerId="ADAL" clId="{07DEDC4B-E0B1-1E4D-AD38-7AE09BD635F8}" dt="2019-10-08T02:29:57.383" v="291"/>
          <ac:inkMkLst>
            <pc:docMk/>
            <pc:sldMk cId="1473337070" sldId="267"/>
            <ac:inkMk id="126" creationId="{B63D1D68-6124-C246-9BAD-78F3CE1ED4CE}"/>
          </ac:inkMkLst>
        </pc:inkChg>
        <pc:inkChg chg="add del">
          <ac:chgData name="Luke C Wilson (DEDJTR)" userId="4c08743f-6e47-4c96-befb-8256284aa922" providerId="ADAL" clId="{07DEDC4B-E0B1-1E4D-AD38-7AE09BD635F8}" dt="2019-10-08T02:29:57.383" v="291"/>
          <ac:inkMkLst>
            <pc:docMk/>
            <pc:sldMk cId="1473337070" sldId="267"/>
            <ac:inkMk id="127" creationId="{9B2BCC1C-B682-7D4D-A813-832A3A947DC3}"/>
          </ac:inkMkLst>
        </pc:inkChg>
        <pc:inkChg chg="add del">
          <ac:chgData name="Luke C Wilson (DEDJTR)" userId="4c08743f-6e47-4c96-befb-8256284aa922" providerId="ADAL" clId="{07DEDC4B-E0B1-1E4D-AD38-7AE09BD635F8}" dt="2019-10-08T02:29:57.383" v="291"/>
          <ac:inkMkLst>
            <pc:docMk/>
            <pc:sldMk cId="1473337070" sldId="267"/>
            <ac:inkMk id="128" creationId="{EED139B5-967E-9B44-A931-6AAEA2416A89}"/>
          </ac:inkMkLst>
        </pc:inkChg>
        <pc:inkChg chg="add del">
          <ac:chgData name="Luke C Wilson (DEDJTR)" userId="4c08743f-6e47-4c96-befb-8256284aa922" providerId="ADAL" clId="{07DEDC4B-E0B1-1E4D-AD38-7AE09BD635F8}" dt="2019-10-08T02:29:57.383" v="291"/>
          <ac:inkMkLst>
            <pc:docMk/>
            <pc:sldMk cId="1473337070" sldId="267"/>
            <ac:inkMk id="129" creationId="{2D896E3C-C952-CF4F-BA6B-539FFBB55862}"/>
          </ac:inkMkLst>
        </pc:inkChg>
        <pc:inkChg chg="add del">
          <ac:chgData name="Luke C Wilson (DEDJTR)" userId="4c08743f-6e47-4c96-befb-8256284aa922" providerId="ADAL" clId="{07DEDC4B-E0B1-1E4D-AD38-7AE09BD635F8}" dt="2019-10-08T02:29:57.383" v="291"/>
          <ac:inkMkLst>
            <pc:docMk/>
            <pc:sldMk cId="1473337070" sldId="267"/>
            <ac:inkMk id="130" creationId="{AD939923-F9B2-6A43-A62B-EBE93AA0E435}"/>
          </ac:inkMkLst>
        </pc:inkChg>
        <pc:inkChg chg="add del">
          <ac:chgData name="Luke C Wilson (DEDJTR)" userId="4c08743f-6e47-4c96-befb-8256284aa922" providerId="ADAL" clId="{07DEDC4B-E0B1-1E4D-AD38-7AE09BD635F8}" dt="2019-10-08T02:29:57.383" v="291"/>
          <ac:inkMkLst>
            <pc:docMk/>
            <pc:sldMk cId="1473337070" sldId="267"/>
            <ac:inkMk id="131" creationId="{7BCFA576-329F-AC4C-8E12-B8384B620012}"/>
          </ac:inkMkLst>
        </pc:inkChg>
        <pc:inkChg chg="add del">
          <ac:chgData name="Luke C Wilson (DEDJTR)" userId="4c08743f-6e47-4c96-befb-8256284aa922" providerId="ADAL" clId="{07DEDC4B-E0B1-1E4D-AD38-7AE09BD635F8}" dt="2019-10-08T02:29:57.383" v="291"/>
          <ac:inkMkLst>
            <pc:docMk/>
            <pc:sldMk cId="1473337070" sldId="267"/>
            <ac:inkMk id="132" creationId="{DCC1BC25-F0E6-EE4E-A3A0-1C66A0AFC870}"/>
          </ac:inkMkLst>
        </pc:inkChg>
        <pc:inkChg chg="add reco">
          <ac:chgData name="Luke C Wilson (DEDJTR)" userId="4c08743f-6e47-4c96-befb-8256284aa922" providerId="ADAL" clId="{07DEDC4B-E0B1-1E4D-AD38-7AE09BD635F8}" dt="2019-10-08T02:29:57.383" v="291"/>
          <ac:inkMkLst>
            <pc:docMk/>
            <pc:sldMk cId="1473337070" sldId="267"/>
            <ac:inkMk id="133" creationId="{3ECB915F-886D-A249-823B-6483354951C8}"/>
          </ac:inkMkLst>
        </pc:inkChg>
        <pc:inkChg chg="add del">
          <ac:chgData name="Luke C Wilson (DEDJTR)" userId="4c08743f-6e47-4c96-befb-8256284aa922" providerId="ADAL" clId="{07DEDC4B-E0B1-1E4D-AD38-7AE09BD635F8}" dt="2019-10-08T02:30:00.443" v="294"/>
          <ac:inkMkLst>
            <pc:docMk/>
            <pc:sldMk cId="1473337070" sldId="267"/>
            <ac:inkMk id="135" creationId="{FDC04164-E064-9344-980E-D27E71A0D616}"/>
          </ac:inkMkLst>
        </pc:inkChg>
        <pc:inkChg chg="add del">
          <ac:chgData name="Luke C Wilson (DEDJTR)" userId="4c08743f-6e47-4c96-befb-8256284aa922" providerId="ADAL" clId="{07DEDC4B-E0B1-1E4D-AD38-7AE09BD635F8}" dt="2019-10-08T02:30:00.443" v="294"/>
          <ac:inkMkLst>
            <pc:docMk/>
            <pc:sldMk cId="1473337070" sldId="267"/>
            <ac:inkMk id="136" creationId="{59023FAC-0B4D-404B-80D4-694471E21F87}"/>
          </ac:inkMkLst>
        </pc:inkChg>
        <pc:inkChg chg="add reco">
          <ac:chgData name="Luke C Wilson (DEDJTR)" userId="4c08743f-6e47-4c96-befb-8256284aa922" providerId="ADAL" clId="{07DEDC4B-E0B1-1E4D-AD38-7AE09BD635F8}" dt="2019-10-08T02:30:00.443" v="294"/>
          <ac:inkMkLst>
            <pc:docMk/>
            <pc:sldMk cId="1473337070" sldId="267"/>
            <ac:inkMk id="137" creationId="{C08D740B-088F-E847-91B0-90509C3039B3}"/>
          </ac:inkMkLst>
        </pc:inkChg>
      </pc:sldChg>
    </pc:docChg>
  </pc:docChgLst>
  <pc:docChgLst>
    <pc:chgData name="Alicia C Keogh (DEDJTR)" userId="7174dd97-fa91-4139-82db-eb8bd957c8cd" providerId="ADAL" clId="{174EE01A-FEAF-4FFB-9E90-55D655987422}"/>
  </pc:docChgLst>
  <pc:docChgLst>
    <pc:chgData name="Alicia C Keogh (DEDJTR)" userId="S::alicia.keogh@crossborder.vic.gov.au::7174dd97-fa91-4139-82db-eb8bd957c8cd" providerId="AD" clId="Web-{A2C3AD46-FE9D-6897-DC11-C6AD4275529E}"/>
    <pc:docChg chg="modSld">
      <pc:chgData name="Alicia C Keogh (DEDJTR)" userId="S::alicia.keogh@crossborder.vic.gov.au::7174dd97-fa91-4139-82db-eb8bd957c8cd" providerId="AD" clId="Web-{A2C3AD46-FE9D-6897-DC11-C6AD4275529E}" dt="2019-11-07T21:57:31.720" v="0" actId="1076"/>
      <pc:docMkLst>
        <pc:docMk/>
      </pc:docMkLst>
      <pc:sldChg chg="modSp">
        <pc:chgData name="Alicia C Keogh (DEDJTR)" userId="S::alicia.keogh@crossborder.vic.gov.au::7174dd97-fa91-4139-82db-eb8bd957c8cd" providerId="AD" clId="Web-{A2C3AD46-FE9D-6897-DC11-C6AD4275529E}" dt="2019-11-07T21:57:31.720" v="0" actId="1076"/>
        <pc:sldMkLst>
          <pc:docMk/>
          <pc:sldMk cId="1434713888" sldId="259"/>
        </pc:sldMkLst>
        <pc:spChg chg="mod">
          <ac:chgData name="Alicia C Keogh (DEDJTR)" userId="S::alicia.keogh@crossborder.vic.gov.au::7174dd97-fa91-4139-82db-eb8bd957c8cd" providerId="AD" clId="Web-{A2C3AD46-FE9D-6897-DC11-C6AD4275529E}" dt="2019-11-07T21:57:31.720" v="0" actId="1076"/>
          <ac:spMkLst>
            <pc:docMk/>
            <pc:sldMk cId="1434713888" sldId="259"/>
            <ac:spMk id="4" creationId="{C36DADC2-DAC1-AA4D-B2BA-5BA2F4876C91}"/>
          </ac:spMkLst>
        </pc:spChg>
      </pc:sldChg>
    </pc:docChg>
  </pc:docChgLst>
  <pc:docChgLst>
    <pc:chgData name="Alicia C Keogh (DEDJTR)" userId="7174dd97-fa91-4139-82db-eb8bd957c8cd" providerId="ADAL" clId="{8A28EB3F-E555-400E-AF42-2D0E71FC29B9}"/>
    <pc:docChg chg="undo custSel addSld delSld modSld">
      <pc:chgData name="Alicia C Keogh (DEDJTR)" userId="7174dd97-fa91-4139-82db-eb8bd957c8cd" providerId="ADAL" clId="{8A28EB3F-E555-400E-AF42-2D0E71FC29B9}" dt="2019-11-07T23:32:57.607" v="548"/>
      <pc:docMkLst>
        <pc:docMk/>
      </pc:docMkLst>
      <pc:sldChg chg="modSp">
        <pc:chgData name="Alicia C Keogh (DEDJTR)" userId="7174dd97-fa91-4139-82db-eb8bd957c8cd" providerId="ADAL" clId="{8A28EB3F-E555-400E-AF42-2D0E71FC29B9}" dt="2019-11-07T21:59:34.042" v="77" actId="20577"/>
        <pc:sldMkLst>
          <pc:docMk/>
          <pc:sldMk cId="1434713888" sldId="259"/>
        </pc:sldMkLst>
        <pc:spChg chg="mod">
          <ac:chgData name="Alicia C Keogh (DEDJTR)" userId="7174dd97-fa91-4139-82db-eb8bd957c8cd" providerId="ADAL" clId="{8A28EB3F-E555-400E-AF42-2D0E71FC29B9}" dt="2019-11-07T21:59:01.991" v="2" actId="20577"/>
          <ac:spMkLst>
            <pc:docMk/>
            <pc:sldMk cId="1434713888" sldId="259"/>
            <ac:spMk id="2" creationId="{B1FEAF52-125D-E047-8148-3ABA5D3F35F4}"/>
          </ac:spMkLst>
        </pc:spChg>
        <pc:spChg chg="mod">
          <ac:chgData name="Alicia C Keogh (DEDJTR)" userId="7174dd97-fa91-4139-82db-eb8bd957c8cd" providerId="ADAL" clId="{8A28EB3F-E555-400E-AF42-2D0E71FC29B9}" dt="2019-11-07T21:59:34.042" v="77" actId="20577"/>
          <ac:spMkLst>
            <pc:docMk/>
            <pc:sldMk cId="1434713888" sldId="259"/>
            <ac:spMk id="4" creationId="{C36DADC2-DAC1-AA4D-B2BA-5BA2F4876C91}"/>
          </ac:spMkLst>
        </pc:spChg>
      </pc:sldChg>
      <pc:sldChg chg="modSp">
        <pc:chgData name="Alicia C Keogh (DEDJTR)" userId="7174dd97-fa91-4139-82db-eb8bd957c8cd" providerId="ADAL" clId="{8A28EB3F-E555-400E-AF42-2D0E71FC29B9}" dt="2019-11-07T22:02:59.982" v="526" actId="15"/>
        <pc:sldMkLst>
          <pc:docMk/>
          <pc:sldMk cId="307550495" sldId="269"/>
        </pc:sldMkLst>
        <pc:spChg chg="mod">
          <ac:chgData name="Alicia C Keogh (DEDJTR)" userId="7174dd97-fa91-4139-82db-eb8bd957c8cd" providerId="ADAL" clId="{8A28EB3F-E555-400E-AF42-2D0E71FC29B9}" dt="2019-11-07T22:00:12.304" v="146" actId="20577"/>
          <ac:spMkLst>
            <pc:docMk/>
            <pc:sldMk cId="307550495" sldId="269"/>
            <ac:spMk id="2" creationId="{CA05A531-A26E-4E37-BD2C-5D638639A4A5}"/>
          </ac:spMkLst>
        </pc:spChg>
        <pc:spChg chg="mod">
          <ac:chgData name="Alicia C Keogh (DEDJTR)" userId="7174dd97-fa91-4139-82db-eb8bd957c8cd" providerId="ADAL" clId="{8A28EB3F-E555-400E-AF42-2D0E71FC29B9}" dt="2019-11-07T22:02:59.982" v="526" actId="15"/>
          <ac:spMkLst>
            <pc:docMk/>
            <pc:sldMk cId="307550495" sldId="269"/>
            <ac:spMk id="3" creationId="{2779A0C3-9A0D-4882-978C-85E3788172A5}"/>
          </ac:spMkLst>
        </pc:spChg>
      </pc:sldChg>
      <pc:sldChg chg="del">
        <pc:chgData name="Alicia C Keogh (DEDJTR)" userId="7174dd97-fa91-4139-82db-eb8bd957c8cd" providerId="ADAL" clId="{8A28EB3F-E555-400E-AF42-2D0E71FC29B9}" dt="2019-11-07T21:59:51.157" v="79" actId="2696"/>
        <pc:sldMkLst>
          <pc:docMk/>
          <pc:sldMk cId="3683656871" sldId="275"/>
        </pc:sldMkLst>
      </pc:sldChg>
      <pc:sldChg chg="del">
        <pc:chgData name="Alicia C Keogh (DEDJTR)" userId="7174dd97-fa91-4139-82db-eb8bd957c8cd" providerId="ADAL" clId="{8A28EB3F-E555-400E-AF42-2D0E71FC29B9}" dt="2019-11-07T21:59:48.624" v="78" actId="2696"/>
        <pc:sldMkLst>
          <pc:docMk/>
          <pc:sldMk cId="1744741645" sldId="276"/>
        </pc:sldMkLst>
      </pc:sldChg>
      <pc:sldChg chg="modSp">
        <pc:chgData name="Alicia C Keogh (DEDJTR)" userId="7174dd97-fa91-4139-82db-eb8bd957c8cd" providerId="ADAL" clId="{8A28EB3F-E555-400E-AF42-2D0E71FC29B9}" dt="2019-11-07T23:32:39.753" v="546" actId="14100"/>
        <pc:sldMkLst>
          <pc:docMk/>
          <pc:sldMk cId="2317358287" sldId="277"/>
        </pc:sldMkLst>
        <pc:spChg chg="mod">
          <ac:chgData name="Alicia C Keogh (DEDJTR)" userId="7174dd97-fa91-4139-82db-eb8bd957c8cd" providerId="ADAL" clId="{8A28EB3F-E555-400E-AF42-2D0E71FC29B9}" dt="2019-11-07T21:59:57.178" v="85" actId="20577"/>
          <ac:spMkLst>
            <pc:docMk/>
            <pc:sldMk cId="2317358287" sldId="277"/>
            <ac:spMk id="2" creationId="{CA05A531-A26E-4E37-BD2C-5D638639A4A5}"/>
          </ac:spMkLst>
        </pc:spChg>
        <pc:spChg chg="mod">
          <ac:chgData name="Alicia C Keogh (DEDJTR)" userId="7174dd97-fa91-4139-82db-eb8bd957c8cd" providerId="ADAL" clId="{8A28EB3F-E555-400E-AF42-2D0E71FC29B9}" dt="2019-11-07T23:32:39.753" v="546" actId="14100"/>
          <ac:spMkLst>
            <pc:docMk/>
            <pc:sldMk cId="2317358287" sldId="277"/>
            <ac:spMk id="3" creationId="{2779A0C3-9A0D-4882-978C-85E3788172A5}"/>
          </ac:spMkLst>
        </pc:spChg>
      </pc:sldChg>
      <pc:sldChg chg="modSp add">
        <pc:chgData name="Alicia C Keogh (DEDJTR)" userId="7174dd97-fa91-4139-82db-eb8bd957c8cd" providerId="ADAL" clId="{8A28EB3F-E555-400E-AF42-2D0E71FC29B9}" dt="2019-11-07T23:32:57.607" v="548"/>
        <pc:sldMkLst>
          <pc:docMk/>
          <pc:sldMk cId="3291705023" sldId="278"/>
        </pc:sldMkLst>
        <pc:spChg chg="mod">
          <ac:chgData name="Alicia C Keogh (DEDJTR)" userId="7174dd97-fa91-4139-82db-eb8bd957c8cd" providerId="ADAL" clId="{8A28EB3F-E555-400E-AF42-2D0E71FC29B9}" dt="2019-11-07T22:01:59.201" v="326" actId="20577"/>
          <ac:spMkLst>
            <pc:docMk/>
            <pc:sldMk cId="3291705023" sldId="278"/>
            <ac:spMk id="2" creationId="{CA05A531-A26E-4E37-BD2C-5D638639A4A5}"/>
          </ac:spMkLst>
        </pc:spChg>
        <pc:spChg chg="mod">
          <ac:chgData name="Alicia C Keogh (DEDJTR)" userId="7174dd97-fa91-4139-82db-eb8bd957c8cd" providerId="ADAL" clId="{8A28EB3F-E555-400E-AF42-2D0E71FC29B9}" dt="2019-11-07T23:32:57.607" v="548"/>
          <ac:spMkLst>
            <pc:docMk/>
            <pc:sldMk cId="3291705023" sldId="278"/>
            <ac:spMk id="3" creationId="{2779A0C3-9A0D-4882-978C-85E3788172A5}"/>
          </ac:spMkLst>
        </pc:spChg>
      </pc:sldChg>
    </pc:docChg>
  </pc:docChgLst>
  <pc:docChgLst>
    <pc:chgData name="Luke C Wilson (DEDJTR)" userId="S::luke.wilson@crossborder.vic.gov.au::4c08743f-6e47-4c96-befb-8256284aa922" providerId="AD" clId="Web-{60E60BE7-847C-075A-682F-4C96AD98769C}"/>
    <pc:docChg chg="delSld modSld">
      <pc:chgData name="Luke C Wilson (DEDJTR)" userId="S::luke.wilson@crossborder.vic.gov.au::4c08743f-6e47-4c96-befb-8256284aa922" providerId="AD" clId="Web-{60E60BE7-847C-075A-682F-4C96AD98769C}" dt="2019-11-08T02:26:45.579" v="117" actId="20577"/>
      <pc:docMkLst>
        <pc:docMk/>
      </pc:docMkLst>
      <pc:sldChg chg="modSp">
        <pc:chgData name="Luke C Wilson (DEDJTR)" userId="S::luke.wilson@crossborder.vic.gov.au::4c08743f-6e47-4c96-befb-8256284aa922" providerId="AD" clId="Web-{60E60BE7-847C-075A-682F-4C96AD98769C}" dt="2019-11-08T02:26:45.564" v="116" actId="20577"/>
        <pc:sldMkLst>
          <pc:docMk/>
          <pc:sldMk cId="307550495" sldId="269"/>
        </pc:sldMkLst>
        <pc:spChg chg="mod">
          <ac:chgData name="Luke C Wilson (DEDJTR)" userId="S::luke.wilson@crossborder.vic.gov.au::4c08743f-6e47-4c96-befb-8256284aa922" providerId="AD" clId="Web-{60E60BE7-847C-075A-682F-4C96AD98769C}" dt="2019-11-08T02:26:45.564" v="116" actId="20577"/>
          <ac:spMkLst>
            <pc:docMk/>
            <pc:sldMk cId="307550495" sldId="269"/>
            <ac:spMk id="3" creationId="{2779A0C3-9A0D-4882-978C-85E3788172A5}"/>
          </ac:spMkLst>
        </pc:spChg>
      </pc:sldChg>
      <pc:sldChg chg="modSp del">
        <pc:chgData name="Luke C Wilson (DEDJTR)" userId="S::luke.wilson@crossborder.vic.gov.au::4c08743f-6e47-4c96-befb-8256284aa922" providerId="AD" clId="Web-{60E60BE7-847C-075A-682F-4C96AD98769C}" dt="2019-11-08T02:25:46.376" v="5"/>
        <pc:sldMkLst>
          <pc:docMk/>
          <pc:sldMk cId="3291705023" sldId="278"/>
        </pc:sldMkLst>
        <pc:spChg chg="mod">
          <ac:chgData name="Luke C Wilson (DEDJTR)" userId="S::luke.wilson@crossborder.vic.gov.au::4c08743f-6e47-4c96-befb-8256284aa922" providerId="AD" clId="Web-{60E60BE7-847C-075A-682F-4C96AD98769C}" dt="2019-11-08T02:25:43.688" v="2" actId="20577"/>
          <ac:spMkLst>
            <pc:docMk/>
            <pc:sldMk cId="3291705023" sldId="278"/>
            <ac:spMk id="3" creationId="{2779A0C3-9A0D-4882-978C-85E3788172A5}"/>
          </ac:spMkLst>
        </pc:spChg>
      </pc:sldChg>
    </pc:docChg>
  </pc:docChgLst>
  <pc:docChgLst>
    <pc:chgData name="Alicia C Keogh (DEDJTR)" userId="S::alicia.keogh@rdv.vic.gov.au::7174dd97-fa91-4139-82db-eb8bd957c8cd" providerId="AD" clId="Web-{43A6F44D-B12F-86EB-418E-E06AFBBD40A1}"/>
  </pc:docChgLst>
  <pc:docChgLst>
    <pc:chgData name="Alicia C Keogh (DEDJTR)" userId="S::alicia.keogh@crossborder.vic.gov.au::7174dd97-fa91-4139-82db-eb8bd957c8cd" providerId="AD" clId="Web-{6166B6F2-5956-0549-4935-7351728D040B}"/>
    <pc:docChg chg="modSld">
      <pc:chgData name="Alicia C Keogh (DEDJTR)" userId="S::alicia.keogh@crossborder.vic.gov.au::7174dd97-fa91-4139-82db-eb8bd957c8cd" providerId="AD" clId="Web-{6166B6F2-5956-0549-4935-7351728D040B}" dt="2019-11-07T05:52:16.478" v="4" actId="20577"/>
      <pc:docMkLst>
        <pc:docMk/>
      </pc:docMkLst>
      <pc:sldChg chg="modSp">
        <pc:chgData name="Alicia C Keogh (DEDJTR)" userId="S::alicia.keogh@crossborder.vic.gov.au::7174dd97-fa91-4139-82db-eb8bd957c8cd" providerId="AD" clId="Web-{6166B6F2-5956-0549-4935-7351728D040B}" dt="2019-11-07T05:52:16.447" v="2" actId="20577"/>
        <pc:sldMkLst>
          <pc:docMk/>
          <pc:sldMk cId="1434713888" sldId="259"/>
        </pc:sldMkLst>
        <pc:spChg chg="mod">
          <ac:chgData name="Alicia C Keogh (DEDJTR)" userId="S::alicia.keogh@crossborder.vic.gov.au::7174dd97-fa91-4139-82db-eb8bd957c8cd" providerId="AD" clId="Web-{6166B6F2-5956-0549-4935-7351728D040B}" dt="2019-11-07T05:52:16.447" v="2" actId="20577"/>
          <ac:spMkLst>
            <pc:docMk/>
            <pc:sldMk cId="1434713888" sldId="259"/>
            <ac:spMk id="4" creationId="{C36DADC2-DAC1-AA4D-B2BA-5BA2F4876C91}"/>
          </ac:spMkLst>
        </pc:spChg>
      </pc:sldChg>
    </pc:docChg>
  </pc:docChgLst>
  <pc:docChgLst>
    <pc:chgData name="Lulu Wang" userId="f1f12a0c-8a4f-4b22-8433-e8a95e08789a" providerId="ADAL" clId="{12085114-8323-4322-82D1-520FA268D745}"/>
    <pc:docChg chg="modSld">
      <pc:chgData name="Lulu Wang" userId="f1f12a0c-8a4f-4b22-8433-e8a95e08789a" providerId="ADAL" clId="{12085114-8323-4322-82D1-520FA268D745}" dt="2020-04-20T23:32:32.105" v="0" actId="1076"/>
      <pc:docMkLst>
        <pc:docMk/>
      </pc:docMkLst>
      <pc:sldChg chg="modSp mod">
        <pc:chgData name="Lulu Wang" userId="f1f12a0c-8a4f-4b22-8433-e8a95e08789a" providerId="ADAL" clId="{12085114-8323-4322-82D1-520FA268D745}" dt="2020-04-20T23:32:32.105" v="0" actId="1076"/>
        <pc:sldMkLst>
          <pc:docMk/>
          <pc:sldMk cId="1974364686" sldId="265"/>
        </pc:sldMkLst>
        <pc:spChg chg="mod">
          <ac:chgData name="Lulu Wang" userId="f1f12a0c-8a4f-4b22-8433-e8a95e08789a" providerId="ADAL" clId="{12085114-8323-4322-82D1-520FA268D745}" dt="2020-04-20T23:32:32.105" v="0" actId="1076"/>
          <ac:spMkLst>
            <pc:docMk/>
            <pc:sldMk cId="1974364686" sldId="265"/>
            <ac:spMk id="3" creationId="{2779A0C3-9A0D-4882-978C-85E3788172A5}"/>
          </ac:spMkLst>
        </pc:spChg>
      </pc:sldChg>
    </pc:docChg>
  </pc:docChgLst>
  <pc:docChgLst>
    <pc:chgData name="Luke C Wilson (DEDJTR)" userId="4c08743f-6e47-4c96-befb-8256284aa922" providerId="ADAL" clId="{FB219054-EB36-4835-857B-76106B8529AC}"/>
  </pc:docChgLst>
  <pc:docChgLst>
    <pc:chgData name="Luke C Wilson (DJPR)" userId="4c08743f-6e47-4c96-befb-8256284aa922" providerId="ADAL" clId="{04E4937F-ED2C-4A7E-971B-6E92A57242D8}"/>
    <pc:docChg chg="undo custSel addSld delSld modSld sldOrd">
      <pc:chgData name="Luke C Wilson (DJPR)" userId="4c08743f-6e47-4c96-befb-8256284aa922" providerId="ADAL" clId="{04E4937F-ED2C-4A7E-971B-6E92A57242D8}" dt="2020-04-14T00:58:57.868" v="1378" actId="20577"/>
      <pc:docMkLst>
        <pc:docMk/>
      </pc:docMkLst>
      <pc:sldChg chg="modSp del">
        <pc:chgData name="Luke C Wilson (DJPR)" userId="4c08743f-6e47-4c96-befb-8256284aa922" providerId="ADAL" clId="{04E4937F-ED2C-4A7E-971B-6E92A57242D8}" dt="2020-04-14T00:48:04.229" v="1255" actId="2696"/>
        <pc:sldMkLst>
          <pc:docMk/>
          <pc:sldMk cId="512094707" sldId="258"/>
        </pc:sldMkLst>
        <pc:spChg chg="mod">
          <ac:chgData name="Luke C Wilson (DJPR)" userId="4c08743f-6e47-4c96-befb-8256284aa922" providerId="ADAL" clId="{04E4937F-ED2C-4A7E-971B-6E92A57242D8}" dt="2020-04-14T00:14:35.718" v="47" actId="20577"/>
          <ac:spMkLst>
            <pc:docMk/>
            <pc:sldMk cId="512094707" sldId="258"/>
            <ac:spMk id="2" creationId="{42FCB51F-798B-AE42-A28D-303FA38C4FD5}"/>
          </ac:spMkLst>
        </pc:spChg>
        <pc:spChg chg="mod">
          <ac:chgData name="Luke C Wilson (DJPR)" userId="4c08743f-6e47-4c96-befb-8256284aa922" providerId="ADAL" clId="{04E4937F-ED2C-4A7E-971B-6E92A57242D8}" dt="2020-04-14T00:47:54.716" v="1254" actId="108"/>
          <ac:spMkLst>
            <pc:docMk/>
            <pc:sldMk cId="512094707" sldId="258"/>
            <ac:spMk id="3" creationId="{E39B2CF0-A964-6245-9CE9-D4723460AE77}"/>
          </ac:spMkLst>
        </pc:spChg>
      </pc:sldChg>
      <pc:sldChg chg="modSp del">
        <pc:chgData name="Luke C Wilson (DJPR)" userId="4c08743f-6e47-4c96-befb-8256284aa922" providerId="ADAL" clId="{04E4937F-ED2C-4A7E-971B-6E92A57242D8}" dt="2020-04-14T00:14:12.144" v="13" actId="2696"/>
        <pc:sldMkLst>
          <pc:docMk/>
          <pc:sldMk cId="1434713888" sldId="259"/>
        </pc:sldMkLst>
        <pc:spChg chg="mod">
          <ac:chgData name="Luke C Wilson (DJPR)" userId="4c08743f-6e47-4c96-befb-8256284aa922" providerId="ADAL" clId="{04E4937F-ED2C-4A7E-971B-6E92A57242D8}" dt="2020-04-14T00:14:03.834" v="12" actId="20577"/>
          <ac:spMkLst>
            <pc:docMk/>
            <pc:sldMk cId="1434713888" sldId="259"/>
            <ac:spMk id="2" creationId="{B1FEAF52-125D-E047-8148-3ABA5D3F35F4}"/>
          </ac:spMkLst>
        </pc:spChg>
        <pc:spChg chg="mod">
          <ac:chgData name="Luke C Wilson (DJPR)" userId="4c08743f-6e47-4c96-befb-8256284aa922" providerId="ADAL" clId="{04E4937F-ED2C-4A7E-971B-6E92A57242D8}" dt="2020-04-14T00:13:54.798" v="0" actId="6549"/>
          <ac:spMkLst>
            <pc:docMk/>
            <pc:sldMk cId="1434713888" sldId="259"/>
            <ac:spMk id="4" creationId="{C36DADC2-DAC1-AA4D-B2BA-5BA2F4876C91}"/>
          </ac:spMkLst>
        </pc:spChg>
      </pc:sldChg>
      <pc:sldChg chg="modSp">
        <pc:chgData name="Luke C Wilson (DJPR)" userId="4c08743f-6e47-4c96-befb-8256284aa922" providerId="ADAL" clId="{04E4937F-ED2C-4A7E-971B-6E92A57242D8}" dt="2020-04-14T00:57:55.901" v="1376" actId="20577"/>
        <pc:sldMkLst>
          <pc:docMk/>
          <pc:sldMk cId="1974364686" sldId="265"/>
        </pc:sldMkLst>
        <pc:spChg chg="mod">
          <ac:chgData name="Luke C Wilson (DJPR)" userId="4c08743f-6e47-4c96-befb-8256284aa922" providerId="ADAL" clId="{04E4937F-ED2C-4A7E-971B-6E92A57242D8}" dt="2020-04-14T00:52:44.581" v="1289" actId="20577"/>
          <ac:spMkLst>
            <pc:docMk/>
            <pc:sldMk cId="1974364686" sldId="265"/>
            <ac:spMk id="2" creationId="{CA05A531-A26E-4E37-BD2C-5D638639A4A5}"/>
          </ac:spMkLst>
        </pc:spChg>
        <pc:spChg chg="mod">
          <ac:chgData name="Luke C Wilson (DJPR)" userId="4c08743f-6e47-4c96-befb-8256284aa922" providerId="ADAL" clId="{04E4937F-ED2C-4A7E-971B-6E92A57242D8}" dt="2020-04-14T00:57:55.901" v="1376" actId="20577"/>
          <ac:spMkLst>
            <pc:docMk/>
            <pc:sldMk cId="1974364686" sldId="265"/>
            <ac:spMk id="3" creationId="{2779A0C3-9A0D-4882-978C-85E3788172A5}"/>
          </ac:spMkLst>
        </pc:spChg>
      </pc:sldChg>
      <pc:sldChg chg="del">
        <pc:chgData name="Luke C Wilson (DJPR)" userId="4c08743f-6e47-4c96-befb-8256284aa922" providerId="ADAL" clId="{04E4937F-ED2C-4A7E-971B-6E92A57242D8}" dt="2020-04-14T00:20:12.268" v="188" actId="2696"/>
        <pc:sldMkLst>
          <pc:docMk/>
          <pc:sldMk cId="1473337070" sldId="267"/>
        </pc:sldMkLst>
      </pc:sldChg>
      <pc:sldChg chg="del">
        <pc:chgData name="Luke C Wilson (DJPR)" userId="4c08743f-6e47-4c96-befb-8256284aa922" providerId="ADAL" clId="{04E4937F-ED2C-4A7E-971B-6E92A57242D8}" dt="2020-04-14T00:20:09.877" v="187" actId="2696"/>
        <pc:sldMkLst>
          <pc:docMk/>
          <pc:sldMk cId="307550495" sldId="269"/>
        </pc:sldMkLst>
      </pc:sldChg>
      <pc:sldChg chg="modSp ord">
        <pc:chgData name="Luke C Wilson (DJPR)" userId="4c08743f-6e47-4c96-befb-8256284aa922" providerId="ADAL" clId="{04E4937F-ED2C-4A7E-971B-6E92A57242D8}" dt="2020-04-14T00:58:57.868" v="1378" actId="20577"/>
        <pc:sldMkLst>
          <pc:docMk/>
          <pc:sldMk cId="2317358287" sldId="277"/>
        </pc:sldMkLst>
        <pc:spChg chg="mod">
          <ac:chgData name="Luke C Wilson (DJPR)" userId="4c08743f-6e47-4c96-befb-8256284aa922" providerId="ADAL" clId="{04E4937F-ED2C-4A7E-971B-6E92A57242D8}" dt="2020-04-14T00:33:38.918" v="383" actId="20577"/>
          <ac:spMkLst>
            <pc:docMk/>
            <pc:sldMk cId="2317358287" sldId="277"/>
            <ac:spMk id="2" creationId="{CA05A531-A26E-4E37-BD2C-5D638639A4A5}"/>
          </ac:spMkLst>
        </pc:spChg>
        <pc:spChg chg="mod">
          <ac:chgData name="Luke C Wilson (DJPR)" userId="4c08743f-6e47-4c96-befb-8256284aa922" providerId="ADAL" clId="{04E4937F-ED2C-4A7E-971B-6E92A57242D8}" dt="2020-04-14T00:58:57.868" v="1378" actId="20577"/>
          <ac:spMkLst>
            <pc:docMk/>
            <pc:sldMk cId="2317358287" sldId="277"/>
            <ac:spMk id="3" creationId="{2779A0C3-9A0D-4882-978C-85E3788172A5}"/>
          </ac:spMkLst>
        </pc:spChg>
      </pc:sldChg>
      <pc:sldChg chg="addSp delSp modSp add">
        <pc:chgData name="Luke C Wilson (DJPR)" userId="4c08743f-6e47-4c96-befb-8256284aa922" providerId="ADAL" clId="{04E4937F-ED2C-4A7E-971B-6E92A57242D8}" dt="2020-04-14T00:26:40.181" v="245" actId="14100"/>
        <pc:sldMkLst>
          <pc:docMk/>
          <pc:sldMk cId="1808551659" sldId="278"/>
        </pc:sldMkLst>
        <pc:spChg chg="del mod">
          <ac:chgData name="Luke C Wilson (DJPR)" userId="4c08743f-6e47-4c96-befb-8256284aa922" providerId="ADAL" clId="{04E4937F-ED2C-4A7E-971B-6E92A57242D8}" dt="2020-04-14T00:23:10.996" v="243" actId="478"/>
          <ac:spMkLst>
            <pc:docMk/>
            <pc:sldMk cId="1808551659" sldId="278"/>
            <ac:spMk id="2" creationId="{753BC719-E0E7-4858-AA52-78BF7A64685F}"/>
          </ac:spMkLst>
        </pc:spChg>
        <pc:spChg chg="del">
          <ac:chgData name="Luke C Wilson (DJPR)" userId="4c08743f-6e47-4c96-befb-8256284aa922" providerId="ADAL" clId="{04E4937F-ED2C-4A7E-971B-6E92A57242D8}" dt="2020-04-14T00:15:53.890" v="80" actId="478"/>
          <ac:spMkLst>
            <pc:docMk/>
            <pc:sldMk cId="1808551659" sldId="278"/>
            <ac:spMk id="3" creationId="{45E8FD60-C566-4D79-8236-2FFE357C7891}"/>
          </ac:spMkLst>
        </pc:spChg>
        <pc:spChg chg="add del mod">
          <ac:chgData name="Luke C Wilson (DJPR)" userId="4c08743f-6e47-4c96-befb-8256284aa922" providerId="ADAL" clId="{04E4937F-ED2C-4A7E-971B-6E92A57242D8}" dt="2020-04-14T00:23:14.027" v="244" actId="478"/>
          <ac:spMkLst>
            <pc:docMk/>
            <pc:sldMk cId="1808551659" sldId="278"/>
            <ac:spMk id="8" creationId="{ABF7E5A0-CB69-406E-B42B-1AECBDBD1003}"/>
          </ac:spMkLst>
        </pc:spChg>
        <pc:picChg chg="add mod">
          <ac:chgData name="Luke C Wilson (DJPR)" userId="4c08743f-6e47-4c96-befb-8256284aa922" providerId="ADAL" clId="{04E4937F-ED2C-4A7E-971B-6E92A57242D8}" dt="2020-04-14T00:26:40.181" v="245" actId="14100"/>
          <ac:picMkLst>
            <pc:docMk/>
            <pc:sldMk cId="1808551659" sldId="278"/>
            <ac:picMk id="6" creationId="{851E3714-8519-486E-B46F-6370D4045804}"/>
          </ac:picMkLst>
        </pc:picChg>
      </pc:sldChg>
      <pc:sldChg chg="modSp add del ord">
        <pc:chgData name="Luke C Wilson (DJPR)" userId="4c08743f-6e47-4c96-befb-8256284aa922" providerId="ADAL" clId="{04E4937F-ED2C-4A7E-971B-6E92A57242D8}" dt="2020-04-14T00:33:23.265" v="354" actId="2696"/>
        <pc:sldMkLst>
          <pc:docMk/>
          <pc:sldMk cId="4170197361" sldId="279"/>
        </pc:sldMkLst>
        <pc:spChg chg="mod">
          <ac:chgData name="Luke C Wilson (DJPR)" userId="4c08743f-6e47-4c96-befb-8256284aa922" providerId="ADAL" clId="{04E4937F-ED2C-4A7E-971B-6E92A57242D8}" dt="2020-04-14T00:22:18.347" v="230" actId="20577"/>
          <ac:spMkLst>
            <pc:docMk/>
            <pc:sldMk cId="4170197361" sldId="279"/>
            <ac:spMk id="2" creationId="{28E59CDD-7BA2-4438-BE5A-24F4134D04A4}"/>
          </ac:spMkLst>
        </pc:spChg>
        <pc:spChg chg="mod">
          <ac:chgData name="Luke C Wilson (DJPR)" userId="4c08743f-6e47-4c96-befb-8256284aa922" providerId="ADAL" clId="{04E4937F-ED2C-4A7E-971B-6E92A57242D8}" dt="2020-04-14T00:29:09.085" v="353" actId="20577"/>
          <ac:spMkLst>
            <pc:docMk/>
            <pc:sldMk cId="4170197361" sldId="279"/>
            <ac:spMk id="3" creationId="{EDA8C5AD-3193-43C1-9737-11DB2F8D0DD1}"/>
          </ac:spMkLst>
        </pc:spChg>
      </pc:sldChg>
    </pc:docChg>
  </pc:docChgLst>
  <pc:docChgLst>
    <pc:chgData name="Alicia C Keogh (DEDJTR)" userId="7174dd97-fa91-4139-82db-eb8bd957c8cd" providerId="ADAL" clId="{1411923E-DA68-4CF0-ABA0-CA8B721FE891}"/>
    <pc:docChg chg="undo custSel addSld delSld modSld sldOrd">
      <pc:chgData name="Alicia C Keogh (DEDJTR)" userId="7174dd97-fa91-4139-82db-eb8bd957c8cd" providerId="ADAL" clId="{1411923E-DA68-4CF0-ABA0-CA8B721FE891}" dt="2019-11-04T22:01:19.835" v="1299" actId="6549"/>
      <pc:docMkLst>
        <pc:docMk/>
      </pc:docMkLst>
      <pc:sldChg chg="modSp">
        <pc:chgData name="Alicia C Keogh (DEDJTR)" userId="7174dd97-fa91-4139-82db-eb8bd957c8cd" providerId="ADAL" clId="{1411923E-DA68-4CF0-ABA0-CA8B721FE891}" dt="2019-11-03T23:12:50.822" v="1170" actId="20577"/>
        <pc:sldMkLst>
          <pc:docMk/>
          <pc:sldMk cId="512094707" sldId="258"/>
        </pc:sldMkLst>
        <pc:spChg chg="mod">
          <ac:chgData name="Alicia C Keogh (DEDJTR)" userId="7174dd97-fa91-4139-82db-eb8bd957c8cd" providerId="ADAL" clId="{1411923E-DA68-4CF0-ABA0-CA8B721FE891}" dt="2019-11-03T23:12:50.822" v="1170" actId="20577"/>
          <ac:spMkLst>
            <pc:docMk/>
            <pc:sldMk cId="512094707" sldId="258"/>
            <ac:spMk id="3" creationId="{E39B2CF0-A964-6245-9CE9-D4723460AE77}"/>
          </ac:spMkLst>
        </pc:spChg>
      </pc:sldChg>
      <pc:sldChg chg="modSp">
        <pc:chgData name="Alicia C Keogh (DEDJTR)" userId="7174dd97-fa91-4139-82db-eb8bd957c8cd" providerId="ADAL" clId="{1411923E-DA68-4CF0-ABA0-CA8B721FE891}" dt="2019-10-24T22:49:13.053" v="81" actId="20577"/>
        <pc:sldMkLst>
          <pc:docMk/>
          <pc:sldMk cId="1434713888" sldId="259"/>
        </pc:sldMkLst>
        <pc:spChg chg="mod">
          <ac:chgData name="Alicia C Keogh (DEDJTR)" userId="7174dd97-fa91-4139-82db-eb8bd957c8cd" providerId="ADAL" clId="{1411923E-DA68-4CF0-ABA0-CA8B721FE891}" dt="2019-10-24T22:49:13.053" v="81" actId="20577"/>
          <ac:spMkLst>
            <pc:docMk/>
            <pc:sldMk cId="1434713888" sldId="259"/>
            <ac:spMk id="2" creationId="{B1FEAF52-125D-E047-8148-3ABA5D3F35F4}"/>
          </ac:spMkLst>
        </pc:spChg>
        <pc:spChg chg="mod">
          <ac:chgData name="Alicia C Keogh (DEDJTR)" userId="7174dd97-fa91-4139-82db-eb8bd957c8cd" providerId="ADAL" clId="{1411923E-DA68-4CF0-ABA0-CA8B721FE891}" dt="2019-10-24T22:49:08.953" v="66" actId="27636"/>
          <ac:spMkLst>
            <pc:docMk/>
            <pc:sldMk cId="1434713888" sldId="259"/>
            <ac:spMk id="4" creationId="{C36DADC2-DAC1-AA4D-B2BA-5BA2F4876C91}"/>
          </ac:spMkLst>
        </pc:spChg>
      </pc:sldChg>
      <pc:sldChg chg="modSp ord">
        <pc:chgData name="Alicia C Keogh (DEDJTR)" userId="7174dd97-fa91-4139-82db-eb8bd957c8cd" providerId="ADAL" clId="{1411923E-DA68-4CF0-ABA0-CA8B721FE891}" dt="2019-11-04T22:01:19.835" v="1299" actId="6549"/>
        <pc:sldMkLst>
          <pc:docMk/>
          <pc:sldMk cId="1974364686" sldId="265"/>
        </pc:sldMkLst>
        <pc:spChg chg="mod">
          <ac:chgData name="Alicia C Keogh (DEDJTR)" userId="7174dd97-fa91-4139-82db-eb8bd957c8cd" providerId="ADAL" clId="{1411923E-DA68-4CF0-ABA0-CA8B721FE891}" dt="2019-11-04T22:01:19.835" v="1299" actId="6549"/>
          <ac:spMkLst>
            <pc:docMk/>
            <pc:sldMk cId="1974364686" sldId="265"/>
            <ac:spMk id="3" creationId="{2779A0C3-9A0D-4882-978C-85E3788172A5}"/>
          </ac:spMkLst>
        </pc:spChg>
      </pc:sldChg>
      <pc:sldChg chg="modSp add">
        <pc:chgData name="Alicia C Keogh (DEDJTR)" userId="7174dd97-fa91-4139-82db-eb8bd957c8cd" providerId="ADAL" clId="{1411923E-DA68-4CF0-ABA0-CA8B721FE891}" dt="2019-11-03T23:12:24.056" v="1169" actId="20577"/>
        <pc:sldMkLst>
          <pc:docMk/>
          <pc:sldMk cId="307550495" sldId="269"/>
        </pc:sldMkLst>
        <pc:spChg chg="mod">
          <ac:chgData name="Alicia C Keogh (DEDJTR)" userId="7174dd97-fa91-4139-82db-eb8bd957c8cd" providerId="ADAL" clId="{1411923E-DA68-4CF0-ABA0-CA8B721FE891}" dt="2019-10-24T22:50:31.143" v="124" actId="20577"/>
          <ac:spMkLst>
            <pc:docMk/>
            <pc:sldMk cId="307550495" sldId="269"/>
            <ac:spMk id="2" creationId="{CA05A531-A26E-4E37-BD2C-5D638639A4A5}"/>
          </ac:spMkLst>
        </pc:spChg>
        <pc:spChg chg="mod">
          <ac:chgData name="Alicia C Keogh (DEDJTR)" userId="7174dd97-fa91-4139-82db-eb8bd957c8cd" providerId="ADAL" clId="{1411923E-DA68-4CF0-ABA0-CA8B721FE891}" dt="2019-11-03T23:12:24.056" v="1169" actId="20577"/>
          <ac:spMkLst>
            <pc:docMk/>
            <pc:sldMk cId="307550495" sldId="269"/>
            <ac:spMk id="3" creationId="{2779A0C3-9A0D-4882-978C-85E3788172A5}"/>
          </ac:spMkLst>
        </pc:spChg>
      </pc:sldChg>
      <pc:sldChg chg="modSp add">
        <pc:chgData name="Alicia C Keogh (DEDJTR)" userId="7174dd97-fa91-4139-82db-eb8bd957c8cd" providerId="ADAL" clId="{1411923E-DA68-4CF0-ABA0-CA8B721FE891}" dt="2019-11-03T23:10:03.344" v="1100" actId="27636"/>
        <pc:sldMkLst>
          <pc:docMk/>
          <pc:sldMk cId="2317358287" sldId="277"/>
        </pc:sldMkLst>
        <pc:spChg chg="mod">
          <ac:chgData name="Alicia C Keogh (DEDJTR)" userId="7174dd97-fa91-4139-82db-eb8bd957c8cd" providerId="ADAL" clId="{1411923E-DA68-4CF0-ABA0-CA8B721FE891}" dt="2019-11-03T23:02:55.684" v="879" actId="20577"/>
          <ac:spMkLst>
            <pc:docMk/>
            <pc:sldMk cId="2317358287" sldId="277"/>
            <ac:spMk id="2" creationId="{CA05A531-A26E-4E37-BD2C-5D638639A4A5}"/>
          </ac:spMkLst>
        </pc:spChg>
        <pc:spChg chg="mod">
          <ac:chgData name="Alicia C Keogh (DEDJTR)" userId="7174dd97-fa91-4139-82db-eb8bd957c8cd" providerId="ADAL" clId="{1411923E-DA68-4CF0-ABA0-CA8B721FE891}" dt="2019-11-03T23:10:03.344" v="1100" actId="27636"/>
          <ac:spMkLst>
            <pc:docMk/>
            <pc:sldMk cId="2317358287" sldId="277"/>
            <ac:spMk id="3" creationId="{2779A0C3-9A0D-4882-978C-85E3788172A5}"/>
          </ac:spMkLst>
        </pc:spChg>
      </pc:sldChg>
    </pc:docChg>
  </pc:docChgLst>
  <pc:docChgLst>
    <pc:chgData name="Alicia C Keogh (DEDJTR)" userId="S::alicia.keogh@rdv.vic.gov.au::7174dd97-fa91-4139-82db-eb8bd957c8cd" providerId="AD" clId="Web-{E3CA7E69-920A-CF2C-3DAC-B2F0CC2C3FFB}"/>
  </pc:docChgLst>
  <pc:docChgLst>
    <pc:chgData name="Alicia C Keogh (DEDJTR)" userId="7174dd97-fa91-4139-82db-eb8bd957c8cd" providerId="ADAL" clId="{D636B694-D795-4C62-B11C-17CD485D39EC}"/>
    <pc:docChg chg="undo custSel addSld delSld modSld sldOrd modMainMaster modNotesMaster">
      <pc:chgData name="Alicia C Keogh (DEDJTR)" userId="7174dd97-fa91-4139-82db-eb8bd957c8cd" providerId="ADAL" clId="{D636B694-D795-4C62-B11C-17CD485D39EC}" dt="2019-10-08T03:23:05.858" v="2512" actId="20577"/>
      <pc:docMkLst>
        <pc:docMk/>
      </pc:docMkLst>
      <pc:sldChg chg="modSp">
        <pc:chgData name="Alicia C Keogh (DEDJTR)" userId="7174dd97-fa91-4139-82db-eb8bd957c8cd" providerId="ADAL" clId="{D636B694-D795-4C62-B11C-17CD485D39EC}" dt="2019-10-07T02:52:08.558" v="2002" actId="948"/>
        <pc:sldMkLst>
          <pc:docMk/>
          <pc:sldMk cId="512094707" sldId="258"/>
        </pc:sldMkLst>
        <pc:spChg chg="mod">
          <ac:chgData name="Alicia C Keogh (DEDJTR)" userId="7174dd97-fa91-4139-82db-eb8bd957c8cd" providerId="ADAL" clId="{D636B694-D795-4C62-B11C-17CD485D39EC}" dt="2019-10-07T02:52:08.558" v="2002" actId="948"/>
          <ac:spMkLst>
            <pc:docMk/>
            <pc:sldMk cId="512094707" sldId="258"/>
            <ac:spMk id="3" creationId="{E39B2CF0-A964-6245-9CE9-D4723460AE77}"/>
          </ac:spMkLst>
        </pc:spChg>
      </pc:sldChg>
      <pc:sldChg chg="modSp">
        <pc:chgData name="Alicia C Keogh (DEDJTR)" userId="7174dd97-fa91-4139-82db-eb8bd957c8cd" providerId="ADAL" clId="{D636B694-D795-4C62-B11C-17CD485D39EC}" dt="2019-10-07T02:37:59.609" v="1862" actId="20577"/>
        <pc:sldMkLst>
          <pc:docMk/>
          <pc:sldMk cId="1434713888" sldId="259"/>
        </pc:sldMkLst>
        <pc:spChg chg="mod">
          <ac:chgData name="Alicia C Keogh (DEDJTR)" userId="7174dd97-fa91-4139-82db-eb8bd957c8cd" providerId="ADAL" clId="{D636B694-D795-4C62-B11C-17CD485D39EC}" dt="2019-10-07T00:44:43.784" v="10" actId="20577"/>
          <ac:spMkLst>
            <pc:docMk/>
            <pc:sldMk cId="1434713888" sldId="259"/>
            <ac:spMk id="2" creationId="{B1FEAF52-125D-E047-8148-3ABA5D3F35F4}"/>
          </ac:spMkLst>
        </pc:spChg>
        <pc:spChg chg="mod">
          <ac:chgData name="Alicia C Keogh (DEDJTR)" userId="7174dd97-fa91-4139-82db-eb8bd957c8cd" providerId="ADAL" clId="{D636B694-D795-4C62-B11C-17CD485D39EC}" dt="2019-10-07T02:37:59.609" v="1862" actId="20577"/>
          <ac:spMkLst>
            <pc:docMk/>
            <pc:sldMk cId="1434713888" sldId="259"/>
            <ac:spMk id="4" creationId="{C36DADC2-DAC1-AA4D-B2BA-5BA2F4876C91}"/>
          </ac:spMkLst>
        </pc:spChg>
      </pc:sldChg>
      <pc:sldChg chg="delSp modSp">
        <pc:chgData name="Alicia C Keogh (DEDJTR)" userId="7174dd97-fa91-4139-82db-eb8bd957c8cd" providerId="ADAL" clId="{D636B694-D795-4C62-B11C-17CD485D39EC}" dt="2019-10-08T03:16:57.891" v="2194" actId="20577"/>
        <pc:sldMkLst>
          <pc:docMk/>
          <pc:sldMk cId="1974364686" sldId="265"/>
        </pc:sldMkLst>
        <pc:spChg chg="mod">
          <ac:chgData name="Alicia C Keogh (DEDJTR)" userId="7174dd97-fa91-4139-82db-eb8bd957c8cd" providerId="ADAL" clId="{D636B694-D795-4C62-B11C-17CD485D39EC}" dt="2019-10-08T03:15:12.786" v="2037" actId="20577"/>
          <ac:spMkLst>
            <pc:docMk/>
            <pc:sldMk cId="1974364686" sldId="265"/>
            <ac:spMk id="2" creationId="{CA05A531-A26E-4E37-BD2C-5D638639A4A5}"/>
          </ac:spMkLst>
        </pc:spChg>
        <pc:spChg chg="mod">
          <ac:chgData name="Alicia C Keogh (DEDJTR)" userId="7174dd97-fa91-4139-82db-eb8bd957c8cd" providerId="ADAL" clId="{D636B694-D795-4C62-B11C-17CD485D39EC}" dt="2019-10-08T03:16:57.891" v="2194" actId="20577"/>
          <ac:spMkLst>
            <pc:docMk/>
            <pc:sldMk cId="1974364686" sldId="265"/>
            <ac:spMk id="3" creationId="{2779A0C3-9A0D-4882-978C-85E3788172A5}"/>
          </ac:spMkLst>
        </pc:spChg>
        <pc:inkChg chg="del">
          <ac:chgData name="Alicia C Keogh (DEDJTR)" userId="7174dd97-fa91-4139-82db-eb8bd957c8cd" providerId="ADAL" clId="{D636B694-D795-4C62-B11C-17CD485D39EC}" dt="2019-10-08T03:15:26.443" v="2040" actId="478"/>
          <ac:inkMkLst>
            <pc:docMk/>
            <pc:sldMk cId="1974364686" sldId="265"/>
            <ac:inkMk id="4" creationId="{BBC82592-543C-4846-9219-8DCB566E450A}"/>
          </ac:inkMkLst>
        </pc:inkChg>
        <pc:inkChg chg="del">
          <ac:chgData name="Alicia C Keogh (DEDJTR)" userId="7174dd97-fa91-4139-82db-eb8bd957c8cd" providerId="ADAL" clId="{D636B694-D795-4C62-B11C-17CD485D39EC}" dt="2019-10-08T03:15:34.016" v="2045" actId="478"/>
          <ac:inkMkLst>
            <pc:docMk/>
            <pc:sldMk cId="1974364686" sldId="265"/>
            <ac:inkMk id="5" creationId="{05DCF140-CE25-F344-85B1-5537CB6659D2}"/>
          </ac:inkMkLst>
        </pc:inkChg>
        <pc:inkChg chg="del">
          <ac:chgData name="Alicia C Keogh (DEDJTR)" userId="7174dd97-fa91-4139-82db-eb8bd957c8cd" providerId="ADAL" clId="{D636B694-D795-4C62-B11C-17CD485D39EC}" dt="2019-10-08T03:15:47.022" v="2047" actId="478"/>
          <ac:inkMkLst>
            <pc:docMk/>
            <pc:sldMk cId="1974364686" sldId="265"/>
            <ac:inkMk id="6" creationId="{32D3EBFE-62C2-3245-A5A9-4D1C3B4693C0}"/>
          </ac:inkMkLst>
        </pc:inkChg>
        <pc:inkChg chg="del">
          <ac:chgData name="Alicia C Keogh (DEDJTR)" userId="7174dd97-fa91-4139-82db-eb8bd957c8cd" providerId="ADAL" clId="{D636B694-D795-4C62-B11C-17CD485D39EC}" dt="2019-10-08T03:16:03.454" v="2120" actId="478"/>
          <ac:inkMkLst>
            <pc:docMk/>
            <pc:sldMk cId="1974364686" sldId="265"/>
            <ac:inkMk id="7" creationId="{AE7FACC0-0C37-E24C-8E13-C62FB31E5928}"/>
          </ac:inkMkLst>
        </pc:inkChg>
        <pc:inkChg chg="del">
          <ac:chgData name="Alicia C Keogh (DEDJTR)" userId="7174dd97-fa91-4139-82db-eb8bd957c8cd" providerId="ADAL" clId="{D636B694-D795-4C62-B11C-17CD485D39EC}" dt="2019-10-08T03:15:14.945" v="2038" actId="478"/>
          <ac:inkMkLst>
            <pc:docMk/>
            <pc:sldMk cId="1974364686" sldId="265"/>
            <ac:inkMk id="8" creationId="{021233DC-AD90-5A41-8AE7-FE0367438527}"/>
          </ac:inkMkLst>
        </pc:inkChg>
        <pc:inkChg chg="del">
          <ac:chgData name="Alicia C Keogh (DEDJTR)" userId="7174dd97-fa91-4139-82db-eb8bd957c8cd" providerId="ADAL" clId="{D636B694-D795-4C62-B11C-17CD485D39EC}" dt="2019-10-08T03:16:06.964" v="2125" actId="478"/>
          <ac:inkMkLst>
            <pc:docMk/>
            <pc:sldMk cId="1974364686" sldId="265"/>
            <ac:inkMk id="9" creationId="{487BA54B-55C7-2948-BBF1-6C07857E36E3}"/>
          </ac:inkMkLst>
        </pc:inkChg>
        <pc:inkChg chg="del">
          <ac:chgData name="Alicia C Keogh (DEDJTR)" userId="7174dd97-fa91-4139-82db-eb8bd957c8cd" providerId="ADAL" clId="{D636B694-D795-4C62-B11C-17CD485D39EC}" dt="2019-10-08T03:16:09.970" v="2129" actId="478"/>
          <ac:inkMkLst>
            <pc:docMk/>
            <pc:sldMk cId="1974364686" sldId="265"/>
            <ac:inkMk id="23" creationId="{D88C3001-C342-814C-AF69-4C9564856AFF}"/>
          </ac:inkMkLst>
        </pc:inkChg>
        <pc:inkChg chg="del">
          <ac:chgData name="Alicia C Keogh (DEDJTR)" userId="7174dd97-fa91-4139-82db-eb8bd957c8cd" providerId="ADAL" clId="{D636B694-D795-4C62-B11C-17CD485D39EC}" dt="2019-10-08T03:16:07.434" v="2126" actId="478"/>
          <ac:inkMkLst>
            <pc:docMk/>
            <pc:sldMk cId="1974364686" sldId="265"/>
            <ac:inkMk id="33" creationId="{F16ED5BF-5B7E-8542-B508-5100839F3897}"/>
          </ac:inkMkLst>
        </pc:inkChg>
        <pc:inkChg chg="del">
          <ac:chgData name="Alicia C Keogh (DEDJTR)" userId="7174dd97-fa91-4139-82db-eb8bd957c8cd" providerId="ADAL" clId="{D636B694-D795-4C62-B11C-17CD485D39EC}" dt="2019-10-08T03:16:10.982" v="2130" actId="478"/>
          <ac:inkMkLst>
            <pc:docMk/>
            <pc:sldMk cId="1974364686" sldId="265"/>
            <ac:inkMk id="35" creationId="{CAAD5019-1AC6-9A4C-AB73-593374EEF3EE}"/>
          </ac:inkMkLst>
        </pc:inkChg>
        <pc:inkChg chg="del">
          <ac:chgData name="Alicia C Keogh (DEDJTR)" userId="7174dd97-fa91-4139-82db-eb8bd957c8cd" providerId="ADAL" clId="{D636B694-D795-4C62-B11C-17CD485D39EC}" dt="2019-10-08T03:16:08.259" v="2127" actId="478"/>
          <ac:inkMkLst>
            <pc:docMk/>
            <pc:sldMk cId="1974364686" sldId="265"/>
            <ac:inkMk id="55" creationId="{65230208-F356-4D41-800F-B1F91C405710}"/>
          </ac:inkMkLst>
        </pc:inkChg>
        <pc:inkChg chg="del">
          <ac:chgData name="Alicia C Keogh (DEDJTR)" userId="7174dd97-fa91-4139-82db-eb8bd957c8cd" providerId="ADAL" clId="{D636B694-D795-4C62-B11C-17CD485D39EC}" dt="2019-10-08T03:16:09.094" v="2128" actId="478"/>
          <ac:inkMkLst>
            <pc:docMk/>
            <pc:sldMk cId="1974364686" sldId="265"/>
            <ac:inkMk id="62" creationId="{EB849D15-EB2A-D842-90BB-1C2FAA04F3CF}"/>
          </ac:inkMkLst>
        </pc:inkChg>
        <pc:inkChg chg="del">
          <ac:chgData name="Alicia C Keogh (DEDJTR)" userId="7174dd97-fa91-4139-82db-eb8bd957c8cd" providerId="ADAL" clId="{D636B694-D795-4C62-B11C-17CD485D39EC}" dt="2019-10-08T03:15:07.073" v="2016" actId="478"/>
          <ac:inkMkLst>
            <pc:docMk/>
            <pc:sldMk cId="1974364686" sldId="265"/>
            <ac:inkMk id="67" creationId="{C6D08D4D-3E7D-BD4C-961F-D1AACD430378}"/>
          </ac:inkMkLst>
        </pc:inkChg>
        <pc:inkChg chg="del">
          <ac:chgData name="Alicia C Keogh (DEDJTR)" userId="7174dd97-fa91-4139-82db-eb8bd957c8cd" providerId="ADAL" clId="{D636B694-D795-4C62-B11C-17CD485D39EC}" dt="2019-10-08T03:15:07.807" v="2017" actId="478"/>
          <ac:inkMkLst>
            <pc:docMk/>
            <pc:sldMk cId="1974364686" sldId="265"/>
            <ac:inkMk id="73" creationId="{B02F2DBF-1E0D-1F4E-8882-E9A868677E43}"/>
          </ac:inkMkLst>
        </pc:inkChg>
        <pc:inkChg chg="del">
          <ac:chgData name="Alicia C Keogh (DEDJTR)" userId="7174dd97-fa91-4139-82db-eb8bd957c8cd" providerId="ADAL" clId="{D636B694-D795-4C62-B11C-17CD485D39EC}" dt="2019-10-08T03:15:08.945" v="2018" actId="478"/>
          <ac:inkMkLst>
            <pc:docMk/>
            <pc:sldMk cId="1974364686" sldId="265"/>
            <ac:inkMk id="82" creationId="{4A7B6611-8B81-9343-88D3-6D952026B322}"/>
          </ac:inkMkLst>
        </pc:inkChg>
        <pc:inkChg chg="del">
          <ac:chgData name="Alicia C Keogh (DEDJTR)" userId="7174dd97-fa91-4139-82db-eb8bd957c8cd" providerId="ADAL" clId="{D636B694-D795-4C62-B11C-17CD485D39EC}" dt="2019-10-08T03:16:04.501" v="2121" actId="478"/>
          <ac:inkMkLst>
            <pc:docMk/>
            <pc:sldMk cId="1974364686" sldId="265"/>
            <ac:inkMk id="88" creationId="{CEC81B96-85CE-584F-8B5C-0630DC177EB5}"/>
          </ac:inkMkLst>
        </pc:inkChg>
        <pc:inkChg chg="del">
          <ac:chgData name="Alicia C Keogh (DEDJTR)" userId="7174dd97-fa91-4139-82db-eb8bd957c8cd" providerId="ADAL" clId="{D636B694-D795-4C62-B11C-17CD485D39EC}" dt="2019-10-08T03:16:06.333" v="2124" actId="478"/>
          <ac:inkMkLst>
            <pc:docMk/>
            <pc:sldMk cId="1974364686" sldId="265"/>
            <ac:inkMk id="92" creationId="{522071E8-9554-4740-8F9B-E3E3C6B20081}"/>
          </ac:inkMkLst>
        </pc:inkChg>
        <pc:inkChg chg="del">
          <ac:chgData name="Alicia C Keogh (DEDJTR)" userId="7174dd97-fa91-4139-82db-eb8bd957c8cd" providerId="ADAL" clId="{D636B694-D795-4C62-B11C-17CD485D39EC}" dt="2019-10-08T03:16:05.148" v="2122" actId="478"/>
          <ac:inkMkLst>
            <pc:docMk/>
            <pc:sldMk cId="1974364686" sldId="265"/>
            <ac:inkMk id="99" creationId="{33D7B800-8428-9C41-BC7B-C6645A03D131}"/>
          </ac:inkMkLst>
        </pc:inkChg>
        <pc:inkChg chg="del">
          <ac:chgData name="Alicia C Keogh (DEDJTR)" userId="7174dd97-fa91-4139-82db-eb8bd957c8cd" providerId="ADAL" clId="{D636B694-D795-4C62-B11C-17CD485D39EC}" dt="2019-10-08T03:16:05.809" v="2123" actId="478"/>
          <ac:inkMkLst>
            <pc:docMk/>
            <pc:sldMk cId="1974364686" sldId="265"/>
            <ac:inkMk id="106" creationId="{26FA547A-2C1D-D044-B5E9-FE7492EDA5F6}"/>
          </ac:inkMkLst>
        </pc:inkChg>
      </pc:sldChg>
      <pc:sldChg chg="delSp modSp">
        <pc:chgData name="Alicia C Keogh (DEDJTR)" userId="7174dd97-fa91-4139-82db-eb8bd957c8cd" providerId="ADAL" clId="{D636B694-D795-4C62-B11C-17CD485D39EC}" dt="2019-10-08T03:22:59.658" v="2506" actId="478"/>
        <pc:sldMkLst>
          <pc:docMk/>
          <pc:sldMk cId="1473337070" sldId="267"/>
        </pc:sldMkLst>
        <pc:spChg chg="mod">
          <ac:chgData name="Alicia C Keogh (DEDJTR)" userId="7174dd97-fa91-4139-82db-eb8bd957c8cd" providerId="ADAL" clId="{D636B694-D795-4C62-B11C-17CD485D39EC}" dt="2019-10-07T02:50:09.376" v="1990" actId="948"/>
          <ac:spMkLst>
            <pc:docMk/>
            <pc:sldMk cId="1473337070" sldId="267"/>
            <ac:spMk id="3" creationId="{40FEC093-BB54-4A37-9F49-BADF0E83554B}"/>
          </ac:spMkLst>
        </pc:spChg>
        <pc:inkChg chg="del">
          <ac:chgData name="Alicia C Keogh (DEDJTR)" userId="7174dd97-fa91-4139-82db-eb8bd957c8cd" providerId="ADAL" clId="{D636B694-D795-4C62-B11C-17CD485D39EC}" dt="2019-10-08T03:22:58.827" v="2505" actId="478"/>
          <ac:inkMkLst>
            <pc:docMk/>
            <pc:sldMk cId="1473337070" sldId="267"/>
            <ac:inkMk id="17" creationId="{18756263-0CFE-5E48-850B-86E38C24C79C}"/>
          </ac:inkMkLst>
        </pc:inkChg>
        <pc:inkChg chg="del">
          <ac:chgData name="Alicia C Keogh (DEDJTR)" userId="7174dd97-fa91-4139-82db-eb8bd957c8cd" providerId="ADAL" clId="{D636B694-D795-4C62-B11C-17CD485D39EC}" dt="2019-10-08T03:22:59.658" v="2506" actId="478"/>
          <ac:inkMkLst>
            <pc:docMk/>
            <pc:sldMk cId="1473337070" sldId="267"/>
            <ac:inkMk id="18" creationId="{D60EC0C2-C13C-A447-B692-8DD63B12FD98}"/>
          </ac:inkMkLst>
        </pc:inkChg>
        <pc:inkChg chg="del">
          <ac:chgData name="Alicia C Keogh (DEDJTR)" userId="7174dd97-fa91-4139-82db-eb8bd957c8cd" providerId="ADAL" clId="{D636B694-D795-4C62-B11C-17CD485D39EC}" dt="2019-10-08T03:22:51.329" v="2498" actId="478"/>
          <ac:inkMkLst>
            <pc:docMk/>
            <pc:sldMk cId="1473337070" sldId="267"/>
            <ac:inkMk id="23" creationId="{7B4EEBD0-A217-F04A-B748-1A6C42636DF6}"/>
          </ac:inkMkLst>
        </pc:inkChg>
        <pc:inkChg chg="del">
          <ac:chgData name="Alicia C Keogh (DEDJTR)" userId="7174dd97-fa91-4139-82db-eb8bd957c8cd" providerId="ADAL" clId="{D636B694-D795-4C62-B11C-17CD485D39EC}" dt="2019-10-08T03:22:40.981" v="2488" actId="478"/>
          <ac:inkMkLst>
            <pc:docMk/>
            <pc:sldMk cId="1473337070" sldId="267"/>
            <ac:inkMk id="31" creationId="{82A07CB9-2001-B945-86DF-577FC3ABBEB7}"/>
          </ac:inkMkLst>
        </pc:inkChg>
        <pc:inkChg chg="del">
          <ac:chgData name="Alicia C Keogh (DEDJTR)" userId="7174dd97-fa91-4139-82db-eb8bd957c8cd" providerId="ADAL" clId="{D636B694-D795-4C62-B11C-17CD485D39EC}" dt="2019-10-08T03:22:49.335" v="2496" actId="478"/>
          <ac:inkMkLst>
            <pc:docMk/>
            <pc:sldMk cId="1473337070" sldId="267"/>
            <ac:inkMk id="37" creationId="{A9E9ADBD-B653-3843-BA1F-6D3EC2E5B039}"/>
          </ac:inkMkLst>
        </pc:inkChg>
        <pc:inkChg chg="del">
          <ac:chgData name="Alicia C Keogh (DEDJTR)" userId="7174dd97-fa91-4139-82db-eb8bd957c8cd" providerId="ADAL" clId="{D636B694-D795-4C62-B11C-17CD485D39EC}" dt="2019-10-08T03:22:50.452" v="2497" actId="478"/>
          <ac:inkMkLst>
            <pc:docMk/>
            <pc:sldMk cId="1473337070" sldId="267"/>
            <ac:inkMk id="38" creationId="{225C303F-399D-A54E-9B71-B7DC099AF133}"/>
          </ac:inkMkLst>
        </pc:inkChg>
        <pc:inkChg chg="del">
          <ac:chgData name="Alicia C Keogh (DEDJTR)" userId="7174dd97-fa91-4139-82db-eb8bd957c8cd" providerId="ADAL" clId="{D636B694-D795-4C62-B11C-17CD485D39EC}" dt="2019-10-08T03:22:41.625" v="2489" actId="478"/>
          <ac:inkMkLst>
            <pc:docMk/>
            <pc:sldMk cId="1473337070" sldId="267"/>
            <ac:inkMk id="39" creationId="{03C4B086-241E-4049-B877-2F9CCFDBD683}"/>
          </ac:inkMkLst>
        </pc:inkChg>
        <pc:inkChg chg="del">
          <ac:chgData name="Alicia C Keogh (DEDJTR)" userId="7174dd97-fa91-4139-82db-eb8bd957c8cd" providerId="ADAL" clId="{D636B694-D795-4C62-B11C-17CD485D39EC}" dt="2019-10-08T03:22:46.943" v="2495" actId="478"/>
          <ac:inkMkLst>
            <pc:docMk/>
            <pc:sldMk cId="1473337070" sldId="267"/>
            <ac:inkMk id="40" creationId="{87ACBBA4-204B-0144-91B7-A2989FBA563C}"/>
          </ac:inkMkLst>
        </pc:inkChg>
        <pc:inkChg chg="del">
          <ac:chgData name="Alicia C Keogh (DEDJTR)" userId="7174dd97-fa91-4139-82db-eb8bd957c8cd" providerId="ADAL" clId="{D636B694-D795-4C62-B11C-17CD485D39EC}" dt="2019-10-08T03:22:46.574" v="2494" actId="478"/>
          <ac:inkMkLst>
            <pc:docMk/>
            <pc:sldMk cId="1473337070" sldId="267"/>
            <ac:inkMk id="41" creationId="{8551C866-F056-1F45-9EDC-ECE9701387F3}"/>
          </ac:inkMkLst>
        </pc:inkChg>
        <pc:inkChg chg="del">
          <ac:chgData name="Alicia C Keogh (DEDJTR)" userId="7174dd97-fa91-4139-82db-eb8bd957c8cd" providerId="ADAL" clId="{D636B694-D795-4C62-B11C-17CD485D39EC}" dt="2019-10-08T03:22:46.156" v="2493" actId="478"/>
          <ac:inkMkLst>
            <pc:docMk/>
            <pc:sldMk cId="1473337070" sldId="267"/>
            <ac:inkMk id="42" creationId="{3A4D2384-145C-974D-9E83-C1085EB7BC25}"/>
          </ac:inkMkLst>
        </pc:inkChg>
        <pc:inkChg chg="del">
          <ac:chgData name="Alicia C Keogh (DEDJTR)" userId="7174dd97-fa91-4139-82db-eb8bd957c8cd" providerId="ADAL" clId="{D636B694-D795-4C62-B11C-17CD485D39EC}" dt="2019-10-08T03:22:54.445" v="2501" actId="478"/>
          <ac:inkMkLst>
            <pc:docMk/>
            <pc:sldMk cId="1473337070" sldId="267"/>
            <ac:inkMk id="43" creationId="{D64F5B44-08D5-C242-9256-9DAE5CDB488D}"/>
          </ac:inkMkLst>
        </pc:inkChg>
        <pc:inkChg chg="del">
          <ac:chgData name="Alicia C Keogh (DEDJTR)" userId="7174dd97-fa91-4139-82db-eb8bd957c8cd" providerId="ADAL" clId="{D636B694-D795-4C62-B11C-17CD485D39EC}" dt="2019-10-08T03:22:45.605" v="2492" actId="478"/>
          <ac:inkMkLst>
            <pc:docMk/>
            <pc:sldMk cId="1473337070" sldId="267"/>
            <ac:inkMk id="44" creationId="{142FF1B8-58A2-574D-94EB-1FF8281B5066}"/>
          </ac:inkMkLst>
        </pc:inkChg>
        <pc:inkChg chg="del">
          <ac:chgData name="Alicia C Keogh (DEDJTR)" userId="7174dd97-fa91-4139-82db-eb8bd957c8cd" providerId="ADAL" clId="{D636B694-D795-4C62-B11C-17CD485D39EC}" dt="2019-10-08T03:22:45.101" v="2491" actId="478"/>
          <ac:inkMkLst>
            <pc:docMk/>
            <pc:sldMk cId="1473337070" sldId="267"/>
            <ac:inkMk id="45" creationId="{3746D0D6-91CC-F545-9FDC-31F335ABB38E}"/>
          </ac:inkMkLst>
        </pc:inkChg>
        <pc:inkChg chg="del">
          <ac:chgData name="Alicia C Keogh (DEDJTR)" userId="7174dd97-fa91-4139-82db-eb8bd957c8cd" providerId="ADAL" clId="{D636B694-D795-4C62-B11C-17CD485D39EC}" dt="2019-10-08T03:22:44.404" v="2490" actId="478"/>
          <ac:inkMkLst>
            <pc:docMk/>
            <pc:sldMk cId="1473337070" sldId="267"/>
            <ac:inkMk id="46" creationId="{00444678-4C12-CF49-B057-76ADA8BF3024}"/>
          </ac:inkMkLst>
        </pc:inkChg>
        <pc:inkChg chg="del">
          <ac:chgData name="Alicia C Keogh (DEDJTR)" userId="7174dd97-fa91-4139-82db-eb8bd957c8cd" providerId="ADAL" clId="{D636B694-D795-4C62-B11C-17CD485D39EC}" dt="2019-10-08T03:22:53.400" v="2500" actId="478"/>
          <ac:inkMkLst>
            <pc:docMk/>
            <pc:sldMk cId="1473337070" sldId="267"/>
            <ac:inkMk id="47" creationId="{0684FC6D-23D2-1747-873A-BEDEF33424F5}"/>
          </ac:inkMkLst>
        </pc:inkChg>
        <pc:inkChg chg="del">
          <ac:chgData name="Alicia C Keogh (DEDJTR)" userId="7174dd97-fa91-4139-82db-eb8bd957c8cd" providerId="ADAL" clId="{D636B694-D795-4C62-B11C-17CD485D39EC}" dt="2019-10-08T03:22:52.677" v="2499" actId="478"/>
          <ac:inkMkLst>
            <pc:docMk/>
            <pc:sldMk cId="1473337070" sldId="267"/>
            <ac:inkMk id="48" creationId="{70C283FF-7598-C841-88CF-5A9C4A886948}"/>
          </ac:inkMkLst>
        </pc:inkChg>
        <pc:inkChg chg="del">
          <ac:chgData name="Alicia C Keogh (DEDJTR)" userId="7174dd97-fa91-4139-82db-eb8bd957c8cd" providerId="ADAL" clId="{D636B694-D795-4C62-B11C-17CD485D39EC}" dt="2019-10-08T03:22:38.703" v="2486" actId="478"/>
          <ac:inkMkLst>
            <pc:docMk/>
            <pc:sldMk cId="1473337070" sldId="267"/>
            <ac:inkMk id="49" creationId="{9DF4BC2E-77A7-B64D-A087-62C44BA4B713}"/>
          </ac:inkMkLst>
        </pc:inkChg>
        <pc:inkChg chg="del">
          <ac:chgData name="Alicia C Keogh (DEDJTR)" userId="7174dd97-fa91-4139-82db-eb8bd957c8cd" providerId="ADAL" clId="{D636B694-D795-4C62-B11C-17CD485D39EC}" dt="2019-10-08T03:22:37.707" v="2484" actId="478"/>
          <ac:inkMkLst>
            <pc:docMk/>
            <pc:sldMk cId="1473337070" sldId="267"/>
            <ac:inkMk id="50" creationId="{9E0B52B9-E360-DD48-AE89-1D5915CE206C}"/>
          </ac:inkMkLst>
        </pc:inkChg>
        <pc:inkChg chg="del">
          <ac:chgData name="Alicia C Keogh (DEDJTR)" userId="7174dd97-fa91-4139-82db-eb8bd957c8cd" providerId="ADAL" clId="{D636B694-D795-4C62-B11C-17CD485D39EC}" dt="2019-10-08T03:22:39.263" v="2487" actId="478"/>
          <ac:inkMkLst>
            <pc:docMk/>
            <pc:sldMk cId="1473337070" sldId="267"/>
            <ac:inkMk id="51" creationId="{7578CAC2-0A18-6143-AD57-F07F490A7BAE}"/>
          </ac:inkMkLst>
        </pc:inkChg>
        <pc:inkChg chg="del">
          <ac:chgData name="Alicia C Keogh (DEDJTR)" userId="7174dd97-fa91-4139-82db-eb8bd957c8cd" providerId="ADAL" clId="{D636B694-D795-4C62-B11C-17CD485D39EC}" dt="2019-10-08T03:22:38.207" v="2485" actId="478"/>
          <ac:inkMkLst>
            <pc:docMk/>
            <pc:sldMk cId="1473337070" sldId="267"/>
            <ac:inkMk id="52" creationId="{C5218E50-F852-284A-A6F7-6B3E80529006}"/>
          </ac:inkMkLst>
        </pc:inkChg>
        <pc:inkChg chg="del">
          <ac:chgData name="Alicia C Keogh (DEDJTR)" userId="7174dd97-fa91-4139-82db-eb8bd957c8cd" providerId="ADAL" clId="{D636B694-D795-4C62-B11C-17CD485D39EC}" dt="2019-10-08T03:22:36.959" v="2483" actId="478"/>
          <ac:inkMkLst>
            <pc:docMk/>
            <pc:sldMk cId="1473337070" sldId="267"/>
            <ac:inkMk id="53" creationId="{6F37F132-8BBD-0644-83AB-C53403E33B33}"/>
          </ac:inkMkLst>
        </pc:inkChg>
        <pc:inkChg chg="del">
          <ac:chgData name="Alicia C Keogh (DEDJTR)" userId="7174dd97-fa91-4139-82db-eb8bd957c8cd" providerId="ADAL" clId="{D636B694-D795-4C62-B11C-17CD485D39EC}" dt="2019-10-08T03:22:54.983" v="2502" actId="478"/>
          <ac:inkMkLst>
            <pc:docMk/>
            <pc:sldMk cId="1473337070" sldId="267"/>
            <ac:inkMk id="54" creationId="{7779669C-A6C8-0246-BFF7-EC51B93D0AB8}"/>
          </ac:inkMkLst>
        </pc:inkChg>
        <pc:inkChg chg="del">
          <ac:chgData name="Alicia C Keogh (DEDJTR)" userId="7174dd97-fa91-4139-82db-eb8bd957c8cd" providerId="ADAL" clId="{D636B694-D795-4C62-B11C-17CD485D39EC}" dt="2019-10-08T03:22:57.467" v="2504" actId="478"/>
          <ac:inkMkLst>
            <pc:docMk/>
            <pc:sldMk cId="1473337070" sldId="267"/>
            <ac:inkMk id="55" creationId="{63FDAB0F-77DA-3E4F-818C-CB2F023B7AA7}"/>
          </ac:inkMkLst>
        </pc:inkChg>
        <pc:inkChg chg="del">
          <ac:chgData name="Alicia C Keogh (DEDJTR)" userId="7174dd97-fa91-4139-82db-eb8bd957c8cd" providerId="ADAL" clId="{D636B694-D795-4C62-B11C-17CD485D39EC}" dt="2019-10-08T03:22:56.063" v="2503" actId="478"/>
          <ac:inkMkLst>
            <pc:docMk/>
            <pc:sldMk cId="1473337070" sldId="267"/>
            <ac:inkMk id="56" creationId="{5F811663-C91E-2042-A865-D10247E09EE8}"/>
          </ac:inkMkLst>
        </pc:inkChg>
        <pc:inkChg chg="del">
          <ac:chgData name="Alicia C Keogh (DEDJTR)" userId="7174dd97-fa91-4139-82db-eb8bd957c8cd" providerId="ADAL" clId="{D636B694-D795-4C62-B11C-17CD485D39EC}" dt="2019-10-08T03:22:30.076" v="2473" actId="478"/>
          <ac:inkMkLst>
            <pc:docMk/>
            <pc:sldMk cId="1473337070" sldId="267"/>
            <ac:inkMk id="66" creationId="{27DDDA22-AB7C-6241-8811-01C5BC2B3C2E}"/>
          </ac:inkMkLst>
        </pc:inkChg>
        <pc:inkChg chg="del">
          <ac:chgData name="Alicia C Keogh (DEDJTR)" userId="7174dd97-fa91-4139-82db-eb8bd957c8cd" providerId="ADAL" clId="{D636B694-D795-4C62-B11C-17CD485D39EC}" dt="2019-10-08T03:22:31.667" v="2476" actId="478"/>
          <ac:inkMkLst>
            <pc:docMk/>
            <pc:sldMk cId="1473337070" sldId="267"/>
            <ac:inkMk id="68" creationId="{33015528-14E9-7C4A-8AA4-DA372E6F533C}"/>
          </ac:inkMkLst>
        </pc:inkChg>
        <pc:inkChg chg="del">
          <ac:chgData name="Alicia C Keogh (DEDJTR)" userId="7174dd97-fa91-4139-82db-eb8bd957c8cd" providerId="ADAL" clId="{D636B694-D795-4C62-B11C-17CD485D39EC}" dt="2019-10-08T03:22:32.114" v="2477" actId="478"/>
          <ac:inkMkLst>
            <pc:docMk/>
            <pc:sldMk cId="1473337070" sldId="267"/>
            <ac:inkMk id="69" creationId="{A87ACB38-CA3F-F943-AE10-7C5B4CD2C089}"/>
          </ac:inkMkLst>
        </pc:inkChg>
        <pc:inkChg chg="del">
          <ac:chgData name="Alicia C Keogh (DEDJTR)" userId="7174dd97-fa91-4139-82db-eb8bd957c8cd" providerId="ADAL" clId="{D636B694-D795-4C62-B11C-17CD485D39EC}" dt="2019-10-08T03:22:33.208" v="2478" actId="478"/>
          <ac:inkMkLst>
            <pc:docMk/>
            <pc:sldMk cId="1473337070" sldId="267"/>
            <ac:inkMk id="70" creationId="{DAB639E2-096E-C148-BD8D-2279832C8EF6}"/>
          </ac:inkMkLst>
        </pc:inkChg>
        <pc:inkChg chg="del">
          <ac:chgData name="Alicia C Keogh (DEDJTR)" userId="7174dd97-fa91-4139-82db-eb8bd957c8cd" providerId="ADAL" clId="{D636B694-D795-4C62-B11C-17CD485D39EC}" dt="2019-10-08T03:22:30.556" v="2474" actId="478"/>
          <ac:inkMkLst>
            <pc:docMk/>
            <pc:sldMk cId="1473337070" sldId="267"/>
            <ac:inkMk id="74" creationId="{19DDAC23-8CEA-C440-B4ED-4DD4806CE9FD}"/>
          </ac:inkMkLst>
        </pc:inkChg>
        <pc:inkChg chg="del">
          <ac:chgData name="Alicia C Keogh (DEDJTR)" userId="7174dd97-fa91-4139-82db-eb8bd957c8cd" providerId="ADAL" clId="{D636B694-D795-4C62-B11C-17CD485D39EC}" dt="2019-10-08T03:22:31.163" v="2475" actId="478"/>
          <ac:inkMkLst>
            <pc:docMk/>
            <pc:sldMk cId="1473337070" sldId="267"/>
            <ac:inkMk id="86" creationId="{B17AB519-C096-BD4F-AAA8-666D475EA21E}"/>
          </ac:inkMkLst>
        </pc:inkChg>
        <pc:inkChg chg="del">
          <ac:chgData name="Alicia C Keogh (DEDJTR)" userId="7174dd97-fa91-4139-82db-eb8bd957c8cd" providerId="ADAL" clId="{D636B694-D795-4C62-B11C-17CD485D39EC}" dt="2019-10-08T03:22:33.615" v="2479" actId="478"/>
          <ac:inkMkLst>
            <pc:docMk/>
            <pc:sldMk cId="1473337070" sldId="267"/>
            <ac:inkMk id="106" creationId="{CB07E160-D5B2-5140-BA7A-6828DCD78013}"/>
          </ac:inkMkLst>
        </pc:inkChg>
        <pc:inkChg chg="del">
          <ac:chgData name="Alicia C Keogh (DEDJTR)" userId="7174dd97-fa91-4139-82db-eb8bd957c8cd" providerId="ADAL" clId="{D636B694-D795-4C62-B11C-17CD485D39EC}" dt="2019-10-08T03:22:29.604" v="2472" actId="478"/>
          <ac:inkMkLst>
            <pc:docMk/>
            <pc:sldMk cId="1473337070" sldId="267"/>
            <ac:inkMk id="113" creationId="{CF16578A-949B-214B-98E6-43498FEE30F0}"/>
          </ac:inkMkLst>
        </pc:inkChg>
        <pc:inkChg chg="del">
          <ac:chgData name="Alicia C Keogh (DEDJTR)" userId="7174dd97-fa91-4139-82db-eb8bd957c8cd" providerId="ADAL" clId="{D636B694-D795-4C62-B11C-17CD485D39EC}" dt="2019-10-08T03:22:34.966" v="2480" actId="478"/>
          <ac:inkMkLst>
            <pc:docMk/>
            <pc:sldMk cId="1473337070" sldId="267"/>
            <ac:inkMk id="124" creationId="{0C1CD2CD-856B-5443-A7B5-2511C792D7A0}"/>
          </ac:inkMkLst>
        </pc:inkChg>
        <pc:inkChg chg="del">
          <ac:chgData name="Alicia C Keogh (DEDJTR)" userId="7174dd97-fa91-4139-82db-eb8bd957c8cd" providerId="ADAL" clId="{D636B694-D795-4C62-B11C-17CD485D39EC}" dt="2019-10-08T03:22:35.441" v="2481" actId="478"/>
          <ac:inkMkLst>
            <pc:docMk/>
            <pc:sldMk cId="1473337070" sldId="267"/>
            <ac:inkMk id="133" creationId="{3ECB915F-886D-A249-823B-6483354951C8}"/>
          </ac:inkMkLst>
        </pc:inkChg>
        <pc:inkChg chg="del">
          <ac:chgData name="Alicia C Keogh (DEDJTR)" userId="7174dd97-fa91-4139-82db-eb8bd957c8cd" providerId="ADAL" clId="{D636B694-D795-4C62-B11C-17CD485D39EC}" dt="2019-10-08T03:22:36.316" v="2482" actId="478"/>
          <ac:inkMkLst>
            <pc:docMk/>
            <pc:sldMk cId="1473337070" sldId="267"/>
            <ac:inkMk id="137" creationId="{C08D740B-088F-E847-91B0-90509C3039B3}"/>
          </ac:inkMkLst>
        </pc:inkChg>
      </pc:sldChg>
      <pc:sldMasterChg chg="modSp modSldLayout">
        <pc:chgData name="Alicia C Keogh (DEDJTR)" userId="7174dd97-fa91-4139-82db-eb8bd957c8cd" providerId="ADAL" clId="{D636B694-D795-4C62-B11C-17CD485D39EC}" dt="2019-10-07T01:16:21.352" v="175"/>
        <pc:sldMasterMkLst>
          <pc:docMk/>
          <pc:sldMasterMk cId="33879990" sldId="2147483660"/>
        </pc:sldMasterMkLst>
        <pc:spChg chg="mod">
          <ac:chgData name="Alicia C Keogh (DEDJTR)" userId="7174dd97-fa91-4139-82db-eb8bd957c8cd" providerId="ADAL" clId="{D636B694-D795-4C62-B11C-17CD485D39EC}" dt="2019-10-07T01:16:21.352" v="175"/>
          <ac:spMkLst>
            <pc:docMk/>
            <pc:sldMasterMk cId="33879990" sldId="2147483660"/>
            <ac:spMk id="2" creationId="{00000000-0000-0000-0000-000000000000}"/>
          </ac:spMkLst>
        </pc:spChg>
        <pc:spChg chg="mod">
          <ac:chgData name="Alicia C Keogh (DEDJTR)" userId="7174dd97-fa91-4139-82db-eb8bd957c8cd" providerId="ADAL" clId="{D636B694-D795-4C62-B11C-17CD485D39EC}" dt="2019-10-07T01:16:21.352" v="175"/>
          <ac:spMkLst>
            <pc:docMk/>
            <pc:sldMasterMk cId="33879990" sldId="2147483660"/>
            <ac:spMk id="3" creationId="{00000000-0000-0000-0000-000000000000}"/>
          </ac:spMkLst>
        </pc:spChg>
        <pc:spChg chg="mod">
          <ac:chgData name="Alicia C Keogh (DEDJTR)" userId="7174dd97-fa91-4139-82db-eb8bd957c8cd" providerId="ADAL" clId="{D636B694-D795-4C62-B11C-17CD485D39EC}" dt="2019-10-07T01:16:21.352" v="175"/>
          <ac:spMkLst>
            <pc:docMk/>
            <pc:sldMasterMk cId="33879990" sldId="2147483660"/>
            <ac:spMk id="6" creationId="{00000000-0000-0000-0000-000000000000}"/>
          </ac:spMkLst>
        </pc:spChg>
        <pc:sldLayoutChg chg="modSp">
          <pc:chgData name="Alicia C Keogh (DEDJTR)" userId="7174dd97-fa91-4139-82db-eb8bd957c8cd" providerId="ADAL" clId="{D636B694-D795-4C62-B11C-17CD485D39EC}" dt="2019-10-07T01:16:21.352" v="175"/>
          <pc:sldLayoutMkLst>
            <pc:docMk/>
            <pc:sldMasterMk cId="33879990" sldId="2147483660"/>
            <pc:sldLayoutMk cId="904716051" sldId="2147483661"/>
          </pc:sldLayoutMkLst>
          <pc:spChg chg="mod">
            <ac:chgData name="Alicia C Keogh (DEDJTR)" userId="7174dd97-fa91-4139-82db-eb8bd957c8cd" providerId="ADAL" clId="{D636B694-D795-4C62-B11C-17CD485D39EC}" dt="2019-10-07T01:16:21.352" v="175"/>
            <ac:spMkLst>
              <pc:docMk/>
              <pc:sldMasterMk cId="33879990" sldId="2147483660"/>
              <pc:sldLayoutMk cId="904716051" sldId="2147483661"/>
              <ac:spMk id="2" creationId="{00000000-0000-0000-0000-000000000000}"/>
            </ac:spMkLst>
          </pc:spChg>
          <pc:spChg chg="mod">
            <ac:chgData name="Alicia C Keogh (DEDJTR)" userId="7174dd97-fa91-4139-82db-eb8bd957c8cd" providerId="ADAL" clId="{D636B694-D795-4C62-B11C-17CD485D39EC}" dt="2019-10-07T01:16:21.352" v="175"/>
            <ac:spMkLst>
              <pc:docMk/>
              <pc:sldMasterMk cId="33879990" sldId="2147483660"/>
              <pc:sldLayoutMk cId="904716051" sldId="2147483661"/>
              <ac:spMk id="3" creationId="{00000000-0000-0000-0000-000000000000}"/>
            </ac:spMkLst>
          </pc:spChg>
          <pc:spChg chg="mod">
            <ac:chgData name="Alicia C Keogh (DEDJTR)" userId="7174dd97-fa91-4139-82db-eb8bd957c8cd" providerId="ADAL" clId="{D636B694-D795-4C62-B11C-17CD485D39EC}" dt="2019-10-07T01:16:21.352" v="175"/>
            <ac:spMkLst>
              <pc:docMk/>
              <pc:sldMasterMk cId="33879990" sldId="2147483660"/>
              <pc:sldLayoutMk cId="904716051" sldId="2147483661"/>
              <ac:spMk id="4" creationId="{00000000-0000-0000-0000-000000000000}"/>
            </ac:spMkLst>
          </pc:spChg>
        </pc:sldLayoutChg>
        <pc:sldLayoutChg chg="modSp">
          <pc:chgData name="Alicia C Keogh (DEDJTR)" userId="7174dd97-fa91-4139-82db-eb8bd957c8cd" providerId="ADAL" clId="{D636B694-D795-4C62-B11C-17CD485D39EC}" dt="2019-10-07T01:16:21.352" v="175"/>
          <pc:sldLayoutMkLst>
            <pc:docMk/>
            <pc:sldMasterMk cId="33879990" sldId="2147483660"/>
            <pc:sldLayoutMk cId="3250505154" sldId="2147483664"/>
          </pc:sldLayoutMkLst>
          <pc:spChg chg="mod">
            <ac:chgData name="Alicia C Keogh (DEDJTR)" userId="7174dd97-fa91-4139-82db-eb8bd957c8cd" providerId="ADAL" clId="{D636B694-D795-4C62-B11C-17CD485D39EC}" dt="2019-10-07T01:16:21.352" v="175"/>
            <ac:spMkLst>
              <pc:docMk/>
              <pc:sldMasterMk cId="33879990" sldId="2147483660"/>
              <pc:sldLayoutMk cId="3250505154" sldId="2147483664"/>
              <ac:spMk id="3" creationId="{00000000-0000-0000-0000-000000000000}"/>
            </ac:spMkLst>
          </pc:spChg>
          <pc:spChg chg="mod">
            <ac:chgData name="Alicia C Keogh (DEDJTR)" userId="7174dd97-fa91-4139-82db-eb8bd957c8cd" providerId="ADAL" clId="{D636B694-D795-4C62-B11C-17CD485D39EC}" dt="2019-10-07T01:16:21.352" v="175"/>
            <ac:spMkLst>
              <pc:docMk/>
              <pc:sldMasterMk cId="33879990" sldId="2147483660"/>
              <pc:sldLayoutMk cId="3250505154" sldId="2147483664"/>
              <ac:spMk id="4" creationId="{00000000-0000-0000-0000-000000000000}"/>
            </ac:spMkLst>
          </pc:spChg>
        </pc:sldLayoutChg>
        <pc:sldLayoutChg chg="modSp">
          <pc:chgData name="Alicia C Keogh (DEDJTR)" userId="7174dd97-fa91-4139-82db-eb8bd957c8cd" providerId="ADAL" clId="{D636B694-D795-4C62-B11C-17CD485D39EC}" dt="2019-10-07T01:16:21.352" v="175"/>
          <pc:sldLayoutMkLst>
            <pc:docMk/>
            <pc:sldMasterMk cId="33879990" sldId="2147483660"/>
            <pc:sldLayoutMk cId="3940607976" sldId="2147483665"/>
          </pc:sldLayoutMkLst>
          <pc:spChg chg="mod">
            <ac:chgData name="Alicia C Keogh (DEDJTR)" userId="7174dd97-fa91-4139-82db-eb8bd957c8cd" providerId="ADAL" clId="{D636B694-D795-4C62-B11C-17CD485D39EC}" dt="2019-10-07T01:16:21.352" v="175"/>
            <ac:spMkLst>
              <pc:docMk/>
              <pc:sldMasterMk cId="33879990" sldId="2147483660"/>
              <pc:sldLayoutMk cId="3940607976" sldId="2147483665"/>
              <ac:spMk id="2" creationId="{00000000-0000-0000-0000-000000000000}"/>
            </ac:spMkLst>
          </pc:spChg>
          <pc:spChg chg="mod">
            <ac:chgData name="Alicia C Keogh (DEDJTR)" userId="7174dd97-fa91-4139-82db-eb8bd957c8cd" providerId="ADAL" clId="{D636B694-D795-4C62-B11C-17CD485D39EC}" dt="2019-10-07T01:16:21.352" v="175"/>
            <ac:spMkLst>
              <pc:docMk/>
              <pc:sldMasterMk cId="33879990" sldId="2147483660"/>
              <pc:sldLayoutMk cId="3940607976" sldId="2147483665"/>
              <ac:spMk id="3" creationId="{00000000-0000-0000-0000-000000000000}"/>
            </ac:spMkLst>
          </pc:spChg>
          <pc:spChg chg="mod">
            <ac:chgData name="Alicia C Keogh (DEDJTR)" userId="7174dd97-fa91-4139-82db-eb8bd957c8cd" providerId="ADAL" clId="{D636B694-D795-4C62-B11C-17CD485D39EC}" dt="2019-10-07T01:16:21.352" v="175"/>
            <ac:spMkLst>
              <pc:docMk/>
              <pc:sldMasterMk cId="33879990" sldId="2147483660"/>
              <pc:sldLayoutMk cId="3940607976" sldId="2147483665"/>
              <ac:spMk id="4" creationId="{00000000-0000-0000-0000-000000000000}"/>
            </ac:spMkLst>
          </pc:spChg>
          <pc:spChg chg="mod">
            <ac:chgData name="Alicia C Keogh (DEDJTR)" userId="7174dd97-fa91-4139-82db-eb8bd957c8cd" providerId="ADAL" clId="{D636B694-D795-4C62-B11C-17CD485D39EC}" dt="2019-10-07T01:16:21.352" v="175"/>
            <ac:spMkLst>
              <pc:docMk/>
              <pc:sldMasterMk cId="33879990" sldId="2147483660"/>
              <pc:sldLayoutMk cId="3940607976" sldId="2147483665"/>
              <ac:spMk id="5" creationId="{00000000-0000-0000-0000-000000000000}"/>
            </ac:spMkLst>
          </pc:spChg>
          <pc:spChg chg="mod">
            <ac:chgData name="Alicia C Keogh (DEDJTR)" userId="7174dd97-fa91-4139-82db-eb8bd957c8cd" providerId="ADAL" clId="{D636B694-D795-4C62-B11C-17CD485D39EC}" dt="2019-10-07T01:16:21.352" v="175"/>
            <ac:spMkLst>
              <pc:docMk/>
              <pc:sldMasterMk cId="33879990" sldId="2147483660"/>
              <pc:sldLayoutMk cId="3940607976" sldId="2147483665"/>
              <ac:spMk id="6" creationId="{00000000-0000-0000-0000-000000000000}"/>
            </ac:spMkLst>
          </pc:spChg>
        </pc:sldLayoutChg>
        <pc:sldLayoutChg chg="modSp">
          <pc:chgData name="Alicia C Keogh (DEDJTR)" userId="7174dd97-fa91-4139-82db-eb8bd957c8cd" providerId="ADAL" clId="{D636B694-D795-4C62-B11C-17CD485D39EC}" dt="2019-10-07T01:16:21.352" v="175"/>
          <pc:sldLayoutMkLst>
            <pc:docMk/>
            <pc:sldMasterMk cId="33879990" sldId="2147483660"/>
            <pc:sldLayoutMk cId="3047624168" sldId="2147483668"/>
          </pc:sldLayoutMkLst>
          <pc:spChg chg="mod">
            <ac:chgData name="Alicia C Keogh (DEDJTR)" userId="7174dd97-fa91-4139-82db-eb8bd957c8cd" providerId="ADAL" clId="{D636B694-D795-4C62-B11C-17CD485D39EC}" dt="2019-10-07T01:16:21.352" v="175"/>
            <ac:spMkLst>
              <pc:docMk/>
              <pc:sldMasterMk cId="33879990" sldId="2147483660"/>
              <pc:sldLayoutMk cId="3047624168" sldId="2147483668"/>
              <ac:spMk id="4" creationId="{00000000-0000-0000-0000-000000000000}"/>
            </ac:spMkLst>
          </pc:spChg>
          <pc:spChg chg="mod">
            <ac:chgData name="Alicia C Keogh (DEDJTR)" userId="7174dd97-fa91-4139-82db-eb8bd957c8cd" providerId="ADAL" clId="{D636B694-D795-4C62-B11C-17CD485D39EC}" dt="2019-10-07T01:16:21.352" v="175"/>
            <ac:spMkLst>
              <pc:docMk/>
              <pc:sldMasterMk cId="33879990" sldId="2147483660"/>
              <pc:sldLayoutMk cId="3047624168" sldId="2147483668"/>
              <ac:spMk id="5" creationId="{5576A74E-CB54-5D4F-AFA3-52AC2C7D33E2}"/>
            </ac:spMkLst>
          </pc:spChg>
          <pc:spChg chg="mod">
            <ac:chgData name="Alicia C Keogh (DEDJTR)" userId="7174dd97-fa91-4139-82db-eb8bd957c8cd" providerId="ADAL" clId="{D636B694-D795-4C62-B11C-17CD485D39EC}" dt="2019-10-07T01:16:21.352" v="175"/>
            <ac:spMkLst>
              <pc:docMk/>
              <pc:sldMasterMk cId="33879990" sldId="2147483660"/>
              <pc:sldLayoutMk cId="3047624168" sldId="2147483668"/>
              <ac:spMk id="6" creationId="{00B022E4-9EAB-2B4D-B82E-0E2C7301F220}"/>
            </ac:spMkLst>
          </pc:spChg>
        </pc:sldLayoutChg>
        <pc:sldLayoutChg chg="modSp">
          <pc:chgData name="Alicia C Keogh (DEDJTR)" userId="7174dd97-fa91-4139-82db-eb8bd957c8cd" providerId="ADAL" clId="{D636B694-D795-4C62-B11C-17CD485D39EC}" dt="2019-10-07T01:16:21.352" v="175"/>
          <pc:sldLayoutMkLst>
            <pc:docMk/>
            <pc:sldMasterMk cId="33879990" sldId="2147483660"/>
            <pc:sldLayoutMk cId="3331578988" sldId="2147483670"/>
          </pc:sldLayoutMkLst>
          <pc:spChg chg="mod">
            <ac:chgData name="Alicia C Keogh (DEDJTR)" userId="7174dd97-fa91-4139-82db-eb8bd957c8cd" providerId="ADAL" clId="{D636B694-D795-4C62-B11C-17CD485D39EC}" dt="2019-10-07T01:16:21.352" v="175"/>
            <ac:spMkLst>
              <pc:docMk/>
              <pc:sldMasterMk cId="33879990" sldId="2147483660"/>
              <pc:sldLayoutMk cId="3331578988" sldId="2147483670"/>
              <ac:spMk id="3" creationId="{00000000-0000-0000-0000-000000000000}"/>
            </ac:spMkLst>
          </pc:spChg>
          <pc:spChg chg="mod">
            <ac:chgData name="Alicia C Keogh (DEDJTR)" userId="7174dd97-fa91-4139-82db-eb8bd957c8cd" providerId="ADAL" clId="{D636B694-D795-4C62-B11C-17CD485D39EC}" dt="2019-10-07T01:16:21.352" v="175"/>
            <ac:spMkLst>
              <pc:docMk/>
              <pc:sldMasterMk cId="33879990" sldId="2147483660"/>
              <pc:sldLayoutMk cId="3331578988" sldId="2147483670"/>
              <ac:spMk id="4" creationId="{00000000-0000-0000-0000-000000000000}"/>
            </ac:spMkLst>
          </pc:spChg>
        </pc:sldLayoutChg>
        <pc:sldLayoutChg chg="modSp">
          <pc:chgData name="Alicia C Keogh (DEDJTR)" userId="7174dd97-fa91-4139-82db-eb8bd957c8cd" providerId="ADAL" clId="{D636B694-D795-4C62-B11C-17CD485D39EC}" dt="2019-10-07T01:16:21.352" v="175"/>
          <pc:sldLayoutMkLst>
            <pc:docMk/>
            <pc:sldMasterMk cId="33879990" sldId="2147483660"/>
            <pc:sldLayoutMk cId="310494908" sldId="2147483671"/>
          </pc:sldLayoutMkLst>
          <pc:spChg chg="mod">
            <ac:chgData name="Alicia C Keogh (DEDJTR)" userId="7174dd97-fa91-4139-82db-eb8bd957c8cd" providerId="ADAL" clId="{D636B694-D795-4C62-B11C-17CD485D39EC}" dt="2019-10-07T01:16:21.352" v="175"/>
            <ac:spMkLst>
              <pc:docMk/>
              <pc:sldMasterMk cId="33879990" sldId="2147483660"/>
              <pc:sldLayoutMk cId="310494908" sldId="2147483671"/>
              <ac:spMk id="2" creationId="{00000000-0000-0000-0000-000000000000}"/>
            </ac:spMkLst>
          </pc:spChg>
          <pc:spChg chg="mod">
            <ac:chgData name="Alicia C Keogh (DEDJTR)" userId="7174dd97-fa91-4139-82db-eb8bd957c8cd" providerId="ADAL" clId="{D636B694-D795-4C62-B11C-17CD485D39EC}" dt="2019-10-07T01:16:21.352" v="175"/>
            <ac:spMkLst>
              <pc:docMk/>
              <pc:sldMasterMk cId="33879990" sldId="2147483660"/>
              <pc:sldLayoutMk cId="310494908" sldId="2147483671"/>
              <ac:spMk id="3" creationId="{00000000-0000-0000-0000-000000000000}"/>
            </ac:spMkLst>
          </pc:spChg>
          <pc:spChg chg="mod">
            <ac:chgData name="Alicia C Keogh (DEDJTR)" userId="7174dd97-fa91-4139-82db-eb8bd957c8cd" providerId="ADAL" clId="{D636B694-D795-4C62-B11C-17CD485D39EC}" dt="2019-10-07T01:16:21.352" v="175"/>
            <ac:spMkLst>
              <pc:docMk/>
              <pc:sldMasterMk cId="33879990" sldId="2147483660"/>
              <pc:sldLayoutMk cId="310494908" sldId="2147483671"/>
              <ac:spMk id="4" creationId="{00000000-0000-0000-0000-000000000000}"/>
            </ac:spMkLst>
          </pc:spChg>
          <pc:spChg chg="mod">
            <ac:chgData name="Alicia C Keogh (DEDJTR)" userId="7174dd97-fa91-4139-82db-eb8bd957c8cd" providerId="ADAL" clId="{D636B694-D795-4C62-B11C-17CD485D39EC}" dt="2019-10-07T01:16:21.352" v="175"/>
            <ac:spMkLst>
              <pc:docMk/>
              <pc:sldMasterMk cId="33879990" sldId="2147483660"/>
              <pc:sldLayoutMk cId="310494908" sldId="2147483671"/>
              <ac:spMk id="5" creationId="{00000000-0000-0000-0000-000000000000}"/>
            </ac:spMkLst>
          </pc:spChg>
          <pc:spChg chg="mod">
            <ac:chgData name="Alicia C Keogh (DEDJTR)" userId="7174dd97-fa91-4139-82db-eb8bd957c8cd" providerId="ADAL" clId="{D636B694-D795-4C62-B11C-17CD485D39EC}" dt="2019-10-07T01:16:21.352" v="175"/>
            <ac:spMkLst>
              <pc:docMk/>
              <pc:sldMasterMk cId="33879990" sldId="2147483660"/>
              <pc:sldLayoutMk cId="310494908" sldId="2147483671"/>
              <ac:spMk id="6" creationId="{00000000-0000-0000-0000-000000000000}"/>
            </ac:spMkLst>
          </pc:spChg>
        </pc:sldLayoutChg>
      </pc:sldMasterChg>
    </pc:docChg>
  </pc:docChgLst>
  <pc:docChgLst>
    <pc:chgData name="Shelley Steart" userId="7c982d18-20d9-4fca-b5cc-291241be21af" providerId="ADAL" clId="{DAE24E5B-1439-45D7-A0A0-0E0430BF84EC}"/>
    <pc:docChg chg="undo custSel addSld delSld modSld">
      <pc:chgData name="Shelley Steart" userId="7c982d18-20d9-4fca-b5cc-291241be21af" providerId="ADAL" clId="{DAE24E5B-1439-45D7-A0A0-0E0430BF84EC}" dt="2020-04-21T00:07:11.564" v="12" actId="1076"/>
      <pc:docMkLst>
        <pc:docMk/>
      </pc:docMkLst>
      <pc:sldChg chg="modSp">
        <pc:chgData name="Shelley Steart" userId="7c982d18-20d9-4fca-b5cc-291241be21af" providerId="ADAL" clId="{DAE24E5B-1439-45D7-A0A0-0E0430BF84EC}" dt="2020-04-20T23:04:07.958" v="11" actId="20577"/>
        <pc:sldMkLst>
          <pc:docMk/>
          <pc:sldMk cId="1974364686" sldId="265"/>
        </pc:sldMkLst>
        <pc:spChg chg="mod">
          <ac:chgData name="Shelley Steart" userId="7c982d18-20d9-4fca-b5cc-291241be21af" providerId="ADAL" clId="{DAE24E5B-1439-45D7-A0A0-0E0430BF84EC}" dt="2020-04-20T22:55:15.433" v="7" actId="14100"/>
          <ac:spMkLst>
            <pc:docMk/>
            <pc:sldMk cId="1974364686" sldId="265"/>
            <ac:spMk id="2" creationId="{CA05A531-A26E-4E37-BD2C-5D638639A4A5}"/>
          </ac:spMkLst>
        </pc:spChg>
        <pc:spChg chg="mod">
          <ac:chgData name="Shelley Steart" userId="7c982d18-20d9-4fca-b5cc-291241be21af" providerId="ADAL" clId="{DAE24E5B-1439-45D7-A0A0-0E0430BF84EC}" dt="2020-04-20T23:04:07.958" v="11" actId="20577"/>
          <ac:spMkLst>
            <pc:docMk/>
            <pc:sldMk cId="1974364686" sldId="265"/>
            <ac:spMk id="9" creationId="{D88AED53-3548-48A1-888A-CAA3F958C4A0}"/>
          </ac:spMkLst>
        </pc:spChg>
      </pc:sldChg>
      <pc:sldChg chg="modSp">
        <pc:chgData name="Shelley Steart" userId="7c982d18-20d9-4fca-b5cc-291241be21af" providerId="ADAL" clId="{DAE24E5B-1439-45D7-A0A0-0E0430BF84EC}" dt="2020-04-21T00:07:11.564" v="12" actId="1076"/>
        <pc:sldMkLst>
          <pc:docMk/>
          <pc:sldMk cId="2317358287" sldId="277"/>
        </pc:sldMkLst>
        <pc:spChg chg="mod">
          <ac:chgData name="Shelley Steart" userId="7c982d18-20d9-4fca-b5cc-291241be21af" providerId="ADAL" clId="{DAE24E5B-1439-45D7-A0A0-0E0430BF84EC}" dt="2020-04-21T00:07:11.564" v="12" actId="1076"/>
          <ac:spMkLst>
            <pc:docMk/>
            <pc:sldMk cId="2317358287" sldId="277"/>
            <ac:spMk id="9" creationId="{E0D1596C-4777-4B7D-8943-A0C9970050C0}"/>
          </ac:spMkLst>
        </pc:spChg>
      </pc:sldChg>
      <pc:sldChg chg="modSp add del">
        <pc:chgData name="Shelley Steart" userId="7c982d18-20d9-4fca-b5cc-291241be21af" providerId="ADAL" clId="{DAE24E5B-1439-45D7-A0A0-0E0430BF84EC}" dt="2020-04-20T22:54:47.336" v="5" actId="47"/>
        <pc:sldMkLst>
          <pc:docMk/>
          <pc:sldMk cId="1879993941" sldId="279"/>
        </pc:sldMkLst>
        <pc:picChg chg="mod">
          <ac:chgData name="Shelley Steart" userId="7c982d18-20d9-4fca-b5cc-291241be21af" providerId="ADAL" clId="{DAE24E5B-1439-45D7-A0A0-0E0430BF84EC}" dt="2020-04-20T22:48:53.152" v="4" actId="1076"/>
          <ac:picMkLst>
            <pc:docMk/>
            <pc:sldMk cId="1879993941" sldId="279"/>
            <ac:picMk id="6" creationId="{851E3714-8519-486E-B46F-6370D4045804}"/>
          </ac:picMkLst>
        </pc:picChg>
      </pc:sldChg>
    </pc:docChg>
  </pc:docChgLst>
  <pc:docChgLst>
    <pc:chgData name="Luke C Wilson (DEDJTR)" userId="4c08743f-6e47-4c96-befb-8256284aa922" providerId="ADAL" clId="{5C2CEFD6-5248-9D46-A890-2421B03C0B81}"/>
  </pc:docChgLst>
  <pc:docChgLst>
    <pc:chgData name="Alicia C Keogh (DEDJTR)" userId="S::alicia.keogh@crossborder.vic.gov.au::7174dd97-fa91-4139-82db-eb8bd957c8cd" providerId="AD" clId="Web-{8219F123-F45E-AB4F-7443-C131F1834EDE}"/>
    <pc:docChg chg="modSld">
      <pc:chgData name="Alicia C Keogh (DEDJTR)" userId="S::alicia.keogh@crossborder.vic.gov.au::7174dd97-fa91-4139-82db-eb8bd957c8cd" providerId="AD" clId="Web-{8219F123-F45E-AB4F-7443-C131F1834EDE}" dt="2019-11-04T21:54:07.536" v="4"/>
      <pc:docMkLst>
        <pc:docMk/>
      </pc:docMkLst>
    </pc:docChg>
  </pc:docChgLst>
  <pc:docChgLst>
    <pc:chgData name="Alicia C Keogh (DEDJTR)" userId="7174dd97-fa91-4139-82db-eb8bd957c8cd" providerId="ADAL" clId="{585A1ED5-2B2D-474F-AE25-780BF087A2F2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06A71-603B-CB43-8530-D20CDC904048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69EF0-8A42-6049-A438-5471054AB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90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269EF0-8A42-6049-A438-5471054ABA9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3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8025" y="2316481"/>
            <a:ext cx="4617720" cy="2211071"/>
          </a:xfrm>
        </p:spPr>
        <p:txBody>
          <a:bodyPr lIns="0" tIns="0" rIns="0" bIns="0" anchor="b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8025" y="4800600"/>
            <a:ext cx="4617720" cy="554038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8025" y="5707699"/>
            <a:ext cx="2057400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8E3BFC42-1B49-C049-9A41-5DCC6B368DCF}" type="datetime2">
              <a:rPr lang="en-AU" smtClean="0"/>
              <a:pPr/>
              <a:t>Tuesday, 21 April 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16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446" userDrawn="1">
          <p15:clr>
            <a:srgbClr val="FBAE40"/>
          </p15:clr>
        </p15:guide>
        <p15:guide id="4" pos="5395" userDrawn="1">
          <p15:clr>
            <a:srgbClr val="FBAE40"/>
          </p15:clr>
        </p15:guide>
        <p15:guide id="5" orient="horz" pos="2852" userDrawn="1">
          <p15:clr>
            <a:srgbClr val="FBAE40"/>
          </p15:clr>
        </p15:guide>
        <p15:guide id="6" orient="horz" pos="3600" userDrawn="1">
          <p15:clr>
            <a:srgbClr val="FBAE40"/>
          </p15:clr>
        </p15:guide>
        <p15:guide id="7" orient="horz" pos="337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8025" y="5707699"/>
            <a:ext cx="2057400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fld id="{8E3BFC42-1B49-C049-9A41-5DCC6B368DCF}" type="datetime2">
              <a:rPr lang="en-AU" smtClean="0"/>
              <a:pPr/>
              <a:t>Tuesday, 21 April 2020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576A74E-CB54-5D4F-AFA3-52AC2C7D33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025" y="2316481"/>
            <a:ext cx="4617720" cy="2211071"/>
          </a:xfrm>
        </p:spPr>
        <p:txBody>
          <a:bodyPr lIns="0" tIns="0" rIns="0" bIns="0" anchor="b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0B022E4-9EAB-2B4D-B82E-0E2C7301F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025" y="4800600"/>
            <a:ext cx="4617720" cy="554038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47624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446" userDrawn="1">
          <p15:clr>
            <a:srgbClr val="FBAE40"/>
          </p15:clr>
        </p15:guide>
        <p15:guide id="4" pos="539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558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3263" y="1825625"/>
            <a:ext cx="3600000" cy="40212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800" y="1825625"/>
            <a:ext cx="3600000" cy="40212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50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263" y="365128"/>
            <a:ext cx="7535862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3263" y="1681163"/>
            <a:ext cx="3600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263" y="2505077"/>
            <a:ext cx="3600000" cy="33512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9125" y="1681163"/>
            <a:ext cx="3600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9125" y="2505077"/>
            <a:ext cx="3600000" cy="33512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607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20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59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069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3263" y="1825625"/>
            <a:ext cx="3600000" cy="40212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800" y="1825625"/>
            <a:ext cx="3600000" cy="40212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578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263" y="365128"/>
            <a:ext cx="7535862" cy="132556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3263" y="1681163"/>
            <a:ext cx="3600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263" y="2505077"/>
            <a:ext cx="3600000" cy="33512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9125" y="1681163"/>
            <a:ext cx="3600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9125" y="2505077"/>
            <a:ext cx="3600000" cy="33512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94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336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484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3262" y="365128"/>
            <a:ext cx="75358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3263" y="1825625"/>
            <a:ext cx="7535862" cy="40212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3300" y="63475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accent3"/>
                </a:solidFill>
              </a:defRPr>
            </a:lvl1pPr>
          </a:lstStyle>
          <a:p>
            <a:fld id="{66C71F60-B523-0C45-BC34-F208DE66CF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8" r:id="rId2"/>
    <p:sldLayoutId id="2147483662" r:id="rId3"/>
    <p:sldLayoutId id="2147483664" r:id="rId4"/>
    <p:sldLayoutId id="2147483665" r:id="rId5"/>
    <p:sldLayoutId id="2147483666" r:id="rId6"/>
    <p:sldLayoutId id="2147483667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4133" userDrawn="1">
          <p15:clr>
            <a:srgbClr val="F26B43"/>
          </p15:clr>
        </p15:guide>
        <p15:guide id="4" pos="222" userDrawn="1">
          <p15:clr>
            <a:srgbClr val="F26B43"/>
          </p15:clr>
        </p15:guide>
        <p15:guide id="5" pos="5190" userDrawn="1">
          <p15:clr>
            <a:srgbClr val="F26B43"/>
          </p15:clr>
        </p15:guide>
        <p15:guide id="6" orient="horz" pos="3689" userDrawn="1">
          <p15:clr>
            <a:srgbClr val="F26B43"/>
          </p15:clr>
        </p15:guide>
        <p15:guide id="7" pos="44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D721B-15C1-407B-A0DD-8E38331E5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1</a:t>
            </a:fld>
            <a:endParaRPr lang="en-US"/>
          </a:p>
        </p:txBody>
      </p:sp>
      <p:pic>
        <p:nvPicPr>
          <p:cNvPr id="6" name="Picture 5" descr="A body of water&#10;&#10;Description automatically generated">
            <a:extLst>
              <a:ext uri="{FF2B5EF4-FFF2-40B4-BE49-F238E27FC236}">
                <a16:creationId xmlns:a16="http://schemas.microsoft.com/office/drawing/2014/main" id="{851E3714-8519-486E-B46F-6370D4045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62" y="137290"/>
            <a:ext cx="7856537" cy="58924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264CDF-68B1-4419-895D-A0C344B308DF}"/>
              </a:ext>
            </a:extLst>
          </p:cNvPr>
          <p:cNvSpPr txBox="1"/>
          <p:nvPr/>
        </p:nvSpPr>
        <p:spPr>
          <a:xfrm>
            <a:off x="5077327" y="6264442"/>
            <a:ext cx="2225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Sli.do #P622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8551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5A531-A26E-4E37-BD2C-5D638639A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Regulatory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9A0C3-9A0D-4882-978C-85E378817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263" y="1825625"/>
            <a:ext cx="7535862" cy="3495883"/>
          </a:xfrm>
        </p:spPr>
        <p:txBody>
          <a:bodyPr vert="horz" lIns="91440" tIns="45720" rIns="91440" bIns="45720" numCol="2" rtlCol="0" anchor="t">
            <a:normAutofit/>
          </a:bodyPr>
          <a:lstStyle/>
          <a:p>
            <a:pPr fontAlgn="base">
              <a:spcAft>
                <a:spcPts val="1000"/>
              </a:spcAft>
            </a:pPr>
            <a:r>
              <a:rPr lang="en-AU" dirty="0">
                <a:cs typeface="Arial" panose="020B0604020202020204" pitchFamily="34" charset="0"/>
              </a:rPr>
              <a:t>P and L plate rules</a:t>
            </a:r>
          </a:p>
          <a:p>
            <a:pPr fontAlgn="base">
              <a:spcAft>
                <a:spcPts val="1000"/>
              </a:spcAft>
            </a:pPr>
            <a:r>
              <a:rPr lang="en-AU" dirty="0">
                <a:cs typeface="Arial" panose="020B0604020202020204" pitchFamily="34" charset="0"/>
              </a:rPr>
              <a:t>Mutual Recognition</a:t>
            </a:r>
          </a:p>
          <a:p>
            <a:pPr fontAlgn="base">
              <a:spcAft>
                <a:spcPts val="1000"/>
              </a:spcAft>
            </a:pPr>
            <a:r>
              <a:rPr lang="en-AU" dirty="0">
                <a:cs typeface="Arial" panose="020B0604020202020204" pitchFamily="34" charset="0"/>
              </a:rPr>
              <a:t>RSAs</a:t>
            </a:r>
          </a:p>
          <a:p>
            <a:pPr fontAlgn="base">
              <a:spcAft>
                <a:spcPts val="1000"/>
              </a:spcAft>
            </a:pPr>
            <a:r>
              <a:rPr lang="en-AU" dirty="0">
                <a:cs typeface="Arial" panose="020B0604020202020204" pitchFamily="34" charset="0"/>
              </a:rPr>
              <a:t>Business regulation</a:t>
            </a:r>
          </a:p>
          <a:p>
            <a:pPr fontAlgn="base">
              <a:spcAft>
                <a:spcPts val="1000"/>
              </a:spcAft>
            </a:pPr>
            <a:r>
              <a:rPr lang="en-AU" dirty="0">
                <a:cs typeface="Arial" panose="020B0604020202020204" pitchFamily="34" charset="0"/>
              </a:rPr>
              <a:t>Extradition (et al)</a:t>
            </a:r>
          </a:p>
          <a:p>
            <a:pPr fontAlgn="base">
              <a:spcAft>
                <a:spcPts val="1000"/>
              </a:spcAft>
            </a:pPr>
            <a:r>
              <a:rPr lang="en-AU" dirty="0">
                <a:cs typeface="Arial" panose="020B0604020202020204" pitchFamily="34" charset="0"/>
              </a:rPr>
              <a:t>Mental health orders</a:t>
            </a:r>
          </a:p>
          <a:p>
            <a:pPr fontAlgn="base">
              <a:spcAft>
                <a:spcPts val="1000"/>
              </a:spcAft>
            </a:pPr>
            <a:r>
              <a:rPr lang="en-AU" dirty="0">
                <a:cs typeface="Arial" panose="020B0604020202020204" pitchFamily="34" charset="0"/>
              </a:rPr>
              <a:t>Domestic violence info sharing</a:t>
            </a:r>
          </a:p>
          <a:p>
            <a:pPr fontAlgn="base">
              <a:spcAft>
                <a:spcPts val="1000"/>
              </a:spcAft>
            </a:pPr>
            <a:r>
              <a:rPr lang="en-AU" dirty="0">
                <a:cs typeface="Arial" panose="020B0604020202020204" pitchFamily="34" charset="0"/>
              </a:rPr>
              <a:t>Taxi licences</a:t>
            </a:r>
          </a:p>
          <a:p>
            <a:pPr fontAlgn="base">
              <a:spcAft>
                <a:spcPts val="1000"/>
              </a:spcAft>
            </a:pPr>
            <a:r>
              <a:rPr lang="en-AU" dirty="0">
                <a:cs typeface="Arial" panose="020B0604020202020204" pitchFamily="34" charset="0"/>
              </a:rPr>
              <a:t>School bus standards</a:t>
            </a:r>
          </a:p>
          <a:p>
            <a:pPr fontAlgn="base">
              <a:spcAft>
                <a:spcPts val="1000"/>
              </a:spcAft>
            </a:pPr>
            <a:r>
              <a:rPr lang="en-AU" dirty="0">
                <a:cs typeface="Arial" panose="020B0604020202020204" pitchFamily="34" charset="0"/>
              </a:rPr>
              <a:t>Working With Children</a:t>
            </a:r>
          </a:p>
          <a:p>
            <a:pPr fontAlgn="base">
              <a:spcAft>
                <a:spcPts val="1000"/>
              </a:spcAft>
            </a:pPr>
            <a:r>
              <a:rPr lang="en-AU" dirty="0">
                <a:cs typeface="Arial" panose="020B0604020202020204" pitchFamily="34" charset="0"/>
              </a:rPr>
              <a:t>Fishing</a:t>
            </a:r>
          </a:p>
          <a:p>
            <a:pPr fontAlgn="base">
              <a:spcAft>
                <a:spcPts val="1000"/>
              </a:spcAft>
            </a:pPr>
            <a:r>
              <a:rPr lang="en-AU" dirty="0">
                <a:cs typeface="Arial" panose="020B0604020202020204" pitchFamily="34" charset="0"/>
              </a:rPr>
              <a:t>Voluntary Assisted Dying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541B9F-E6FE-46A3-97BA-48DF4BB821BF}"/>
              </a:ext>
            </a:extLst>
          </p:cNvPr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A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668821-84CB-4732-AFB6-D0CE9D9358C9}"/>
              </a:ext>
            </a:extLst>
          </p:cNvPr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A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97C93C-9845-449C-ABC0-E04D1049E4F0}"/>
              </a:ext>
            </a:extLst>
          </p:cNvPr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567485-AD3D-4183-9619-1069D5B4B93F}"/>
              </a:ext>
            </a:extLst>
          </p:cNvPr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02CC96-4736-47C6-B4D0-FA52B1865565}"/>
              </a:ext>
            </a:extLst>
          </p:cNvPr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A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D1596C-4777-4B7D-8943-A0C9970050C0}"/>
              </a:ext>
            </a:extLst>
          </p:cNvPr>
          <p:cNvSpPr/>
          <p:nvPr/>
        </p:nvSpPr>
        <p:spPr>
          <a:xfrm>
            <a:off x="3875248" y="5969652"/>
            <a:ext cx="23006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Sli.do #P622</a:t>
            </a:r>
            <a:endParaRPr lang="en-AU" sz="2800" b="1" dirty="0"/>
          </a:p>
        </p:txBody>
      </p:sp>
    </p:spTree>
    <p:extLst>
      <p:ext uri="{BB962C8B-B14F-4D97-AF65-F5344CB8AC3E}">
        <p14:creationId xmlns:p14="http://schemas.microsoft.com/office/powerpoint/2010/main" val="2317358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5A531-A26E-4E37-BD2C-5D638639A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What do I see good regulators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9A0C3-9A0D-4882-978C-85E378817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263" y="1825625"/>
            <a:ext cx="7535862" cy="466724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 fontAlgn="base">
              <a:spcAft>
                <a:spcPts val="1000"/>
              </a:spcAft>
              <a:buFont typeface="+mj-lt"/>
              <a:buAutoNum type="arabicPeriod"/>
            </a:pPr>
            <a:r>
              <a:rPr lang="en-AU" dirty="0">
                <a:cs typeface="Arial"/>
              </a:rPr>
              <a:t>Recognise we have borders</a:t>
            </a:r>
          </a:p>
          <a:p>
            <a:pPr marL="457200" indent="-457200" fontAlgn="base">
              <a:spcAft>
                <a:spcPts val="1000"/>
              </a:spcAft>
              <a:buFont typeface="+mj-lt"/>
              <a:buAutoNum type="arabicPeriod"/>
            </a:pPr>
            <a:r>
              <a:rPr lang="en-AU" dirty="0">
                <a:cs typeface="Arial"/>
              </a:rPr>
              <a:t>Ask the border question​</a:t>
            </a:r>
            <a:endParaRPr lang="en-US" dirty="0">
              <a:cs typeface="Arial" panose="020B0604020202020204"/>
            </a:endParaRPr>
          </a:p>
          <a:p>
            <a:pPr marL="457200" indent="-457200" fontAlgn="base">
              <a:spcAft>
                <a:spcPts val="1000"/>
              </a:spcAft>
              <a:buFont typeface="+mj-lt"/>
              <a:buAutoNum type="arabicPeriod"/>
            </a:pPr>
            <a:r>
              <a:rPr lang="en-AU" dirty="0">
                <a:cs typeface="Arial" panose="020B0604020202020204" pitchFamily="34" charset="0"/>
              </a:rPr>
              <a:t>Meet and talk with border stakeholders</a:t>
            </a:r>
          </a:p>
          <a:p>
            <a:pPr marL="914400" lvl="1" indent="-457200" fontAlgn="base">
              <a:spcAft>
                <a:spcPts val="1000"/>
              </a:spcAft>
              <a:buFont typeface="+mj-lt"/>
              <a:buAutoNum type="romanLcPeriod"/>
            </a:pPr>
            <a:r>
              <a:rPr lang="en-AU" dirty="0">
                <a:cs typeface="Arial" panose="020B0604020202020204" pitchFamily="34" charset="0"/>
              </a:rPr>
              <a:t>What will work on the ground?</a:t>
            </a:r>
            <a:endParaRPr lang="en-US" dirty="0">
              <a:cs typeface="Arial" panose="020B0604020202020204" pitchFamily="34" charset="0"/>
            </a:endParaRPr>
          </a:p>
          <a:p>
            <a:pPr marL="457200" indent="-457200" fontAlgn="base">
              <a:spcAft>
                <a:spcPts val="1000"/>
              </a:spcAft>
              <a:buFont typeface="+mj-lt"/>
              <a:buAutoNum type="arabicPeriod"/>
            </a:pPr>
            <a:r>
              <a:rPr lang="en-AU" dirty="0">
                <a:cs typeface="Arial" panose="020B0604020202020204" pitchFamily="34" charset="0"/>
              </a:rPr>
              <a:t>Invest in counterpart relationships across the border</a:t>
            </a:r>
          </a:p>
          <a:p>
            <a:pPr marL="457200" indent="-457200" fontAlgn="base">
              <a:spcAft>
                <a:spcPts val="1000"/>
              </a:spcAft>
              <a:buFont typeface="+mj-lt"/>
              <a:buAutoNum type="arabicPeriod"/>
            </a:pPr>
            <a:r>
              <a:rPr lang="en-AU" dirty="0">
                <a:cs typeface="Arial" panose="020B0604020202020204" pitchFamily="34" charset="0"/>
              </a:rPr>
              <a:t>Recognise their practices – </a:t>
            </a:r>
            <a:r>
              <a:rPr lang="en-AU" u="sng" dirty="0">
                <a:cs typeface="Arial" panose="020B0604020202020204" pitchFamily="34" charset="0"/>
              </a:rPr>
              <a:t>m</a:t>
            </a:r>
            <a:r>
              <a:rPr lang="en-AU" dirty="0">
                <a:cs typeface="Arial" panose="020B0604020202020204" pitchFamily="34" charset="0"/>
              </a:rPr>
              <a:t>utual </a:t>
            </a:r>
            <a:r>
              <a:rPr lang="en-AU" u="sng" dirty="0">
                <a:cs typeface="Arial" panose="020B0604020202020204" pitchFamily="34" charset="0"/>
              </a:rPr>
              <a:t>r</a:t>
            </a:r>
            <a:r>
              <a:rPr lang="en-AU" dirty="0">
                <a:cs typeface="Arial" panose="020B0604020202020204" pitchFamily="34" charset="0"/>
              </a:rPr>
              <a:t>ecognition</a:t>
            </a:r>
          </a:p>
          <a:p>
            <a:pPr marL="457200" indent="-457200" fontAlgn="base">
              <a:spcAft>
                <a:spcPts val="1000"/>
              </a:spcAft>
              <a:buFont typeface="+mj-lt"/>
              <a:buAutoNum type="arabicPeriod"/>
            </a:pPr>
            <a:r>
              <a:rPr lang="en-AU" dirty="0">
                <a:cs typeface="Arial" panose="020B0604020202020204" pitchFamily="34" charset="0"/>
              </a:rPr>
              <a:t>Push the learnings back into policy and regulation design</a:t>
            </a:r>
          </a:p>
          <a:p>
            <a:pPr marL="914400" lvl="1" indent="-457200" fontAlgn="base">
              <a:spcAft>
                <a:spcPts val="1000"/>
              </a:spcAft>
              <a:buFont typeface="+mj-lt"/>
              <a:buAutoNum type="romanLcPeriod"/>
            </a:pPr>
            <a:r>
              <a:rPr lang="en-AU" dirty="0">
                <a:cs typeface="Arial" panose="020B0604020202020204" pitchFamily="34" charset="0"/>
              </a:rPr>
              <a:t>Easier to fix in design stage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541B9F-E6FE-46A3-97BA-48DF4BB821BF}"/>
              </a:ext>
            </a:extLst>
          </p:cNvPr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A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668821-84CB-4732-AFB6-D0CE9D9358C9}"/>
              </a:ext>
            </a:extLst>
          </p:cNvPr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A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97C93C-9845-449C-ABC0-E04D1049E4F0}"/>
              </a:ext>
            </a:extLst>
          </p:cNvPr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567485-AD3D-4183-9619-1069D5B4B93F}"/>
              </a:ext>
            </a:extLst>
          </p:cNvPr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02CC96-4736-47C6-B4D0-FA52B1865565}"/>
              </a:ext>
            </a:extLst>
          </p:cNvPr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A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8AED53-3548-48A1-888A-CAA3F958C4A0}"/>
              </a:ext>
            </a:extLst>
          </p:cNvPr>
          <p:cNvSpPr/>
          <p:nvPr/>
        </p:nvSpPr>
        <p:spPr>
          <a:xfrm>
            <a:off x="5654722" y="6370941"/>
            <a:ext cx="1596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/>
              <a:t>sli.do #P622</a:t>
            </a:r>
            <a:endParaRPr lang="en-AU" sz="2000"/>
          </a:p>
        </p:txBody>
      </p:sp>
    </p:spTree>
    <p:extLst>
      <p:ext uri="{BB962C8B-B14F-4D97-AF65-F5344CB8AC3E}">
        <p14:creationId xmlns:p14="http://schemas.microsoft.com/office/powerpoint/2010/main" val="1974364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ross Border Commissioner">
      <a:dk1>
        <a:srgbClr val="1E1446"/>
      </a:dk1>
      <a:lt1>
        <a:srgbClr val="FFFFFF"/>
      </a:lt1>
      <a:dk2>
        <a:srgbClr val="000000"/>
      </a:dk2>
      <a:lt2>
        <a:srgbClr val="FEFFFE"/>
      </a:lt2>
      <a:accent1>
        <a:srgbClr val="76BD1D"/>
      </a:accent1>
      <a:accent2>
        <a:srgbClr val="1F1547"/>
      </a:accent2>
      <a:accent3>
        <a:srgbClr val="A5A5A5"/>
      </a:accent3>
      <a:accent4>
        <a:srgbClr val="D8D8D8"/>
      </a:accent4>
      <a:accent5>
        <a:srgbClr val="372784"/>
      </a:accent5>
      <a:accent6>
        <a:srgbClr val="50801B"/>
      </a:accent6>
      <a:hlink>
        <a:srgbClr val="9CFA2F"/>
      </a:hlink>
      <a:folHlink>
        <a:srgbClr val="A4A4A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template.potx" id="{2198E1B5-4B22-4B3A-B8B3-8F1673EE84A8}" vid="{3CA6C69D-8592-421E-8DD9-43662BC787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8F180B4C198844BF045B7BC2D5DE4A" ma:contentTypeVersion="14" ma:contentTypeDescription="Create a new document." ma:contentTypeScope="" ma:versionID="554c6e1bbc8044c925a0a78d0aaa640f">
  <xsd:schema xmlns:xsd="http://www.w3.org/2001/XMLSchema" xmlns:xs="http://www.w3.org/2001/XMLSchema" xmlns:p="http://schemas.microsoft.com/office/2006/metadata/properties" xmlns:ns1="http://schemas.microsoft.com/sharepoint/v3" xmlns:ns2="941e4863-408d-4232-9006-e4ece879a4b8" xmlns:ns3="5fe5f515-21e2-4430-b2c5-8938785ae444" targetNamespace="http://schemas.microsoft.com/office/2006/metadata/properties" ma:root="true" ma:fieldsID="247abe2618f7a231f5e544bed90aa814" ns1:_="" ns2:_="" ns3:_="">
    <xsd:import namespace="http://schemas.microsoft.com/sharepoint/v3"/>
    <xsd:import namespace="941e4863-408d-4232-9006-e4ece879a4b8"/>
    <xsd:import namespace="5fe5f515-21e2-4430-b2c5-8938785ae4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1e4863-408d-4232-9006-e4ece879a4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e5f515-21e2-4430-b2c5-8938785ae44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3D7364C-15D5-4876-963C-2DA3C2179B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9F08EDE-CE71-4948-92BF-6F545AF3B9E1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16DFC0FF-2A6B-4BE7-AB9A-32F5CB5C36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41e4863-408d-4232-9006-e4ece879a4b8"/>
    <ds:schemaRef ds:uri="5fe5f515-21e2-4430-b2c5-8938785ae4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template-WLHQV36Q2</Template>
  <TotalTime>0</TotalTime>
  <Words>121</Words>
  <Application>Microsoft Office PowerPoint</Application>
  <PresentationFormat>On-screen Show (4:3)</PresentationFormat>
  <Paragraphs>37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Office Theme</vt:lpstr>
      <vt:lpstr>PowerPoint Presentation</vt:lpstr>
      <vt:lpstr>Regulatory issues</vt:lpstr>
      <vt:lpstr>What do I see good regulators do?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C Keogh (DEDJTR)</dc:creator>
  <cp:lastModifiedBy>Shelley Steart</cp:lastModifiedBy>
  <cp:revision>1</cp:revision>
  <cp:lastPrinted>2019-10-07T01:19:18Z</cp:lastPrinted>
  <dcterms:created xsi:type="dcterms:W3CDTF">2019-06-13T23:00:17Z</dcterms:created>
  <dcterms:modified xsi:type="dcterms:W3CDTF">2020-04-21T00:07:22Z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0x0101004E8F180B4C198844BF045B7BC2D5DE4A</vt:lpwstr>
  </property>
</Properties>
</file>