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8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9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74" r:id="rId5"/>
    <p:sldId id="267" r:id="rId6"/>
    <p:sldId id="276" r:id="rId7"/>
    <p:sldId id="277" r:id="rId8"/>
    <p:sldId id="280" r:id="rId9"/>
    <p:sldId id="282" r:id="rId10"/>
    <p:sldId id="279" r:id="rId11"/>
    <p:sldId id="269" r:id="rId12"/>
    <p:sldId id="281" r:id="rId13"/>
  </p:sldIdLst>
  <p:sldSz cx="9144000" cy="6858000" type="screen4x3"/>
  <p:notesSz cx="6858000" cy="9144000"/>
  <p:defaultTextStyle>
    <a:defPPr>
      <a:defRPr lang="en-AU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03F"/>
    <a:srgbClr val="1D1937"/>
    <a:srgbClr val="000000"/>
    <a:srgbClr val="201547"/>
    <a:srgbClr val="87189D"/>
    <a:srgbClr val="D50032"/>
    <a:srgbClr val="007B4B"/>
    <a:srgbClr val="DA372E"/>
    <a:srgbClr val="00895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0482" autoAdjust="0"/>
  </p:normalViewPr>
  <p:slideViewPr>
    <p:cSldViewPr snapToGrid="0" snapToObjects="1">
      <p:cViewPr varScale="1">
        <p:scale>
          <a:sx n="115" d="100"/>
          <a:sy n="115" d="100"/>
        </p:scale>
        <p:origin x="147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13" d="100"/>
          <a:sy n="113" d="100"/>
        </p:scale>
        <p:origin x="4783" y="69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13297F-4FAA-4B01-8DFE-83C318F3AC40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1E2387DD-7D94-457F-8359-83C4767AD41E}">
      <dgm:prSet phldrT="[Text]" custT="1"/>
      <dgm:spPr/>
      <dgm:t>
        <a:bodyPr/>
        <a:lstStyle/>
        <a:p>
          <a:r>
            <a:rPr lang="en-AU" sz="1800" b="1" dirty="0"/>
            <a:t>Utmost integrity</a:t>
          </a:r>
        </a:p>
      </dgm:t>
    </dgm:pt>
    <dgm:pt modelId="{6AA75DEF-5E5A-4703-B95D-5A66CB149D86}" type="parTrans" cxnId="{CB0E50BE-4284-4AC0-B0DB-10098D053648}">
      <dgm:prSet/>
      <dgm:spPr/>
      <dgm:t>
        <a:bodyPr/>
        <a:lstStyle/>
        <a:p>
          <a:endParaRPr lang="en-AU"/>
        </a:p>
      </dgm:t>
    </dgm:pt>
    <dgm:pt modelId="{8E7856DA-ED1A-49CE-A0EB-824D8F944439}" type="sibTrans" cxnId="{CB0E50BE-4284-4AC0-B0DB-10098D053648}">
      <dgm:prSet/>
      <dgm:spPr/>
      <dgm:t>
        <a:bodyPr/>
        <a:lstStyle/>
        <a:p>
          <a:endParaRPr lang="en-AU"/>
        </a:p>
      </dgm:t>
    </dgm:pt>
    <dgm:pt modelId="{B351A515-3A9D-454C-811F-8C2D1107E00E}">
      <dgm:prSet phldrT="[Text]" custT="1"/>
      <dgm:spPr/>
      <dgm:t>
        <a:bodyPr/>
        <a:lstStyle/>
        <a:p>
          <a:r>
            <a:rPr lang="en-AU" sz="1800" b="1" dirty="0"/>
            <a:t>Empathic engagement</a:t>
          </a:r>
        </a:p>
      </dgm:t>
    </dgm:pt>
    <dgm:pt modelId="{608C5B18-1B53-4D25-BF55-980548AA4EB3}" type="parTrans" cxnId="{72C0397A-6CEF-49F2-B9AB-986C79E99242}">
      <dgm:prSet/>
      <dgm:spPr/>
      <dgm:t>
        <a:bodyPr/>
        <a:lstStyle/>
        <a:p>
          <a:endParaRPr lang="en-AU"/>
        </a:p>
      </dgm:t>
    </dgm:pt>
    <dgm:pt modelId="{3C0B0B6B-BF18-4877-8C60-F1ED71CB837A}" type="sibTrans" cxnId="{72C0397A-6CEF-49F2-B9AB-986C79E99242}">
      <dgm:prSet/>
      <dgm:spPr/>
      <dgm:t>
        <a:bodyPr/>
        <a:lstStyle/>
        <a:p>
          <a:endParaRPr lang="en-AU"/>
        </a:p>
      </dgm:t>
    </dgm:pt>
    <dgm:pt modelId="{20D4DF73-CF87-4CEE-975A-5EA4BAD06A84}">
      <dgm:prSet phldrT="[Text]"/>
      <dgm:spPr/>
      <dgm:t>
        <a:bodyPr/>
        <a:lstStyle/>
        <a:p>
          <a:r>
            <a:rPr lang="en-AU" b="1" dirty="0"/>
            <a:t>Stellar competence</a:t>
          </a:r>
        </a:p>
      </dgm:t>
    </dgm:pt>
    <dgm:pt modelId="{91007250-E425-4337-ACEE-1D3024C7B307}" type="parTrans" cxnId="{30284F02-7F21-4C02-84B6-78DB4753AE3B}">
      <dgm:prSet/>
      <dgm:spPr/>
      <dgm:t>
        <a:bodyPr/>
        <a:lstStyle/>
        <a:p>
          <a:endParaRPr lang="en-AU"/>
        </a:p>
      </dgm:t>
    </dgm:pt>
    <dgm:pt modelId="{FA3CE527-9D80-4A39-8F69-A0D851E13EDA}" type="sibTrans" cxnId="{30284F02-7F21-4C02-84B6-78DB4753AE3B}">
      <dgm:prSet/>
      <dgm:spPr/>
      <dgm:t>
        <a:bodyPr/>
        <a:lstStyle/>
        <a:p>
          <a:endParaRPr lang="en-AU"/>
        </a:p>
      </dgm:t>
    </dgm:pt>
    <dgm:pt modelId="{373D7DC5-E0E9-4DF8-AE65-E8E97FD19411}">
      <dgm:prSet phldrT="[Text]" custT="1"/>
      <dgm:spPr/>
      <dgm:t>
        <a:bodyPr/>
        <a:lstStyle/>
        <a:p>
          <a:pPr marL="0" lvl="1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AU" sz="1300" i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/>
              <a:ea typeface="+mn-ea"/>
              <a:cs typeface="+mn-cs"/>
            </a:rPr>
            <a:t>… consistently holds itself to the highest standards of integrity</a:t>
          </a:r>
        </a:p>
      </dgm:t>
    </dgm:pt>
    <dgm:pt modelId="{19594D81-742F-4320-9385-DDCD98EDB87F}" type="parTrans" cxnId="{64BD460F-89E7-44EF-827E-C74C57066748}">
      <dgm:prSet/>
      <dgm:spPr/>
      <dgm:t>
        <a:bodyPr/>
        <a:lstStyle/>
        <a:p>
          <a:endParaRPr lang="en-AU"/>
        </a:p>
      </dgm:t>
    </dgm:pt>
    <dgm:pt modelId="{31CC47CF-B7C6-480E-93EA-A75C41ABE738}" type="sibTrans" cxnId="{64BD460F-89E7-44EF-827E-C74C57066748}">
      <dgm:prSet/>
      <dgm:spPr/>
      <dgm:t>
        <a:bodyPr/>
        <a:lstStyle/>
        <a:p>
          <a:endParaRPr lang="en-AU"/>
        </a:p>
      </dgm:t>
    </dgm:pt>
    <dgm:pt modelId="{AC2E3FE7-370C-4F8F-9BE1-E8651E030296}">
      <dgm:prSet phldrT="[Text]" custT="1"/>
      <dgm:spPr/>
      <dgm:t>
        <a:bodyPr/>
        <a:lstStyle/>
        <a:p>
          <a:pPr marL="0" indent="0">
            <a:buNone/>
          </a:pPr>
          <a:r>
            <a:rPr lang="en-AU" sz="1300" i="1" dirty="0"/>
            <a:t>… engages empathically with all segments of society when making decisions and exercising authority</a:t>
          </a:r>
          <a:endParaRPr lang="en-AU" sz="1300" b="1" dirty="0"/>
        </a:p>
      </dgm:t>
    </dgm:pt>
    <dgm:pt modelId="{0060E8A1-88CE-4FDF-961C-50A352BDB104}" type="parTrans" cxnId="{F2E35C74-3DBD-4582-9ACA-935AFE72F592}">
      <dgm:prSet/>
      <dgm:spPr/>
      <dgm:t>
        <a:bodyPr/>
        <a:lstStyle/>
        <a:p>
          <a:endParaRPr lang="en-AU"/>
        </a:p>
      </dgm:t>
    </dgm:pt>
    <dgm:pt modelId="{39652971-41DE-4925-AA02-E160D039C140}" type="sibTrans" cxnId="{F2E35C74-3DBD-4582-9ACA-935AFE72F592}">
      <dgm:prSet/>
      <dgm:spPr/>
      <dgm:t>
        <a:bodyPr/>
        <a:lstStyle/>
        <a:p>
          <a:endParaRPr lang="en-AU"/>
        </a:p>
      </dgm:t>
    </dgm:pt>
    <dgm:pt modelId="{04CE7BB9-C31F-4872-A542-03A2DE608B4C}">
      <dgm:prSet phldrT="[Text]" custT="1"/>
      <dgm:spPr/>
      <dgm:t>
        <a:bodyPr/>
        <a:lstStyle/>
        <a:p>
          <a:pPr marL="0" lvl="1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AU" sz="1300" i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/>
              <a:ea typeface="+mn-ea"/>
              <a:cs typeface="+mn-cs"/>
            </a:rPr>
            <a:t>… demonstrates consistently stellar competence by using its available resources to maximise public value</a:t>
          </a:r>
        </a:p>
      </dgm:t>
    </dgm:pt>
    <dgm:pt modelId="{15B94201-A6F0-42C7-937F-FBF07D625B92}" type="parTrans" cxnId="{3FE3CF49-5BF9-4F60-92F7-CD1F83BF7641}">
      <dgm:prSet/>
      <dgm:spPr/>
      <dgm:t>
        <a:bodyPr/>
        <a:lstStyle/>
        <a:p>
          <a:endParaRPr lang="en-AU"/>
        </a:p>
      </dgm:t>
    </dgm:pt>
    <dgm:pt modelId="{2A312855-9276-4404-A31A-B28938D4F88C}" type="sibTrans" cxnId="{3FE3CF49-5BF9-4F60-92F7-CD1F83BF7641}">
      <dgm:prSet/>
      <dgm:spPr/>
      <dgm:t>
        <a:bodyPr/>
        <a:lstStyle/>
        <a:p>
          <a:endParaRPr lang="en-AU"/>
        </a:p>
      </dgm:t>
    </dgm:pt>
    <dgm:pt modelId="{DDF422CF-9B28-4A6A-BE6B-88F69C17A06E}" type="pres">
      <dgm:prSet presAssocID="{B813297F-4FAA-4B01-8DFE-83C318F3AC40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38695546-CF89-45C3-B894-2390E27B297D}" type="pres">
      <dgm:prSet presAssocID="{1E2387DD-7D94-457F-8359-83C4767AD41E}" presName="Accent1" presStyleCnt="0"/>
      <dgm:spPr/>
    </dgm:pt>
    <dgm:pt modelId="{B3A61140-A358-4060-93BB-94ED74C61D19}" type="pres">
      <dgm:prSet presAssocID="{1E2387DD-7D94-457F-8359-83C4767AD41E}" presName="Accent" presStyleLbl="node1" presStyleIdx="0" presStyleCnt="3"/>
      <dgm:spPr/>
    </dgm:pt>
    <dgm:pt modelId="{0DC31295-E267-480D-9705-CCE105391C62}" type="pres">
      <dgm:prSet presAssocID="{1E2387DD-7D94-457F-8359-83C4767AD41E}" presName="Child1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911F85DC-6F10-47AA-93D9-7EDEDC5CD198}" type="pres">
      <dgm:prSet presAssocID="{1E2387DD-7D94-457F-8359-83C4767AD41E}" presName="Parent1" presStyleLbl="revTx" presStyleIdx="1" presStyleCnt="6">
        <dgm:presLayoutVars>
          <dgm:chMax val="1"/>
          <dgm:chPref val="1"/>
          <dgm:bulletEnabled val="1"/>
        </dgm:presLayoutVars>
      </dgm:prSet>
      <dgm:spPr/>
    </dgm:pt>
    <dgm:pt modelId="{D3CE3ED7-00F1-47C4-AC49-DCFF16740D8D}" type="pres">
      <dgm:prSet presAssocID="{B351A515-3A9D-454C-811F-8C2D1107E00E}" presName="Accent2" presStyleCnt="0"/>
      <dgm:spPr/>
    </dgm:pt>
    <dgm:pt modelId="{C4556FD7-A8FB-4B61-B9F4-F223A7E44680}" type="pres">
      <dgm:prSet presAssocID="{B351A515-3A9D-454C-811F-8C2D1107E00E}" presName="Accent" presStyleLbl="node1" presStyleIdx="1" presStyleCnt="3"/>
      <dgm:spPr/>
    </dgm:pt>
    <dgm:pt modelId="{03F19EB2-C533-4E7B-9047-5C3B213D1B5E}" type="pres">
      <dgm:prSet presAssocID="{B351A515-3A9D-454C-811F-8C2D1107E00E}" presName="Child2" presStyleLbl="revTx" presStyleIdx="2" presStyleCnt="6" custScaleX="106340">
        <dgm:presLayoutVars>
          <dgm:chMax val="0"/>
          <dgm:chPref val="0"/>
          <dgm:bulletEnabled val="1"/>
        </dgm:presLayoutVars>
      </dgm:prSet>
      <dgm:spPr/>
    </dgm:pt>
    <dgm:pt modelId="{654202DA-483D-4E95-AC41-2015F3996416}" type="pres">
      <dgm:prSet presAssocID="{B351A515-3A9D-454C-811F-8C2D1107E00E}" presName="Parent2" presStyleLbl="revTx" presStyleIdx="3" presStyleCnt="6">
        <dgm:presLayoutVars>
          <dgm:chMax val="1"/>
          <dgm:chPref val="1"/>
          <dgm:bulletEnabled val="1"/>
        </dgm:presLayoutVars>
      </dgm:prSet>
      <dgm:spPr/>
    </dgm:pt>
    <dgm:pt modelId="{B9E9CC18-BF18-4662-A059-E7391BEF7383}" type="pres">
      <dgm:prSet presAssocID="{20D4DF73-CF87-4CEE-975A-5EA4BAD06A84}" presName="Accent3" presStyleCnt="0"/>
      <dgm:spPr/>
    </dgm:pt>
    <dgm:pt modelId="{16EBF567-7F15-4872-AF87-3D5AFA0ADA16}" type="pres">
      <dgm:prSet presAssocID="{20D4DF73-CF87-4CEE-975A-5EA4BAD06A84}" presName="Accent" presStyleLbl="node1" presStyleIdx="2" presStyleCnt="3"/>
      <dgm:spPr/>
    </dgm:pt>
    <dgm:pt modelId="{F241DA2F-4C36-4337-B3F5-A2E0DF6F5084}" type="pres">
      <dgm:prSet presAssocID="{20D4DF73-CF87-4CEE-975A-5EA4BAD06A84}" presName="Child3" presStyleLbl="revTx" presStyleIdx="4" presStyleCnt="6" custScaleX="95126">
        <dgm:presLayoutVars>
          <dgm:chMax val="0"/>
          <dgm:chPref val="0"/>
          <dgm:bulletEnabled val="1"/>
        </dgm:presLayoutVars>
      </dgm:prSet>
      <dgm:spPr/>
    </dgm:pt>
    <dgm:pt modelId="{4DA4A313-5F5B-4432-B51C-CB7095D91C49}" type="pres">
      <dgm:prSet presAssocID="{20D4DF73-CF87-4CEE-975A-5EA4BAD06A84}" presName="Parent3" presStyleLbl="revTx" presStyleIdx="5" presStyleCnt="6">
        <dgm:presLayoutVars>
          <dgm:chMax val="1"/>
          <dgm:chPref val="1"/>
          <dgm:bulletEnabled val="1"/>
        </dgm:presLayoutVars>
      </dgm:prSet>
      <dgm:spPr/>
    </dgm:pt>
  </dgm:ptLst>
  <dgm:cxnLst>
    <dgm:cxn modelId="{30284F02-7F21-4C02-84B6-78DB4753AE3B}" srcId="{B813297F-4FAA-4B01-8DFE-83C318F3AC40}" destId="{20D4DF73-CF87-4CEE-975A-5EA4BAD06A84}" srcOrd="2" destOrd="0" parTransId="{91007250-E425-4337-ACEE-1D3024C7B307}" sibTransId="{FA3CE527-9D80-4A39-8F69-A0D851E13EDA}"/>
    <dgm:cxn modelId="{64BD460F-89E7-44EF-827E-C74C57066748}" srcId="{1E2387DD-7D94-457F-8359-83C4767AD41E}" destId="{373D7DC5-E0E9-4DF8-AE65-E8E97FD19411}" srcOrd="0" destOrd="0" parTransId="{19594D81-742F-4320-9385-DDCD98EDB87F}" sibTransId="{31CC47CF-B7C6-480E-93EA-A75C41ABE738}"/>
    <dgm:cxn modelId="{94398A1A-64B9-46AF-897A-4CA50118CD2C}" type="presOf" srcId="{1E2387DD-7D94-457F-8359-83C4767AD41E}" destId="{911F85DC-6F10-47AA-93D9-7EDEDC5CD198}" srcOrd="0" destOrd="0" presId="urn:microsoft.com/office/officeart/2009/layout/CircleArrowProcess"/>
    <dgm:cxn modelId="{61D28E23-A1B6-4594-89A2-E4D7E4F1B235}" type="presOf" srcId="{373D7DC5-E0E9-4DF8-AE65-E8E97FD19411}" destId="{0DC31295-E267-480D-9705-CCE105391C62}" srcOrd="0" destOrd="0" presId="urn:microsoft.com/office/officeart/2009/layout/CircleArrowProcess"/>
    <dgm:cxn modelId="{2133A636-77AC-4416-8666-A6C77CBEB89A}" type="presOf" srcId="{B813297F-4FAA-4B01-8DFE-83C318F3AC40}" destId="{DDF422CF-9B28-4A6A-BE6B-88F69C17A06E}" srcOrd="0" destOrd="0" presId="urn:microsoft.com/office/officeart/2009/layout/CircleArrowProcess"/>
    <dgm:cxn modelId="{3FE3CF49-5BF9-4F60-92F7-CD1F83BF7641}" srcId="{20D4DF73-CF87-4CEE-975A-5EA4BAD06A84}" destId="{04CE7BB9-C31F-4872-A542-03A2DE608B4C}" srcOrd="0" destOrd="0" parTransId="{15B94201-A6F0-42C7-937F-FBF07D625B92}" sibTransId="{2A312855-9276-4404-A31A-B28938D4F88C}"/>
    <dgm:cxn modelId="{F2E35C74-3DBD-4582-9ACA-935AFE72F592}" srcId="{B351A515-3A9D-454C-811F-8C2D1107E00E}" destId="{AC2E3FE7-370C-4F8F-9BE1-E8651E030296}" srcOrd="0" destOrd="0" parTransId="{0060E8A1-88CE-4FDF-961C-50A352BDB104}" sibTransId="{39652971-41DE-4925-AA02-E160D039C140}"/>
    <dgm:cxn modelId="{72C0397A-6CEF-49F2-B9AB-986C79E99242}" srcId="{B813297F-4FAA-4B01-8DFE-83C318F3AC40}" destId="{B351A515-3A9D-454C-811F-8C2D1107E00E}" srcOrd="1" destOrd="0" parTransId="{608C5B18-1B53-4D25-BF55-980548AA4EB3}" sibTransId="{3C0B0B6B-BF18-4877-8C60-F1ED71CB837A}"/>
    <dgm:cxn modelId="{CB0E50BE-4284-4AC0-B0DB-10098D053648}" srcId="{B813297F-4FAA-4B01-8DFE-83C318F3AC40}" destId="{1E2387DD-7D94-457F-8359-83C4767AD41E}" srcOrd="0" destOrd="0" parTransId="{6AA75DEF-5E5A-4703-B95D-5A66CB149D86}" sibTransId="{8E7856DA-ED1A-49CE-A0EB-824D8F944439}"/>
    <dgm:cxn modelId="{5CF5A3C1-EB06-4BD9-A209-FF4422D99808}" type="presOf" srcId="{20D4DF73-CF87-4CEE-975A-5EA4BAD06A84}" destId="{4DA4A313-5F5B-4432-B51C-CB7095D91C49}" srcOrd="0" destOrd="0" presId="urn:microsoft.com/office/officeart/2009/layout/CircleArrowProcess"/>
    <dgm:cxn modelId="{1A873CC7-634C-4C4C-88FF-1E3429087D40}" type="presOf" srcId="{B351A515-3A9D-454C-811F-8C2D1107E00E}" destId="{654202DA-483D-4E95-AC41-2015F3996416}" srcOrd="0" destOrd="0" presId="urn:microsoft.com/office/officeart/2009/layout/CircleArrowProcess"/>
    <dgm:cxn modelId="{52965BCE-6FBC-47C0-AF29-332D6ABDFB11}" type="presOf" srcId="{04CE7BB9-C31F-4872-A542-03A2DE608B4C}" destId="{F241DA2F-4C36-4337-B3F5-A2E0DF6F5084}" srcOrd="0" destOrd="0" presId="urn:microsoft.com/office/officeart/2009/layout/CircleArrowProcess"/>
    <dgm:cxn modelId="{6F5902FB-1EB8-4750-80C6-9383656AE395}" type="presOf" srcId="{AC2E3FE7-370C-4F8F-9BE1-E8651E030296}" destId="{03F19EB2-C533-4E7B-9047-5C3B213D1B5E}" srcOrd="0" destOrd="0" presId="urn:microsoft.com/office/officeart/2009/layout/CircleArrowProcess"/>
    <dgm:cxn modelId="{D44351E3-939A-4D7F-ABCF-219260DC5E4D}" type="presParOf" srcId="{DDF422CF-9B28-4A6A-BE6B-88F69C17A06E}" destId="{38695546-CF89-45C3-B894-2390E27B297D}" srcOrd="0" destOrd="0" presId="urn:microsoft.com/office/officeart/2009/layout/CircleArrowProcess"/>
    <dgm:cxn modelId="{DFF3E3E8-E49C-40E5-AD82-A8E223B2AB7F}" type="presParOf" srcId="{38695546-CF89-45C3-B894-2390E27B297D}" destId="{B3A61140-A358-4060-93BB-94ED74C61D19}" srcOrd="0" destOrd="0" presId="urn:microsoft.com/office/officeart/2009/layout/CircleArrowProcess"/>
    <dgm:cxn modelId="{31C39CC8-B686-440C-82EC-0612DFCB01CC}" type="presParOf" srcId="{DDF422CF-9B28-4A6A-BE6B-88F69C17A06E}" destId="{0DC31295-E267-480D-9705-CCE105391C62}" srcOrd="1" destOrd="0" presId="urn:microsoft.com/office/officeart/2009/layout/CircleArrowProcess"/>
    <dgm:cxn modelId="{78E0B83C-E036-4E5A-95C6-375FBE7B913A}" type="presParOf" srcId="{DDF422CF-9B28-4A6A-BE6B-88F69C17A06E}" destId="{911F85DC-6F10-47AA-93D9-7EDEDC5CD198}" srcOrd="2" destOrd="0" presId="urn:microsoft.com/office/officeart/2009/layout/CircleArrowProcess"/>
    <dgm:cxn modelId="{84AB4E51-9FD4-4B4D-852C-914B4015C433}" type="presParOf" srcId="{DDF422CF-9B28-4A6A-BE6B-88F69C17A06E}" destId="{D3CE3ED7-00F1-47C4-AC49-DCFF16740D8D}" srcOrd="3" destOrd="0" presId="urn:microsoft.com/office/officeart/2009/layout/CircleArrowProcess"/>
    <dgm:cxn modelId="{9DB32689-BF0F-4DDA-9197-1CEC52525BAB}" type="presParOf" srcId="{D3CE3ED7-00F1-47C4-AC49-DCFF16740D8D}" destId="{C4556FD7-A8FB-4B61-B9F4-F223A7E44680}" srcOrd="0" destOrd="0" presId="urn:microsoft.com/office/officeart/2009/layout/CircleArrowProcess"/>
    <dgm:cxn modelId="{8A784277-9120-4728-BD20-0215C8E3D76B}" type="presParOf" srcId="{DDF422CF-9B28-4A6A-BE6B-88F69C17A06E}" destId="{03F19EB2-C533-4E7B-9047-5C3B213D1B5E}" srcOrd="4" destOrd="0" presId="urn:microsoft.com/office/officeart/2009/layout/CircleArrowProcess"/>
    <dgm:cxn modelId="{DA645BD3-AD55-4200-A295-D34399531BF7}" type="presParOf" srcId="{DDF422CF-9B28-4A6A-BE6B-88F69C17A06E}" destId="{654202DA-483D-4E95-AC41-2015F3996416}" srcOrd="5" destOrd="0" presId="urn:microsoft.com/office/officeart/2009/layout/CircleArrowProcess"/>
    <dgm:cxn modelId="{617B9577-369C-49AE-B195-8E63D784CD2C}" type="presParOf" srcId="{DDF422CF-9B28-4A6A-BE6B-88F69C17A06E}" destId="{B9E9CC18-BF18-4662-A059-E7391BEF7383}" srcOrd="6" destOrd="0" presId="urn:microsoft.com/office/officeart/2009/layout/CircleArrowProcess"/>
    <dgm:cxn modelId="{07232535-D31B-4821-BA37-53204BDADBC3}" type="presParOf" srcId="{B9E9CC18-BF18-4662-A059-E7391BEF7383}" destId="{16EBF567-7F15-4872-AF87-3D5AFA0ADA16}" srcOrd="0" destOrd="0" presId="urn:microsoft.com/office/officeart/2009/layout/CircleArrowProcess"/>
    <dgm:cxn modelId="{687336B7-C352-4EF9-9954-EBA7878993C8}" type="presParOf" srcId="{DDF422CF-9B28-4A6A-BE6B-88F69C17A06E}" destId="{F241DA2F-4C36-4337-B3F5-A2E0DF6F5084}" srcOrd="7" destOrd="0" presId="urn:microsoft.com/office/officeart/2009/layout/CircleArrowProcess"/>
    <dgm:cxn modelId="{0D51CACA-2D86-4737-8207-4A57DF79B4B9}" type="presParOf" srcId="{DDF422CF-9B28-4A6A-BE6B-88F69C17A06E}" destId="{4DA4A313-5F5B-4432-B51C-CB7095D91C49}" srcOrd="8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1B50AA-FEC4-4061-8DAD-055DAD90273D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D46B2106-F103-4B1B-BE47-ADFCED3FD277}">
      <dgm:prSet/>
      <dgm:spPr/>
      <dgm:t>
        <a:bodyPr/>
        <a:lstStyle/>
        <a:p>
          <a:r>
            <a:rPr lang="en-AU" dirty="0"/>
            <a:t>Respect for democracy</a:t>
          </a:r>
        </a:p>
      </dgm:t>
    </dgm:pt>
    <dgm:pt modelId="{3D8353E5-2704-427F-9792-8EBE623BD6C3}" type="parTrans" cxnId="{4EA63E1B-BC30-4A9A-A920-3F7DFE370654}">
      <dgm:prSet/>
      <dgm:spPr/>
      <dgm:t>
        <a:bodyPr/>
        <a:lstStyle/>
        <a:p>
          <a:endParaRPr lang="en-AU"/>
        </a:p>
      </dgm:t>
    </dgm:pt>
    <dgm:pt modelId="{23BF8D14-DF0F-46C3-9F06-0F8AD651F0D0}" type="sibTrans" cxnId="{4EA63E1B-BC30-4A9A-A920-3F7DFE370654}">
      <dgm:prSet/>
      <dgm:spPr/>
      <dgm:t>
        <a:bodyPr/>
        <a:lstStyle/>
        <a:p>
          <a:endParaRPr lang="en-AU"/>
        </a:p>
      </dgm:t>
    </dgm:pt>
    <dgm:pt modelId="{603CB913-D11C-432D-B06D-3037C8E2D4CC}">
      <dgm:prSet/>
      <dgm:spPr/>
      <dgm:t>
        <a:bodyPr/>
        <a:lstStyle/>
        <a:p>
          <a:r>
            <a:rPr lang="en-AU" dirty="0"/>
            <a:t>Commitment to public interest</a:t>
          </a:r>
        </a:p>
      </dgm:t>
    </dgm:pt>
    <dgm:pt modelId="{BBE46E7B-9961-4A1D-9F8C-5B66DCF1FDD6}" type="parTrans" cxnId="{DB308023-EEB1-49A6-8E92-531A10ACA875}">
      <dgm:prSet/>
      <dgm:spPr/>
      <dgm:t>
        <a:bodyPr/>
        <a:lstStyle/>
        <a:p>
          <a:endParaRPr lang="en-AU"/>
        </a:p>
      </dgm:t>
    </dgm:pt>
    <dgm:pt modelId="{5444F931-230D-496A-90B4-8325E8DBAB41}" type="sibTrans" cxnId="{DB308023-EEB1-49A6-8E92-531A10ACA875}">
      <dgm:prSet/>
      <dgm:spPr/>
      <dgm:t>
        <a:bodyPr/>
        <a:lstStyle/>
        <a:p>
          <a:endParaRPr lang="en-AU"/>
        </a:p>
      </dgm:t>
    </dgm:pt>
    <dgm:pt modelId="{FD27F022-CEE1-4B0A-9D9B-54D433C7E866}">
      <dgm:prSet phldrT="[Text]"/>
      <dgm:spPr/>
      <dgm:t>
        <a:bodyPr/>
        <a:lstStyle/>
        <a:p>
          <a:r>
            <a:rPr lang="en-AU" b="0" dirty="0"/>
            <a:t>Fidelity to law</a:t>
          </a:r>
        </a:p>
      </dgm:t>
    </dgm:pt>
    <dgm:pt modelId="{8A88A10D-F415-480F-9A94-B642B5BEECC4}" type="parTrans" cxnId="{CD221290-2C0F-40BD-95AE-1243FC5B9DD6}">
      <dgm:prSet/>
      <dgm:spPr/>
      <dgm:t>
        <a:bodyPr/>
        <a:lstStyle/>
        <a:p>
          <a:endParaRPr lang="en-AU"/>
        </a:p>
      </dgm:t>
    </dgm:pt>
    <dgm:pt modelId="{B9A38BC4-7AE7-4985-855A-51629543D763}" type="sibTrans" cxnId="{CD221290-2C0F-40BD-95AE-1243FC5B9DD6}">
      <dgm:prSet/>
      <dgm:spPr/>
      <dgm:t>
        <a:bodyPr/>
        <a:lstStyle/>
        <a:p>
          <a:endParaRPr lang="en-AU"/>
        </a:p>
      </dgm:t>
    </dgm:pt>
    <dgm:pt modelId="{E14B88EA-3D35-4575-BCDB-2CA3B08C8BDF}" type="pres">
      <dgm:prSet presAssocID="{291B50AA-FEC4-4061-8DAD-055DAD90273D}" presName="CompostProcess" presStyleCnt="0">
        <dgm:presLayoutVars>
          <dgm:dir/>
          <dgm:resizeHandles val="exact"/>
        </dgm:presLayoutVars>
      </dgm:prSet>
      <dgm:spPr/>
    </dgm:pt>
    <dgm:pt modelId="{354E1CB1-2601-4E0E-B015-4FBC235B4BFA}" type="pres">
      <dgm:prSet presAssocID="{291B50AA-FEC4-4061-8DAD-055DAD90273D}" presName="arrow" presStyleLbl="bgShp" presStyleIdx="0" presStyleCnt="1"/>
      <dgm:spPr/>
    </dgm:pt>
    <dgm:pt modelId="{889AB2A0-1183-4B9C-A236-9D021F82EBAE}" type="pres">
      <dgm:prSet presAssocID="{291B50AA-FEC4-4061-8DAD-055DAD90273D}" presName="linearProcess" presStyleCnt="0"/>
      <dgm:spPr/>
    </dgm:pt>
    <dgm:pt modelId="{E6CA5239-F5CC-46A5-B24F-E105BF15B078}" type="pres">
      <dgm:prSet presAssocID="{FD27F022-CEE1-4B0A-9D9B-54D433C7E866}" presName="textNode" presStyleLbl="node1" presStyleIdx="0" presStyleCnt="3">
        <dgm:presLayoutVars>
          <dgm:bulletEnabled val="1"/>
        </dgm:presLayoutVars>
      </dgm:prSet>
      <dgm:spPr/>
    </dgm:pt>
    <dgm:pt modelId="{B207196D-8983-4540-AFCA-FCEB86D1BB91}" type="pres">
      <dgm:prSet presAssocID="{B9A38BC4-7AE7-4985-855A-51629543D763}" presName="sibTrans" presStyleCnt="0"/>
      <dgm:spPr/>
    </dgm:pt>
    <dgm:pt modelId="{5D42260E-36B4-4B57-84F9-60B002B2B13A}" type="pres">
      <dgm:prSet presAssocID="{D46B2106-F103-4B1B-BE47-ADFCED3FD277}" presName="textNode" presStyleLbl="node1" presStyleIdx="1" presStyleCnt="3">
        <dgm:presLayoutVars>
          <dgm:bulletEnabled val="1"/>
        </dgm:presLayoutVars>
      </dgm:prSet>
      <dgm:spPr/>
    </dgm:pt>
    <dgm:pt modelId="{BA1A681E-BABA-4326-8711-29B28B026D6D}" type="pres">
      <dgm:prSet presAssocID="{23BF8D14-DF0F-46C3-9F06-0F8AD651F0D0}" presName="sibTrans" presStyleCnt="0"/>
      <dgm:spPr/>
    </dgm:pt>
    <dgm:pt modelId="{CFD3A98E-0030-418F-BAFB-17AF0C62CEB0}" type="pres">
      <dgm:prSet presAssocID="{603CB913-D11C-432D-B06D-3037C8E2D4CC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4EA63E1B-BC30-4A9A-A920-3F7DFE370654}" srcId="{291B50AA-FEC4-4061-8DAD-055DAD90273D}" destId="{D46B2106-F103-4B1B-BE47-ADFCED3FD277}" srcOrd="1" destOrd="0" parTransId="{3D8353E5-2704-427F-9792-8EBE623BD6C3}" sibTransId="{23BF8D14-DF0F-46C3-9F06-0F8AD651F0D0}"/>
    <dgm:cxn modelId="{69E66D23-ACD0-4990-823B-2114135074D1}" type="presOf" srcId="{D46B2106-F103-4B1B-BE47-ADFCED3FD277}" destId="{5D42260E-36B4-4B57-84F9-60B002B2B13A}" srcOrd="0" destOrd="0" presId="urn:microsoft.com/office/officeart/2005/8/layout/hProcess9"/>
    <dgm:cxn modelId="{DB308023-EEB1-49A6-8E92-531A10ACA875}" srcId="{291B50AA-FEC4-4061-8DAD-055DAD90273D}" destId="{603CB913-D11C-432D-B06D-3037C8E2D4CC}" srcOrd="2" destOrd="0" parTransId="{BBE46E7B-9961-4A1D-9F8C-5B66DCF1FDD6}" sibTransId="{5444F931-230D-496A-90B4-8325E8DBAB41}"/>
    <dgm:cxn modelId="{5BE3C030-1940-4213-B2EA-79DB2428B03C}" type="presOf" srcId="{291B50AA-FEC4-4061-8DAD-055DAD90273D}" destId="{E14B88EA-3D35-4575-BCDB-2CA3B08C8BDF}" srcOrd="0" destOrd="0" presId="urn:microsoft.com/office/officeart/2005/8/layout/hProcess9"/>
    <dgm:cxn modelId="{CD221290-2C0F-40BD-95AE-1243FC5B9DD6}" srcId="{291B50AA-FEC4-4061-8DAD-055DAD90273D}" destId="{FD27F022-CEE1-4B0A-9D9B-54D433C7E866}" srcOrd="0" destOrd="0" parTransId="{8A88A10D-F415-480F-9A94-B642B5BEECC4}" sibTransId="{B9A38BC4-7AE7-4985-855A-51629543D763}"/>
    <dgm:cxn modelId="{6B3C83C7-5C22-4750-9CC9-C549B7BECBA8}" type="presOf" srcId="{FD27F022-CEE1-4B0A-9D9B-54D433C7E866}" destId="{E6CA5239-F5CC-46A5-B24F-E105BF15B078}" srcOrd="0" destOrd="0" presId="urn:microsoft.com/office/officeart/2005/8/layout/hProcess9"/>
    <dgm:cxn modelId="{FEB722F7-BA35-4CFD-A021-38C412B94AB1}" type="presOf" srcId="{603CB913-D11C-432D-B06D-3037C8E2D4CC}" destId="{CFD3A98E-0030-418F-BAFB-17AF0C62CEB0}" srcOrd="0" destOrd="0" presId="urn:microsoft.com/office/officeart/2005/8/layout/hProcess9"/>
    <dgm:cxn modelId="{A565DD52-B49C-4281-8886-195331B862BF}" type="presParOf" srcId="{E14B88EA-3D35-4575-BCDB-2CA3B08C8BDF}" destId="{354E1CB1-2601-4E0E-B015-4FBC235B4BFA}" srcOrd="0" destOrd="0" presId="urn:microsoft.com/office/officeart/2005/8/layout/hProcess9"/>
    <dgm:cxn modelId="{24211298-B7A6-41F4-A12D-DBD099656B14}" type="presParOf" srcId="{E14B88EA-3D35-4575-BCDB-2CA3B08C8BDF}" destId="{889AB2A0-1183-4B9C-A236-9D021F82EBAE}" srcOrd="1" destOrd="0" presId="urn:microsoft.com/office/officeart/2005/8/layout/hProcess9"/>
    <dgm:cxn modelId="{CB4A95D7-1C57-4F7E-B41E-9B43C9015BC7}" type="presParOf" srcId="{889AB2A0-1183-4B9C-A236-9D021F82EBAE}" destId="{E6CA5239-F5CC-46A5-B24F-E105BF15B078}" srcOrd="0" destOrd="0" presId="urn:microsoft.com/office/officeart/2005/8/layout/hProcess9"/>
    <dgm:cxn modelId="{D96FDDF7-623E-4CAB-AC07-2A76380F71C7}" type="presParOf" srcId="{889AB2A0-1183-4B9C-A236-9D021F82EBAE}" destId="{B207196D-8983-4540-AFCA-FCEB86D1BB91}" srcOrd="1" destOrd="0" presId="urn:microsoft.com/office/officeart/2005/8/layout/hProcess9"/>
    <dgm:cxn modelId="{B7ADB07E-6C78-4CCF-B608-D27CB05CD806}" type="presParOf" srcId="{889AB2A0-1183-4B9C-A236-9D021F82EBAE}" destId="{5D42260E-36B4-4B57-84F9-60B002B2B13A}" srcOrd="2" destOrd="0" presId="urn:microsoft.com/office/officeart/2005/8/layout/hProcess9"/>
    <dgm:cxn modelId="{23DF158D-7ACD-4501-890B-5D4FD65D4075}" type="presParOf" srcId="{889AB2A0-1183-4B9C-A236-9D021F82EBAE}" destId="{BA1A681E-BABA-4326-8711-29B28B026D6D}" srcOrd="3" destOrd="0" presId="urn:microsoft.com/office/officeart/2005/8/layout/hProcess9"/>
    <dgm:cxn modelId="{310D1691-2D51-476B-8B6D-CA4562270A71}" type="presParOf" srcId="{889AB2A0-1183-4B9C-A236-9D021F82EBAE}" destId="{CFD3A98E-0030-418F-BAFB-17AF0C62CEB0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1B50AA-FEC4-4061-8DAD-055DAD90273D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FD27F022-CEE1-4B0A-9D9B-54D433C7E866}">
      <dgm:prSet phldrT="[Text]" custT="1"/>
      <dgm:spPr/>
      <dgm:t>
        <a:bodyPr/>
        <a:lstStyle/>
        <a:p>
          <a:r>
            <a:rPr lang="en-AU" sz="1200" b="0" dirty="0"/>
            <a:t>Analytical capability</a:t>
          </a:r>
        </a:p>
      </dgm:t>
    </dgm:pt>
    <dgm:pt modelId="{8A88A10D-F415-480F-9A94-B642B5BEECC4}" type="parTrans" cxnId="{CD221290-2C0F-40BD-95AE-1243FC5B9DD6}">
      <dgm:prSet/>
      <dgm:spPr/>
      <dgm:t>
        <a:bodyPr/>
        <a:lstStyle/>
        <a:p>
          <a:endParaRPr lang="en-AU"/>
        </a:p>
      </dgm:t>
    </dgm:pt>
    <dgm:pt modelId="{B9A38BC4-7AE7-4985-855A-51629543D763}" type="sibTrans" cxnId="{CD221290-2C0F-40BD-95AE-1243FC5B9DD6}">
      <dgm:prSet/>
      <dgm:spPr/>
      <dgm:t>
        <a:bodyPr/>
        <a:lstStyle/>
        <a:p>
          <a:endParaRPr lang="en-AU"/>
        </a:p>
      </dgm:t>
    </dgm:pt>
    <dgm:pt modelId="{E7A17EA5-656F-425F-BC64-F5CB7DE23626}">
      <dgm:prSet custT="1"/>
      <dgm:spPr/>
      <dgm:t>
        <a:bodyPr/>
        <a:lstStyle/>
        <a:p>
          <a:r>
            <a:rPr lang="en-AU" sz="1200" dirty="0"/>
            <a:t>Instrumental capacity</a:t>
          </a:r>
        </a:p>
      </dgm:t>
    </dgm:pt>
    <dgm:pt modelId="{0619CAF9-00EE-4660-BB42-F24D7B3141CC}" type="sibTrans" cxnId="{07A1CC0D-7E23-473B-B370-80D699AA3272}">
      <dgm:prSet/>
      <dgm:spPr/>
      <dgm:t>
        <a:bodyPr/>
        <a:lstStyle/>
        <a:p>
          <a:endParaRPr lang="en-AU"/>
        </a:p>
      </dgm:t>
    </dgm:pt>
    <dgm:pt modelId="{5D2AE618-9CA8-4AAF-9557-2CB92778FBB0}" type="parTrans" cxnId="{07A1CC0D-7E23-473B-B370-80D699AA3272}">
      <dgm:prSet/>
      <dgm:spPr/>
      <dgm:t>
        <a:bodyPr/>
        <a:lstStyle/>
        <a:p>
          <a:endParaRPr lang="en-AU"/>
        </a:p>
      </dgm:t>
    </dgm:pt>
    <dgm:pt modelId="{C359D055-7E67-4152-892A-F27A47D3041F}">
      <dgm:prSet custT="1"/>
      <dgm:spPr/>
      <dgm:t>
        <a:bodyPr/>
        <a:lstStyle/>
        <a:p>
          <a:r>
            <a:rPr lang="en-AU" sz="1200" dirty="0"/>
            <a:t>High performance</a:t>
          </a:r>
        </a:p>
      </dgm:t>
    </dgm:pt>
    <dgm:pt modelId="{86AA137E-8BEF-4A62-BCEA-550C9C8DF12D}" type="sibTrans" cxnId="{92D71B66-A662-4CCD-832C-8420A3AAABE3}">
      <dgm:prSet/>
      <dgm:spPr/>
      <dgm:t>
        <a:bodyPr/>
        <a:lstStyle/>
        <a:p>
          <a:endParaRPr lang="en-AU"/>
        </a:p>
      </dgm:t>
    </dgm:pt>
    <dgm:pt modelId="{A49A3379-7918-44D2-9F88-BDDE4B4CFA51}" type="parTrans" cxnId="{92D71B66-A662-4CCD-832C-8420A3AAABE3}">
      <dgm:prSet/>
      <dgm:spPr/>
      <dgm:t>
        <a:bodyPr/>
        <a:lstStyle/>
        <a:p>
          <a:endParaRPr lang="en-AU"/>
        </a:p>
      </dgm:t>
    </dgm:pt>
    <dgm:pt modelId="{E14B88EA-3D35-4575-BCDB-2CA3B08C8BDF}" type="pres">
      <dgm:prSet presAssocID="{291B50AA-FEC4-4061-8DAD-055DAD90273D}" presName="CompostProcess" presStyleCnt="0">
        <dgm:presLayoutVars>
          <dgm:dir/>
          <dgm:resizeHandles val="exact"/>
        </dgm:presLayoutVars>
      </dgm:prSet>
      <dgm:spPr/>
    </dgm:pt>
    <dgm:pt modelId="{354E1CB1-2601-4E0E-B015-4FBC235B4BFA}" type="pres">
      <dgm:prSet presAssocID="{291B50AA-FEC4-4061-8DAD-055DAD90273D}" presName="arrow" presStyleLbl="bgShp" presStyleIdx="0" presStyleCnt="1"/>
      <dgm:spPr/>
    </dgm:pt>
    <dgm:pt modelId="{889AB2A0-1183-4B9C-A236-9D021F82EBAE}" type="pres">
      <dgm:prSet presAssocID="{291B50AA-FEC4-4061-8DAD-055DAD90273D}" presName="linearProcess" presStyleCnt="0"/>
      <dgm:spPr/>
    </dgm:pt>
    <dgm:pt modelId="{E6CA5239-F5CC-46A5-B24F-E105BF15B078}" type="pres">
      <dgm:prSet presAssocID="{FD27F022-CEE1-4B0A-9D9B-54D433C7E866}" presName="textNode" presStyleLbl="node1" presStyleIdx="0" presStyleCnt="3">
        <dgm:presLayoutVars>
          <dgm:bulletEnabled val="1"/>
        </dgm:presLayoutVars>
      </dgm:prSet>
      <dgm:spPr/>
    </dgm:pt>
    <dgm:pt modelId="{B207196D-8983-4540-AFCA-FCEB86D1BB91}" type="pres">
      <dgm:prSet presAssocID="{B9A38BC4-7AE7-4985-855A-51629543D763}" presName="sibTrans" presStyleCnt="0"/>
      <dgm:spPr/>
    </dgm:pt>
    <dgm:pt modelId="{BC782B38-1E63-4E2C-B6DD-7AAAD45F377C}" type="pres">
      <dgm:prSet presAssocID="{E7A17EA5-656F-425F-BC64-F5CB7DE23626}" presName="textNode" presStyleLbl="node1" presStyleIdx="1" presStyleCnt="3">
        <dgm:presLayoutVars>
          <dgm:bulletEnabled val="1"/>
        </dgm:presLayoutVars>
      </dgm:prSet>
      <dgm:spPr/>
    </dgm:pt>
    <dgm:pt modelId="{D968E15D-A0C0-4856-A9E5-F6E2FDFDE1FB}" type="pres">
      <dgm:prSet presAssocID="{0619CAF9-00EE-4660-BB42-F24D7B3141CC}" presName="sibTrans" presStyleCnt="0"/>
      <dgm:spPr/>
    </dgm:pt>
    <dgm:pt modelId="{943DB10D-CB21-4854-A4A9-1F7236760481}" type="pres">
      <dgm:prSet presAssocID="{C359D055-7E67-4152-892A-F27A47D3041F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07A1CC0D-7E23-473B-B370-80D699AA3272}" srcId="{291B50AA-FEC4-4061-8DAD-055DAD90273D}" destId="{E7A17EA5-656F-425F-BC64-F5CB7DE23626}" srcOrd="1" destOrd="0" parTransId="{5D2AE618-9CA8-4AAF-9557-2CB92778FBB0}" sibTransId="{0619CAF9-00EE-4660-BB42-F24D7B3141CC}"/>
    <dgm:cxn modelId="{5BE3C030-1940-4213-B2EA-79DB2428B03C}" type="presOf" srcId="{291B50AA-FEC4-4061-8DAD-055DAD90273D}" destId="{E14B88EA-3D35-4575-BCDB-2CA3B08C8BDF}" srcOrd="0" destOrd="0" presId="urn:microsoft.com/office/officeart/2005/8/layout/hProcess9"/>
    <dgm:cxn modelId="{77483935-F916-4E5D-8B7F-38F78CF7836E}" type="presOf" srcId="{E7A17EA5-656F-425F-BC64-F5CB7DE23626}" destId="{BC782B38-1E63-4E2C-B6DD-7AAAD45F377C}" srcOrd="0" destOrd="0" presId="urn:microsoft.com/office/officeart/2005/8/layout/hProcess9"/>
    <dgm:cxn modelId="{92D71B66-A662-4CCD-832C-8420A3AAABE3}" srcId="{291B50AA-FEC4-4061-8DAD-055DAD90273D}" destId="{C359D055-7E67-4152-892A-F27A47D3041F}" srcOrd="2" destOrd="0" parTransId="{A49A3379-7918-44D2-9F88-BDDE4B4CFA51}" sibTransId="{86AA137E-8BEF-4A62-BCEA-550C9C8DF12D}"/>
    <dgm:cxn modelId="{CD221290-2C0F-40BD-95AE-1243FC5B9DD6}" srcId="{291B50AA-FEC4-4061-8DAD-055DAD90273D}" destId="{FD27F022-CEE1-4B0A-9D9B-54D433C7E866}" srcOrd="0" destOrd="0" parTransId="{8A88A10D-F415-480F-9A94-B642B5BEECC4}" sibTransId="{B9A38BC4-7AE7-4985-855A-51629543D763}"/>
    <dgm:cxn modelId="{FF967EC0-E198-4908-8E16-89480AFBC5E9}" type="presOf" srcId="{C359D055-7E67-4152-892A-F27A47D3041F}" destId="{943DB10D-CB21-4854-A4A9-1F7236760481}" srcOrd="0" destOrd="0" presId="urn:microsoft.com/office/officeart/2005/8/layout/hProcess9"/>
    <dgm:cxn modelId="{6B3C83C7-5C22-4750-9CC9-C549B7BECBA8}" type="presOf" srcId="{FD27F022-CEE1-4B0A-9D9B-54D433C7E866}" destId="{E6CA5239-F5CC-46A5-B24F-E105BF15B078}" srcOrd="0" destOrd="0" presId="urn:microsoft.com/office/officeart/2005/8/layout/hProcess9"/>
    <dgm:cxn modelId="{A565DD52-B49C-4281-8886-195331B862BF}" type="presParOf" srcId="{E14B88EA-3D35-4575-BCDB-2CA3B08C8BDF}" destId="{354E1CB1-2601-4E0E-B015-4FBC235B4BFA}" srcOrd="0" destOrd="0" presId="urn:microsoft.com/office/officeart/2005/8/layout/hProcess9"/>
    <dgm:cxn modelId="{24211298-B7A6-41F4-A12D-DBD099656B14}" type="presParOf" srcId="{E14B88EA-3D35-4575-BCDB-2CA3B08C8BDF}" destId="{889AB2A0-1183-4B9C-A236-9D021F82EBAE}" srcOrd="1" destOrd="0" presId="urn:microsoft.com/office/officeart/2005/8/layout/hProcess9"/>
    <dgm:cxn modelId="{CB4A95D7-1C57-4F7E-B41E-9B43C9015BC7}" type="presParOf" srcId="{889AB2A0-1183-4B9C-A236-9D021F82EBAE}" destId="{E6CA5239-F5CC-46A5-B24F-E105BF15B078}" srcOrd="0" destOrd="0" presId="urn:microsoft.com/office/officeart/2005/8/layout/hProcess9"/>
    <dgm:cxn modelId="{D96FDDF7-623E-4CAB-AC07-2A76380F71C7}" type="presParOf" srcId="{889AB2A0-1183-4B9C-A236-9D021F82EBAE}" destId="{B207196D-8983-4540-AFCA-FCEB86D1BB91}" srcOrd="1" destOrd="0" presId="urn:microsoft.com/office/officeart/2005/8/layout/hProcess9"/>
    <dgm:cxn modelId="{CD26F1E8-E618-4661-BA91-EC02256619AB}" type="presParOf" srcId="{889AB2A0-1183-4B9C-A236-9D021F82EBAE}" destId="{BC782B38-1E63-4E2C-B6DD-7AAAD45F377C}" srcOrd="2" destOrd="0" presId="urn:microsoft.com/office/officeart/2005/8/layout/hProcess9"/>
    <dgm:cxn modelId="{84FDCA0E-DEEE-45B0-884B-F77EEA701299}" type="presParOf" srcId="{889AB2A0-1183-4B9C-A236-9D021F82EBAE}" destId="{D968E15D-A0C0-4856-A9E5-F6E2FDFDE1FB}" srcOrd="3" destOrd="0" presId="urn:microsoft.com/office/officeart/2005/8/layout/hProcess9"/>
    <dgm:cxn modelId="{B2EFDE8C-B993-40B5-A445-A54CCACEB73D}" type="presParOf" srcId="{889AB2A0-1183-4B9C-A236-9D021F82EBAE}" destId="{943DB10D-CB21-4854-A4A9-1F723676048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91B50AA-FEC4-4061-8DAD-055DAD90273D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FD27F022-CEE1-4B0A-9D9B-54D433C7E866}">
      <dgm:prSet phldrT="[Text]" custT="1"/>
      <dgm:spPr/>
      <dgm:t>
        <a:bodyPr/>
        <a:lstStyle/>
        <a:p>
          <a:r>
            <a:rPr lang="en-AU" sz="1200" b="0" dirty="0"/>
            <a:t>Even handedness</a:t>
          </a:r>
        </a:p>
      </dgm:t>
    </dgm:pt>
    <dgm:pt modelId="{8A88A10D-F415-480F-9A94-B642B5BEECC4}" type="parTrans" cxnId="{CD221290-2C0F-40BD-95AE-1243FC5B9DD6}">
      <dgm:prSet/>
      <dgm:spPr/>
      <dgm:t>
        <a:bodyPr/>
        <a:lstStyle/>
        <a:p>
          <a:endParaRPr lang="en-AU"/>
        </a:p>
      </dgm:t>
    </dgm:pt>
    <dgm:pt modelId="{B9A38BC4-7AE7-4985-855A-51629543D763}" type="sibTrans" cxnId="{CD221290-2C0F-40BD-95AE-1243FC5B9DD6}">
      <dgm:prSet/>
      <dgm:spPr/>
      <dgm:t>
        <a:bodyPr/>
        <a:lstStyle/>
        <a:p>
          <a:endParaRPr lang="en-AU"/>
        </a:p>
      </dgm:t>
    </dgm:pt>
    <dgm:pt modelId="{B057A55B-4518-4232-A550-F0A03D0D35E0}">
      <dgm:prSet custT="1"/>
      <dgm:spPr/>
      <dgm:t>
        <a:bodyPr/>
        <a:lstStyle/>
        <a:p>
          <a:r>
            <a:rPr lang="en-AU" sz="1200" dirty="0"/>
            <a:t>Listening </a:t>
          </a:r>
        </a:p>
      </dgm:t>
    </dgm:pt>
    <dgm:pt modelId="{FB742413-81E8-431D-ADD2-1415F64F9D11}" type="parTrans" cxnId="{0BD4EC1F-513A-435B-9993-F17735AC24A7}">
      <dgm:prSet/>
      <dgm:spPr/>
      <dgm:t>
        <a:bodyPr/>
        <a:lstStyle/>
        <a:p>
          <a:endParaRPr lang="en-AU"/>
        </a:p>
      </dgm:t>
    </dgm:pt>
    <dgm:pt modelId="{8B51B1F1-FF7C-4EAC-A5A9-216E08DD74E6}" type="sibTrans" cxnId="{0BD4EC1F-513A-435B-9993-F17735AC24A7}">
      <dgm:prSet/>
      <dgm:spPr/>
      <dgm:t>
        <a:bodyPr/>
        <a:lstStyle/>
        <a:p>
          <a:endParaRPr lang="en-AU"/>
        </a:p>
      </dgm:t>
    </dgm:pt>
    <dgm:pt modelId="{C9917035-418B-4318-B245-FF2FA9500147}">
      <dgm:prSet custT="1"/>
      <dgm:spPr/>
      <dgm:t>
        <a:bodyPr/>
        <a:lstStyle/>
        <a:p>
          <a:r>
            <a:rPr lang="en-AU" sz="1200" dirty="0"/>
            <a:t>Responsive-ness</a:t>
          </a:r>
        </a:p>
      </dgm:t>
    </dgm:pt>
    <dgm:pt modelId="{0E51395C-9616-4C91-B094-A3880266138C}" type="parTrans" cxnId="{2529E11B-FD46-46D4-9AC8-B4AA393C940B}">
      <dgm:prSet/>
      <dgm:spPr/>
      <dgm:t>
        <a:bodyPr/>
        <a:lstStyle/>
        <a:p>
          <a:endParaRPr lang="en-AU"/>
        </a:p>
      </dgm:t>
    </dgm:pt>
    <dgm:pt modelId="{A7928DEF-A172-442F-900F-00FF4A0615A0}" type="sibTrans" cxnId="{2529E11B-FD46-46D4-9AC8-B4AA393C940B}">
      <dgm:prSet/>
      <dgm:spPr/>
      <dgm:t>
        <a:bodyPr/>
        <a:lstStyle/>
        <a:p>
          <a:endParaRPr lang="en-AU"/>
        </a:p>
      </dgm:t>
    </dgm:pt>
    <dgm:pt modelId="{E14B88EA-3D35-4575-BCDB-2CA3B08C8BDF}" type="pres">
      <dgm:prSet presAssocID="{291B50AA-FEC4-4061-8DAD-055DAD90273D}" presName="CompostProcess" presStyleCnt="0">
        <dgm:presLayoutVars>
          <dgm:dir/>
          <dgm:resizeHandles val="exact"/>
        </dgm:presLayoutVars>
      </dgm:prSet>
      <dgm:spPr/>
    </dgm:pt>
    <dgm:pt modelId="{354E1CB1-2601-4E0E-B015-4FBC235B4BFA}" type="pres">
      <dgm:prSet presAssocID="{291B50AA-FEC4-4061-8DAD-055DAD90273D}" presName="arrow" presStyleLbl="bgShp" presStyleIdx="0" presStyleCnt="1"/>
      <dgm:spPr/>
    </dgm:pt>
    <dgm:pt modelId="{889AB2A0-1183-4B9C-A236-9D021F82EBAE}" type="pres">
      <dgm:prSet presAssocID="{291B50AA-FEC4-4061-8DAD-055DAD90273D}" presName="linearProcess" presStyleCnt="0"/>
      <dgm:spPr/>
    </dgm:pt>
    <dgm:pt modelId="{E6CA5239-F5CC-46A5-B24F-E105BF15B078}" type="pres">
      <dgm:prSet presAssocID="{FD27F022-CEE1-4B0A-9D9B-54D433C7E866}" presName="textNode" presStyleLbl="node1" presStyleIdx="0" presStyleCnt="3">
        <dgm:presLayoutVars>
          <dgm:bulletEnabled val="1"/>
        </dgm:presLayoutVars>
      </dgm:prSet>
      <dgm:spPr/>
    </dgm:pt>
    <dgm:pt modelId="{B207196D-8983-4540-AFCA-FCEB86D1BB91}" type="pres">
      <dgm:prSet presAssocID="{B9A38BC4-7AE7-4985-855A-51629543D763}" presName="sibTrans" presStyleCnt="0"/>
      <dgm:spPr/>
    </dgm:pt>
    <dgm:pt modelId="{09437FAE-DA5A-445A-8E39-06DAE940E9E8}" type="pres">
      <dgm:prSet presAssocID="{B057A55B-4518-4232-A550-F0A03D0D35E0}" presName="textNode" presStyleLbl="node1" presStyleIdx="1" presStyleCnt="3">
        <dgm:presLayoutVars>
          <dgm:bulletEnabled val="1"/>
        </dgm:presLayoutVars>
      </dgm:prSet>
      <dgm:spPr/>
    </dgm:pt>
    <dgm:pt modelId="{3D082FDF-2EEA-4B09-A370-12BB18B83265}" type="pres">
      <dgm:prSet presAssocID="{8B51B1F1-FF7C-4EAC-A5A9-216E08DD74E6}" presName="sibTrans" presStyleCnt="0"/>
      <dgm:spPr/>
    </dgm:pt>
    <dgm:pt modelId="{8EA877BA-0617-4B9F-9509-F19811D8A4EE}" type="pres">
      <dgm:prSet presAssocID="{C9917035-418B-4318-B245-FF2FA9500147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2529E11B-FD46-46D4-9AC8-B4AA393C940B}" srcId="{291B50AA-FEC4-4061-8DAD-055DAD90273D}" destId="{C9917035-418B-4318-B245-FF2FA9500147}" srcOrd="2" destOrd="0" parTransId="{0E51395C-9616-4C91-B094-A3880266138C}" sibTransId="{A7928DEF-A172-442F-900F-00FF4A0615A0}"/>
    <dgm:cxn modelId="{0BD4EC1F-513A-435B-9993-F17735AC24A7}" srcId="{291B50AA-FEC4-4061-8DAD-055DAD90273D}" destId="{B057A55B-4518-4232-A550-F0A03D0D35E0}" srcOrd="1" destOrd="0" parTransId="{FB742413-81E8-431D-ADD2-1415F64F9D11}" sibTransId="{8B51B1F1-FF7C-4EAC-A5A9-216E08DD74E6}"/>
    <dgm:cxn modelId="{5BE3C030-1940-4213-B2EA-79DB2428B03C}" type="presOf" srcId="{291B50AA-FEC4-4061-8DAD-055DAD90273D}" destId="{E14B88EA-3D35-4575-BCDB-2CA3B08C8BDF}" srcOrd="0" destOrd="0" presId="urn:microsoft.com/office/officeart/2005/8/layout/hProcess9"/>
    <dgm:cxn modelId="{CD221290-2C0F-40BD-95AE-1243FC5B9DD6}" srcId="{291B50AA-FEC4-4061-8DAD-055DAD90273D}" destId="{FD27F022-CEE1-4B0A-9D9B-54D433C7E866}" srcOrd="0" destOrd="0" parTransId="{8A88A10D-F415-480F-9A94-B642B5BEECC4}" sibTransId="{B9A38BC4-7AE7-4985-855A-51629543D763}"/>
    <dgm:cxn modelId="{6B3C83C7-5C22-4750-9CC9-C549B7BECBA8}" type="presOf" srcId="{FD27F022-CEE1-4B0A-9D9B-54D433C7E866}" destId="{E6CA5239-F5CC-46A5-B24F-E105BF15B078}" srcOrd="0" destOrd="0" presId="urn:microsoft.com/office/officeart/2005/8/layout/hProcess9"/>
    <dgm:cxn modelId="{5AC88CCA-4B7D-4AE8-BD67-1351FBBF4B59}" type="presOf" srcId="{C9917035-418B-4318-B245-FF2FA9500147}" destId="{8EA877BA-0617-4B9F-9509-F19811D8A4EE}" srcOrd="0" destOrd="0" presId="urn:microsoft.com/office/officeart/2005/8/layout/hProcess9"/>
    <dgm:cxn modelId="{5709D4D5-16C8-4D71-B1A3-5CA59FB93EC0}" type="presOf" srcId="{B057A55B-4518-4232-A550-F0A03D0D35E0}" destId="{09437FAE-DA5A-445A-8E39-06DAE940E9E8}" srcOrd="0" destOrd="0" presId="urn:microsoft.com/office/officeart/2005/8/layout/hProcess9"/>
    <dgm:cxn modelId="{A565DD52-B49C-4281-8886-195331B862BF}" type="presParOf" srcId="{E14B88EA-3D35-4575-BCDB-2CA3B08C8BDF}" destId="{354E1CB1-2601-4E0E-B015-4FBC235B4BFA}" srcOrd="0" destOrd="0" presId="urn:microsoft.com/office/officeart/2005/8/layout/hProcess9"/>
    <dgm:cxn modelId="{24211298-B7A6-41F4-A12D-DBD099656B14}" type="presParOf" srcId="{E14B88EA-3D35-4575-BCDB-2CA3B08C8BDF}" destId="{889AB2A0-1183-4B9C-A236-9D021F82EBAE}" srcOrd="1" destOrd="0" presId="urn:microsoft.com/office/officeart/2005/8/layout/hProcess9"/>
    <dgm:cxn modelId="{CB4A95D7-1C57-4F7E-B41E-9B43C9015BC7}" type="presParOf" srcId="{889AB2A0-1183-4B9C-A236-9D021F82EBAE}" destId="{E6CA5239-F5CC-46A5-B24F-E105BF15B078}" srcOrd="0" destOrd="0" presId="urn:microsoft.com/office/officeart/2005/8/layout/hProcess9"/>
    <dgm:cxn modelId="{D96FDDF7-623E-4CAB-AC07-2A76380F71C7}" type="presParOf" srcId="{889AB2A0-1183-4B9C-A236-9D021F82EBAE}" destId="{B207196D-8983-4540-AFCA-FCEB86D1BB91}" srcOrd="1" destOrd="0" presId="urn:microsoft.com/office/officeart/2005/8/layout/hProcess9"/>
    <dgm:cxn modelId="{C82EEC8D-C5A8-4FD8-8A0C-7411275D56FF}" type="presParOf" srcId="{889AB2A0-1183-4B9C-A236-9D021F82EBAE}" destId="{09437FAE-DA5A-445A-8E39-06DAE940E9E8}" srcOrd="2" destOrd="0" presId="urn:microsoft.com/office/officeart/2005/8/layout/hProcess9"/>
    <dgm:cxn modelId="{902D88D1-6D10-4654-B90C-3BD0AABE5CE2}" type="presParOf" srcId="{889AB2A0-1183-4B9C-A236-9D021F82EBAE}" destId="{3D082FDF-2EEA-4B09-A370-12BB18B83265}" srcOrd="3" destOrd="0" presId="urn:microsoft.com/office/officeart/2005/8/layout/hProcess9"/>
    <dgm:cxn modelId="{4637FFEE-F31D-4009-9E5C-E0B5E5603E80}" type="presParOf" srcId="{889AB2A0-1183-4B9C-A236-9D021F82EBAE}" destId="{8EA877BA-0617-4B9F-9509-F19811D8A4E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813297F-4FAA-4B01-8DFE-83C318F3AC4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1E2387DD-7D94-457F-8359-83C4767AD41E}">
      <dgm:prSet phldrT="[Text]" custT="1"/>
      <dgm:spPr/>
      <dgm:t>
        <a:bodyPr/>
        <a:lstStyle/>
        <a:p>
          <a:r>
            <a:rPr lang="en-AU" sz="1600" b="1" dirty="0"/>
            <a:t> Utmost integrity</a:t>
          </a:r>
          <a:endParaRPr lang="en-AU" sz="1200" b="1" i="1" dirty="0"/>
        </a:p>
      </dgm:t>
    </dgm:pt>
    <dgm:pt modelId="{6AA75DEF-5E5A-4703-B95D-5A66CB149D86}" type="parTrans" cxnId="{CB0E50BE-4284-4AC0-B0DB-10098D053648}">
      <dgm:prSet/>
      <dgm:spPr/>
      <dgm:t>
        <a:bodyPr/>
        <a:lstStyle/>
        <a:p>
          <a:endParaRPr lang="en-AU"/>
        </a:p>
      </dgm:t>
    </dgm:pt>
    <dgm:pt modelId="{8E7856DA-ED1A-49CE-A0EB-824D8F944439}" type="sibTrans" cxnId="{CB0E50BE-4284-4AC0-B0DB-10098D053648}">
      <dgm:prSet/>
      <dgm:spPr/>
      <dgm:t>
        <a:bodyPr/>
        <a:lstStyle/>
        <a:p>
          <a:endParaRPr lang="en-AU"/>
        </a:p>
      </dgm:t>
    </dgm:pt>
    <dgm:pt modelId="{B351A515-3A9D-454C-811F-8C2D1107E00E}">
      <dgm:prSet phldrT="[Text]" custT="1"/>
      <dgm:spPr/>
      <dgm:t>
        <a:bodyPr/>
        <a:lstStyle/>
        <a:p>
          <a:r>
            <a:rPr lang="en-AU" sz="1600" b="1" dirty="0"/>
            <a:t>Empathic engagement</a:t>
          </a:r>
          <a:endParaRPr lang="en-AU" sz="1200" b="1" i="1" dirty="0"/>
        </a:p>
      </dgm:t>
    </dgm:pt>
    <dgm:pt modelId="{608C5B18-1B53-4D25-BF55-980548AA4EB3}" type="parTrans" cxnId="{72C0397A-6CEF-49F2-B9AB-986C79E99242}">
      <dgm:prSet/>
      <dgm:spPr/>
      <dgm:t>
        <a:bodyPr/>
        <a:lstStyle/>
        <a:p>
          <a:endParaRPr lang="en-AU"/>
        </a:p>
      </dgm:t>
    </dgm:pt>
    <dgm:pt modelId="{3C0B0B6B-BF18-4877-8C60-F1ED71CB837A}" type="sibTrans" cxnId="{72C0397A-6CEF-49F2-B9AB-986C79E99242}">
      <dgm:prSet/>
      <dgm:spPr/>
      <dgm:t>
        <a:bodyPr/>
        <a:lstStyle/>
        <a:p>
          <a:endParaRPr lang="en-AU"/>
        </a:p>
      </dgm:t>
    </dgm:pt>
    <dgm:pt modelId="{20D4DF73-CF87-4CEE-975A-5EA4BAD06A84}">
      <dgm:prSet phldrT="[Text]" custT="1"/>
      <dgm:spPr/>
      <dgm:t>
        <a:bodyPr/>
        <a:lstStyle/>
        <a:p>
          <a:r>
            <a:rPr lang="en-AU" sz="1600" b="1" dirty="0"/>
            <a:t>Stellar competence</a:t>
          </a:r>
          <a:endParaRPr lang="en-AU" sz="1200" b="1" i="1" dirty="0"/>
        </a:p>
      </dgm:t>
    </dgm:pt>
    <dgm:pt modelId="{91007250-E425-4337-ACEE-1D3024C7B307}" type="parTrans" cxnId="{30284F02-7F21-4C02-84B6-78DB4753AE3B}">
      <dgm:prSet/>
      <dgm:spPr/>
      <dgm:t>
        <a:bodyPr/>
        <a:lstStyle/>
        <a:p>
          <a:endParaRPr lang="en-AU"/>
        </a:p>
      </dgm:t>
    </dgm:pt>
    <dgm:pt modelId="{FA3CE527-9D80-4A39-8F69-A0D851E13EDA}" type="sibTrans" cxnId="{30284F02-7F21-4C02-84B6-78DB4753AE3B}">
      <dgm:prSet/>
      <dgm:spPr/>
      <dgm:t>
        <a:bodyPr/>
        <a:lstStyle/>
        <a:p>
          <a:endParaRPr lang="en-AU"/>
        </a:p>
      </dgm:t>
    </dgm:pt>
    <dgm:pt modelId="{CFB81499-43A1-4EFE-B115-BFA9FF79D9E4}">
      <dgm:prSet phldrT="[Text]" custT="1"/>
      <dgm:spPr/>
      <dgm:t>
        <a:bodyPr/>
        <a:lstStyle/>
        <a:p>
          <a:r>
            <a:rPr lang="en-AU" sz="1300" b="1" dirty="0"/>
            <a:t>Improved systems and processes and training</a:t>
          </a:r>
        </a:p>
      </dgm:t>
    </dgm:pt>
    <dgm:pt modelId="{731E72A4-8C3B-422A-BEB5-5FCDE2B9D163}" type="parTrans" cxnId="{7F4BDEC5-BF08-4436-84D3-EF127217325D}">
      <dgm:prSet/>
      <dgm:spPr/>
      <dgm:t>
        <a:bodyPr/>
        <a:lstStyle/>
        <a:p>
          <a:endParaRPr lang="en-AU"/>
        </a:p>
      </dgm:t>
    </dgm:pt>
    <dgm:pt modelId="{5814D8A3-9FD3-4E6C-AF4A-FE26B3E9BC29}" type="sibTrans" cxnId="{7F4BDEC5-BF08-4436-84D3-EF127217325D}">
      <dgm:prSet/>
      <dgm:spPr/>
      <dgm:t>
        <a:bodyPr/>
        <a:lstStyle/>
        <a:p>
          <a:endParaRPr lang="en-AU"/>
        </a:p>
      </dgm:t>
    </dgm:pt>
    <dgm:pt modelId="{4A25F422-F017-4558-800F-F9CD3058F218}">
      <dgm:prSet phldrT="[Text]" custT="1"/>
      <dgm:spPr/>
      <dgm:t>
        <a:bodyPr/>
        <a:lstStyle/>
        <a:p>
          <a:r>
            <a:rPr lang="en-AU" sz="1300" b="1" dirty="0"/>
            <a:t>Rationale in response to review requests</a:t>
          </a:r>
        </a:p>
      </dgm:t>
    </dgm:pt>
    <dgm:pt modelId="{73E3C35D-907E-4D67-ABAD-2F3A29542934}" type="parTrans" cxnId="{C94920D8-12BB-4C38-ADF8-A2F2F50B5364}">
      <dgm:prSet/>
      <dgm:spPr/>
      <dgm:t>
        <a:bodyPr/>
        <a:lstStyle/>
        <a:p>
          <a:endParaRPr lang="en-AU"/>
        </a:p>
      </dgm:t>
    </dgm:pt>
    <dgm:pt modelId="{C1F42D91-1A2A-4AF7-B9F3-94AAC7A11161}" type="sibTrans" cxnId="{C94920D8-12BB-4C38-ADF8-A2F2F50B5364}">
      <dgm:prSet/>
      <dgm:spPr/>
      <dgm:t>
        <a:bodyPr/>
        <a:lstStyle/>
        <a:p>
          <a:endParaRPr lang="en-AU"/>
        </a:p>
      </dgm:t>
    </dgm:pt>
    <dgm:pt modelId="{83F3CB69-3D60-4F7F-BB27-960938C906B8}">
      <dgm:prSet phldrT="[Text]" custT="1"/>
      <dgm:spPr/>
      <dgm:t>
        <a:bodyPr/>
        <a:lstStyle/>
        <a:p>
          <a:r>
            <a:rPr lang="en-AU" sz="1300" b="1" dirty="0"/>
            <a:t>Clearer assessment criteria</a:t>
          </a:r>
        </a:p>
      </dgm:t>
    </dgm:pt>
    <dgm:pt modelId="{3522A8E8-FCEA-4D29-A6B1-65114D3187EB}" type="parTrans" cxnId="{2CC1BE8E-B69C-4EC5-8520-AF4F86021EE4}">
      <dgm:prSet/>
      <dgm:spPr/>
      <dgm:t>
        <a:bodyPr/>
        <a:lstStyle/>
        <a:p>
          <a:endParaRPr lang="en-AU"/>
        </a:p>
      </dgm:t>
    </dgm:pt>
    <dgm:pt modelId="{E709F82B-3E04-4F06-9033-8B05ADCF919C}" type="sibTrans" cxnId="{2CC1BE8E-B69C-4EC5-8520-AF4F86021EE4}">
      <dgm:prSet/>
      <dgm:spPr/>
      <dgm:t>
        <a:bodyPr/>
        <a:lstStyle/>
        <a:p>
          <a:endParaRPr lang="en-AU"/>
        </a:p>
      </dgm:t>
    </dgm:pt>
    <dgm:pt modelId="{61F91E44-8487-4946-A552-40EFD56D2FCF}">
      <dgm:prSet phldrT="[Text]" custT="1"/>
      <dgm:spPr/>
      <dgm:t>
        <a:bodyPr/>
        <a:lstStyle/>
        <a:p>
          <a:r>
            <a:rPr lang="en-AU" sz="1300" b="1" dirty="0"/>
            <a:t>‘Plain English’ responses</a:t>
          </a:r>
        </a:p>
      </dgm:t>
    </dgm:pt>
    <dgm:pt modelId="{E1412D5F-09D7-4894-B567-8A42335261AE}" type="parTrans" cxnId="{2D69598A-32BD-42D0-9ED6-ECBDB79897D4}">
      <dgm:prSet/>
      <dgm:spPr/>
      <dgm:t>
        <a:bodyPr/>
        <a:lstStyle/>
        <a:p>
          <a:endParaRPr lang="en-AU"/>
        </a:p>
      </dgm:t>
    </dgm:pt>
    <dgm:pt modelId="{C55B4EA3-C377-47AE-9C96-92BD79365D81}" type="sibTrans" cxnId="{2D69598A-32BD-42D0-9ED6-ECBDB79897D4}">
      <dgm:prSet/>
      <dgm:spPr/>
      <dgm:t>
        <a:bodyPr/>
        <a:lstStyle/>
        <a:p>
          <a:endParaRPr lang="en-AU"/>
        </a:p>
      </dgm:t>
    </dgm:pt>
    <dgm:pt modelId="{24B7A630-A1DF-4F98-8294-3295A133DE90}">
      <dgm:prSet phldrT="[Text]" custT="1"/>
      <dgm:spPr/>
      <dgm:t>
        <a:bodyPr/>
        <a:lstStyle/>
        <a:p>
          <a:r>
            <a:rPr lang="en-AU" sz="1300" b="1" dirty="0"/>
            <a:t>Staff engaged in improving systems and processes</a:t>
          </a:r>
        </a:p>
      </dgm:t>
    </dgm:pt>
    <dgm:pt modelId="{173BC6F6-BD2F-4892-AB10-FD27DAF4D08C}" type="parTrans" cxnId="{1050FCD3-D1AB-428F-81DE-EE147980CCDD}">
      <dgm:prSet/>
      <dgm:spPr/>
      <dgm:t>
        <a:bodyPr/>
        <a:lstStyle/>
        <a:p>
          <a:endParaRPr lang="en-AU"/>
        </a:p>
      </dgm:t>
    </dgm:pt>
    <dgm:pt modelId="{9D11E625-DFE9-4380-BA3F-6095C5248C0D}" type="sibTrans" cxnId="{1050FCD3-D1AB-428F-81DE-EE147980CCDD}">
      <dgm:prSet/>
      <dgm:spPr/>
      <dgm:t>
        <a:bodyPr/>
        <a:lstStyle/>
        <a:p>
          <a:endParaRPr lang="en-AU"/>
        </a:p>
      </dgm:t>
    </dgm:pt>
    <dgm:pt modelId="{AACD9B72-27C0-4235-8B36-2C707EEB88E5}">
      <dgm:prSet phldrT="[Text]" custT="1"/>
      <dgm:spPr/>
      <dgm:t>
        <a:bodyPr/>
        <a:lstStyle/>
        <a:p>
          <a:r>
            <a:rPr lang="en-AU" sz="1300" b="1" dirty="0"/>
            <a:t>Staff training</a:t>
          </a:r>
          <a:endParaRPr lang="en-AU" sz="1300" b="0" i="1" dirty="0"/>
        </a:p>
      </dgm:t>
    </dgm:pt>
    <dgm:pt modelId="{FA416D37-4DD0-4CCF-9EB0-9FC69DB28923}" type="parTrans" cxnId="{BB0E93F9-881E-4B79-801B-09001D336DC2}">
      <dgm:prSet/>
      <dgm:spPr/>
      <dgm:t>
        <a:bodyPr/>
        <a:lstStyle/>
        <a:p>
          <a:endParaRPr lang="en-AU"/>
        </a:p>
      </dgm:t>
    </dgm:pt>
    <dgm:pt modelId="{2B0BBB57-C551-4F10-A61B-BDF3D82A01C4}" type="sibTrans" cxnId="{BB0E93F9-881E-4B79-801B-09001D336DC2}">
      <dgm:prSet/>
      <dgm:spPr/>
      <dgm:t>
        <a:bodyPr/>
        <a:lstStyle/>
        <a:p>
          <a:endParaRPr lang="en-AU"/>
        </a:p>
      </dgm:t>
    </dgm:pt>
    <dgm:pt modelId="{0920803B-044E-4866-9F48-BAD0139DFE91}">
      <dgm:prSet custT="1"/>
      <dgm:spPr/>
      <dgm:t>
        <a:bodyPr/>
        <a:lstStyle/>
        <a:p>
          <a:r>
            <a:rPr lang="en-AU" sz="1300" b="1" dirty="0"/>
            <a:t>Systematic use of warnings</a:t>
          </a:r>
        </a:p>
      </dgm:t>
    </dgm:pt>
    <dgm:pt modelId="{89582D31-8B87-47B9-B82D-DC1360CA8261}" type="parTrans" cxnId="{A426E4FD-939C-427F-A9E1-A093DF6E62A7}">
      <dgm:prSet/>
      <dgm:spPr/>
      <dgm:t>
        <a:bodyPr/>
        <a:lstStyle/>
        <a:p>
          <a:endParaRPr lang="en-AU"/>
        </a:p>
      </dgm:t>
    </dgm:pt>
    <dgm:pt modelId="{04B20321-0460-45B0-908B-528C81619236}" type="sibTrans" cxnId="{A426E4FD-939C-427F-A9E1-A093DF6E62A7}">
      <dgm:prSet/>
      <dgm:spPr/>
      <dgm:t>
        <a:bodyPr/>
        <a:lstStyle/>
        <a:p>
          <a:endParaRPr lang="en-AU"/>
        </a:p>
      </dgm:t>
    </dgm:pt>
    <dgm:pt modelId="{59039F85-6925-438A-B3F6-0B61665DB80E}">
      <dgm:prSet custT="1"/>
      <dgm:spPr/>
      <dgm:t>
        <a:bodyPr/>
        <a:lstStyle/>
        <a:p>
          <a:r>
            <a:rPr lang="en-AU" sz="1300" b="1" dirty="0"/>
            <a:t>Better processes for exercising discretion</a:t>
          </a:r>
        </a:p>
      </dgm:t>
    </dgm:pt>
    <dgm:pt modelId="{9D5A6985-7205-4AA7-A70D-FB3CCBF8C4D8}" type="parTrans" cxnId="{4D446610-CBAA-4A7A-95B2-218AE104C230}">
      <dgm:prSet/>
      <dgm:spPr/>
      <dgm:t>
        <a:bodyPr/>
        <a:lstStyle/>
        <a:p>
          <a:endParaRPr lang="en-AU"/>
        </a:p>
      </dgm:t>
    </dgm:pt>
    <dgm:pt modelId="{126A9B58-27B4-4771-8AC6-64463AD12299}" type="sibTrans" cxnId="{4D446610-CBAA-4A7A-95B2-218AE104C230}">
      <dgm:prSet/>
      <dgm:spPr/>
      <dgm:t>
        <a:bodyPr/>
        <a:lstStyle/>
        <a:p>
          <a:endParaRPr lang="en-AU"/>
        </a:p>
      </dgm:t>
    </dgm:pt>
    <dgm:pt modelId="{80CEBE3A-B402-4D73-B717-E77DD59E2F84}">
      <dgm:prSet phldrT="[Text]" custT="1"/>
      <dgm:spPr/>
      <dgm:t>
        <a:bodyPr/>
        <a:lstStyle/>
        <a:p>
          <a:r>
            <a:rPr lang="en-AU" sz="1300" b="1" dirty="0"/>
            <a:t>Removing vulnerable people from the infringement cycle earlier</a:t>
          </a:r>
        </a:p>
      </dgm:t>
    </dgm:pt>
    <dgm:pt modelId="{8FCB6BB9-E3B1-434D-90FD-FAC7337BBA3B}" type="parTrans" cxnId="{5AB115C0-CD33-4EB8-B13E-DAE731B0CEAE}">
      <dgm:prSet/>
      <dgm:spPr/>
      <dgm:t>
        <a:bodyPr/>
        <a:lstStyle/>
        <a:p>
          <a:endParaRPr lang="en-AU"/>
        </a:p>
      </dgm:t>
    </dgm:pt>
    <dgm:pt modelId="{E44E1D6C-8034-417F-8B81-5A3904BD188A}" type="sibTrans" cxnId="{5AB115C0-CD33-4EB8-B13E-DAE731B0CEAE}">
      <dgm:prSet/>
      <dgm:spPr/>
      <dgm:t>
        <a:bodyPr/>
        <a:lstStyle/>
        <a:p>
          <a:endParaRPr lang="en-AU"/>
        </a:p>
      </dgm:t>
    </dgm:pt>
    <dgm:pt modelId="{721C4626-1045-4B92-AA30-1E79009BE881}" type="pres">
      <dgm:prSet presAssocID="{B813297F-4FAA-4B01-8DFE-83C318F3AC40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ABAE70DF-EF62-4C56-BEDC-4DF3E49F55A4}" type="pres">
      <dgm:prSet presAssocID="{1E2387DD-7D94-457F-8359-83C4767AD41E}" presName="horFlow" presStyleCnt="0"/>
      <dgm:spPr/>
    </dgm:pt>
    <dgm:pt modelId="{0B5D23E7-6815-4C69-83D2-76D777492F2E}" type="pres">
      <dgm:prSet presAssocID="{1E2387DD-7D94-457F-8359-83C4767AD41E}" presName="bigChev" presStyleLbl="node1" presStyleIdx="0" presStyleCnt="3" custScaleY="124238"/>
      <dgm:spPr/>
    </dgm:pt>
    <dgm:pt modelId="{E1842CA7-D17E-4C82-A030-23AD77A7811B}" type="pres">
      <dgm:prSet presAssocID="{731E72A4-8C3B-422A-BEB5-5FCDE2B9D163}" presName="parTrans" presStyleCnt="0"/>
      <dgm:spPr/>
    </dgm:pt>
    <dgm:pt modelId="{A3DF9064-55D4-4BB7-87ED-DB5D1D368BFB}" type="pres">
      <dgm:prSet presAssocID="{CFB81499-43A1-4EFE-B115-BFA9FF79D9E4}" presName="node" presStyleLbl="alignAccFollowNode1" presStyleIdx="0" presStyleCnt="9" custScaleY="124238" custLinFactNeighborY="2426">
        <dgm:presLayoutVars>
          <dgm:bulletEnabled val="1"/>
        </dgm:presLayoutVars>
      </dgm:prSet>
      <dgm:spPr/>
    </dgm:pt>
    <dgm:pt modelId="{CCFA21DB-7200-4166-BEDD-9C1D5BED1E95}" type="pres">
      <dgm:prSet presAssocID="{5814D8A3-9FD3-4E6C-AF4A-FE26B3E9BC29}" presName="sibTrans" presStyleCnt="0"/>
      <dgm:spPr/>
    </dgm:pt>
    <dgm:pt modelId="{3DA4C006-2364-4D50-9D1E-81DCAFFC0B95}" type="pres">
      <dgm:prSet presAssocID="{59039F85-6925-438A-B3F6-0B61665DB80E}" presName="node" presStyleLbl="alignAccFollowNode1" presStyleIdx="1" presStyleCnt="9" custScaleY="124238" custLinFactNeighborY="2426">
        <dgm:presLayoutVars>
          <dgm:bulletEnabled val="1"/>
        </dgm:presLayoutVars>
      </dgm:prSet>
      <dgm:spPr/>
    </dgm:pt>
    <dgm:pt modelId="{821808C9-F305-4BA6-8C14-19F32FA001C7}" type="pres">
      <dgm:prSet presAssocID="{126A9B58-27B4-4771-8AC6-64463AD12299}" presName="sibTrans" presStyleCnt="0"/>
      <dgm:spPr/>
    </dgm:pt>
    <dgm:pt modelId="{A48F17D5-F41F-40FD-8EAE-45792A48F210}" type="pres">
      <dgm:prSet presAssocID="{0920803B-044E-4866-9F48-BAD0139DFE91}" presName="node" presStyleLbl="alignAccFollowNode1" presStyleIdx="2" presStyleCnt="9" custScaleY="124238" custLinFactNeighborY="2426">
        <dgm:presLayoutVars>
          <dgm:bulletEnabled val="1"/>
        </dgm:presLayoutVars>
      </dgm:prSet>
      <dgm:spPr/>
    </dgm:pt>
    <dgm:pt modelId="{0B38BB3E-E725-44B0-9A86-FA1191A58139}" type="pres">
      <dgm:prSet presAssocID="{1E2387DD-7D94-457F-8359-83C4767AD41E}" presName="vSp" presStyleCnt="0"/>
      <dgm:spPr/>
    </dgm:pt>
    <dgm:pt modelId="{6EBC6FAA-4E22-42CA-A1E5-3FFD1D109AC8}" type="pres">
      <dgm:prSet presAssocID="{B351A515-3A9D-454C-811F-8C2D1107E00E}" presName="horFlow" presStyleCnt="0"/>
      <dgm:spPr/>
    </dgm:pt>
    <dgm:pt modelId="{C4AE37CF-446D-4514-8CD1-0472FE8934E0}" type="pres">
      <dgm:prSet presAssocID="{B351A515-3A9D-454C-811F-8C2D1107E00E}" presName="bigChev" presStyleLbl="node1" presStyleIdx="1" presStyleCnt="3" custScaleY="124238"/>
      <dgm:spPr/>
    </dgm:pt>
    <dgm:pt modelId="{A2150DC9-1D70-4512-9E47-B8D56D8BB958}" type="pres">
      <dgm:prSet presAssocID="{73E3C35D-907E-4D67-ABAD-2F3A29542934}" presName="parTrans" presStyleCnt="0"/>
      <dgm:spPr/>
    </dgm:pt>
    <dgm:pt modelId="{D229036F-9F27-4C81-A5B2-00669D23FDC7}" type="pres">
      <dgm:prSet presAssocID="{4A25F422-F017-4558-800F-F9CD3058F218}" presName="node" presStyleLbl="alignAccFollowNode1" presStyleIdx="3" presStyleCnt="9" custScaleY="124238" custLinFactNeighborY="2426">
        <dgm:presLayoutVars>
          <dgm:bulletEnabled val="1"/>
        </dgm:presLayoutVars>
      </dgm:prSet>
      <dgm:spPr/>
    </dgm:pt>
    <dgm:pt modelId="{774A563A-FE6D-4522-B905-119BD24B60B7}" type="pres">
      <dgm:prSet presAssocID="{C1F42D91-1A2A-4AF7-B9F3-94AAC7A11161}" presName="sibTrans" presStyleCnt="0"/>
      <dgm:spPr/>
    </dgm:pt>
    <dgm:pt modelId="{F3C6542E-274F-4A9A-8A07-6CFB571E1D5F}" type="pres">
      <dgm:prSet presAssocID="{61F91E44-8487-4946-A552-40EFD56D2FCF}" presName="node" presStyleLbl="alignAccFollowNode1" presStyleIdx="4" presStyleCnt="9" custScaleY="124238" custLinFactNeighborY="2426">
        <dgm:presLayoutVars>
          <dgm:bulletEnabled val="1"/>
        </dgm:presLayoutVars>
      </dgm:prSet>
      <dgm:spPr/>
    </dgm:pt>
    <dgm:pt modelId="{551786BA-AEA0-40ED-89CB-43F0F5825F0E}" type="pres">
      <dgm:prSet presAssocID="{C55B4EA3-C377-47AE-9C96-92BD79365D81}" presName="sibTrans" presStyleCnt="0"/>
      <dgm:spPr/>
    </dgm:pt>
    <dgm:pt modelId="{8D46961F-8CBA-4C36-BB88-F5793C1717A3}" type="pres">
      <dgm:prSet presAssocID="{80CEBE3A-B402-4D73-B717-E77DD59E2F84}" presName="node" presStyleLbl="alignAccFollowNode1" presStyleIdx="5" presStyleCnt="9" custScaleY="124238" custLinFactNeighborY="2426">
        <dgm:presLayoutVars>
          <dgm:bulletEnabled val="1"/>
        </dgm:presLayoutVars>
      </dgm:prSet>
      <dgm:spPr/>
    </dgm:pt>
    <dgm:pt modelId="{F1CA4DCD-4954-4897-A6E7-F55A019083E7}" type="pres">
      <dgm:prSet presAssocID="{B351A515-3A9D-454C-811F-8C2D1107E00E}" presName="vSp" presStyleCnt="0"/>
      <dgm:spPr/>
    </dgm:pt>
    <dgm:pt modelId="{C25E6F11-769B-4C05-A2D4-6033CFBE6644}" type="pres">
      <dgm:prSet presAssocID="{20D4DF73-CF87-4CEE-975A-5EA4BAD06A84}" presName="horFlow" presStyleCnt="0"/>
      <dgm:spPr/>
    </dgm:pt>
    <dgm:pt modelId="{0358330F-B4ED-4221-82A5-475B581620D2}" type="pres">
      <dgm:prSet presAssocID="{20D4DF73-CF87-4CEE-975A-5EA4BAD06A84}" presName="bigChev" presStyleLbl="node1" presStyleIdx="2" presStyleCnt="3" custScaleY="124238"/>
      <dgm:spPr/>
    </dgm:pt>
    <dgm:pt modelId="{B209C9A0-6A26-4A94-A47B-AD8BFADE0017}" type="pres">
      <dgm:prSet presAssocID="{173BC6F6-BD2F-4892-AB10-FD27DAF4D08C}" presName="parTrans" presStyleCnt="0"/>
      <dgm:spPr/>
    </dgm:pt>
    <dgm:pt modelId="{63652561-448D-4230-9A55-62D89F52FF9C}" type="pres">
      <dgm:prSet presAssocID="{24B7A630-A1DF-4F98-8294-3295A133DE90}" presName="node" presStyleLbl="alignAccFollowNode1" presStyleIdx="6" presStyleCnt="9" custScaleY="124238" custLinFactNeighborY="2426">
        <dgm:presLayoutVars>
          <dgm:bulletEnabled val="1"/>
        </dgm:presLayoutVars>
      </dgm:prSet>
      <dgm:spPr/>
    </dgm:pt>
    <dgm:pt modelId="{BD9099DA-D5AF-41FC-BEF5-9631734BF528}" type="pres">
      <dgm:prSet presAssocID="{9D11E625-DFE9-4380-BA3F-6095C5248C0D}" presName="sibTrans" presStyleCnt="0"/>
      <dgm:spPr/>
    </dgm:pt>
    <dgm:pt modelId="{A1BED03E-7241-4DF4-B7C6-6A647788D7AC}" type="pres">
      <dgm:prSet presAssocID="{AACD9B72-27C0-4235-8B36-2C707EEB88E5}" presName="node" presStyleLbl="alignAccFollowNode1" presStyleIdx="7" presStyleCnt="9" custScaleY="124238" custLinFactNeighborY="2426">
        <dgm:presLayoutVars>
          <dgm:bulletEnabled val="1"/>
        </dgm:presLayoutVars>
      </dgm:prSet>
      <dgm:spPr/>
    </dgm:pt>
    <dgm:pt modelId="{0E3D0F6F-A3E9-496B-BDC1-29ECC216E628}" type="pres">
      <dgm:prSet presAssocID="{2B0BBB57-C551-4F10-A61B-BDF3D82A01C4}" presName="sibTrans" presStyleCnt="0"/>
      <dgm:spPr/>
    </dgm:pt>
    <dgm:pt modelId="{5953A63F-87B3-4ABF-8CCE-E32CEE0DD005}" type="pres">
      <dgm:prSet presAssocID="{83F3CB69-3D60-4F7F-BB27-960938C906B8}" presName="node" presStyleLbl="alignAccFollowNode1" presStyleIdx="8" presStyleCnt="9" custScaleY="124238" custLinFactNeighborY="2426">
        <dgm:presLayoutVars>
          <dgm:bulletEnabled val="1"/>
        </dgm:presLayoutVars>
      </dgm:prSet>
      <dgm:spPr/>
    </dgm:pt>
  </dgm:ptLst>
  <dgm:cxnLst>
    <dgm:cxn modelId="{309C8C00-C3BC-402C-A485-1D49EFD0AE01}" type="presOf" srcId="{80CEBE3A-B402-4D73-B717-E77DD59E2F84}" destId="{8D46961F-8CBA-4C36-BB88-F5793C1717A3}" srcOrd="0" destOrd="0" presId="urn:microsoft.com/office/officeart/2005/8/layout/lProcess3"/>
    <dgm:cxn modelId="{30284F02-7F21-4C02-84B6-78DB4753AE3B}" srcId="{B813297F-4FAA-4B01-8DFE-83C318F3AC40}" destId="{20D4DF73-CF87-4CEE-975A-5EA4BAD06A84}" srcOrd="2" destOrd="0" parTransId="{91007250-E425-4337-ACEE-1D3024C7B307}" sibTransId="{FA3CE527-9D80-4A39-8F69-A0D851E13EDA}"/>
    <dgm:cxn modelId="{FA99EB02-A957-41F4-99F8-26E8F66D1E6D}" type="presOf" srcId="{20D4DF73-CF87-4CEE-975A-5EA4BAD06A84}" destId="{0358330F-B4ED-4221-82A5-475B581620D2}" srcOrd="0" destOrd="0" presId="urn:microsoft.com/office/officeart/2005/8/layout/lProcess3"/>
    <dgm:cxn modelId="{006CA007-E246-40F0-B3C0-5402455FB435}" type="presOf" srcId="{0920803B-044E-4866-9F48-BAD0139DFE91}" destId="{A48F17D5-F41F-40FD-8EAE-45792A48F210}" srcOrd="0" destOrd="0" presId="urn:microsoft.com/office/officeart/2005/8/layout/lProcess3"/>
    <dgm:cxn modelId="{4D446610-CBAA-4A7A-95B2-218AE104C230}" srcId="{1E2387DD-7D94-457F-8359-83C4767AD41E}" destId="{59039F85-6925-438A-B3F6-0B61665DB80E}" srcOrd="1" destOrd="0" parTransId="{9D5A6985-7205-4AA7-A70D-FB3CCBF8C4D8}" sibTransId="{126A9B58-27B4-4771-8AC6-64463AD12299}"/>
    <dgm:cxn modelId="{4AD5861D-BC22-4929-B572-4A63AA49D15C}" type="presOf" srcId="{61F91E44-8487-4946-A552-40EFD56D2FCF}" destId="{F3C6542E-274F-4A9A-8A07-6CFB571E1D5F}" srcOrd="0" destOrd="0" presId="urn:microsoft.com/office/officeart/2005/8/layout/lProcess3"/>
    <dgm:cxn modelId="{92278F25-9A65-455A-B3D6-F544FE96536E}" type="presOf" srcId="{B351A515-3A9D-454C-811F-8C2D1107E00E}" destId="{C4AE37CF-446D-4514-8CD1-0472FE8934E0}" srcOrd="0" destOrd="0" presId="urn:microsoft.com/office/officeart/2005/8/layout/lProcess3"/>
    <dgm:cxn modelId="{8B72F933-0FFD-48BE-A731-00C4825CA6D0}" type="presOf" srcId="{AACD9B72-27C0-4235-8B36-2C707EEB88E5}" destId="{A1BED03E-7241-4DF4-B7C6-6A647788D7AC}" srcOrd="0" destOrd="0" presId="urn:microsoft.com/office/officeart/2005/8/layout/lProcess3"/>
    <dgm:cxn modelId="{339F055B-1081-4AB0-ACFD-57D758CB9097}" type="presOf" srcId="{83F3CB69-3D60-4F7F-BB27-960938C906B8}" destId="{5953A63F-87B3-4ABF-8CCE-E32CEE0DD005}" srcOrd="0" destOrd="0" presId="urn:microsoft.com/office/officeart/2005/8/layout/lProcess3"/>
    <dgm:cxn modelId="{E0F0D860-D659-4FEF-84D6-F5B0DDE49E0B}" type="presOf" srcId="{1E2387DD-7D94-457F-8359-83C4767AD41E}" destId="{0B5D23E7-6815-4C69-83D2-76D777492F2E}" srcOrd="0" destOrd="0" presId="urn:microsoft.com/office/officeart/2005/8/layout/lProcess3"/>
    <dgm:cxn modelId="{AFD0824A-3A67-4008-B2BA-04AAE5CCE257}" type="presOf" srcId="{B813297F-4FAA-4B01-8DFE-83C318F3AC40}" destId="{721C4626-1045-4B92-AA30-1E79009BE881}" srcOrd="0" destOrd="0" presId="urn:microsoft.com/office/officeart/2005/8/layout/lProcess3"/>
    <dgm:cxn modelId="{72C0397A-6CEF-49F2-B9AB-986C79E99242}" srcId="{B813297F-4FAA-4B01-8DFE-83C318F3AC40}" destId="{B351A515-3A9D-454C-811F-8C2D1107E00E}" srcOrd="1" destOrd="0" parTransId="{608C5B18-1B53-4D25-BF55-980548AA4EB3}" sibTransId="{3C0B0B6B-BF18-4877-8C60-F1ED71CB837A}"/>
    <dgm:cxn modelId="{311F2D83-C2B0-45FF-99C2-C9957E8C7467}" type="presOf" srcId="{24B7A630-A1DF-4F98-8294-3295A133DE90}" destId="{63652561-448D-4230-9A55-62D89F52FF9C}" srcOrd="0" destOrd="0" presId="urn:microsoft.com/office/officeart/2005/8/layout/lProcess3"/>
    <dgm:cxn modelId="{2D69598A-32BD-42D0-9ED6-ECBDB79897D4}" srcId="{B351A515-3A9D-454C-811F-8C2D1107E00E}" destId="{61F91E44-8487-4946-A552-40EFD56D2FCF}" srcOrd="1" destOrd="0" parTransId="{E1412D5F-09D7-4894-B567-8A42335261AE}" sibTransId="{C55B4EA3-C377-47AE-9C96-92BD79365D81}"/>
    <dgm:cxn modelId="{2CC1BE8E-B69C-4EC5-8520-AF4F86021EE4}" srcId="{20D4DF73-CF87-4CEE-975A-5EA4BAD06A84}" destId="{83F3CB69-3D60-4F7F-BB27-960938C906B8}" srcOrd="2" destOrd="0" parTransId="{3522A8E8-FCEA-4D29-A6B1-65114D3187EB}" sibTransId="{E709F82B-3E04-4F06-9033-8B05ADCF919C}"/>
    <dgm:cxn modelId="{53BD8EA9-DF2A-4EC9-995F-1AEF4A7A2C8F}" type="presOf" srcId="{59039F85-6925-438A-B3F6-0B61665DB80E}" destId="{3DA4C006-2364-4D50-9D1E-81DCAFFC0B95}" srcOrd="0" destOrd="0" presId="urn:microsoft.com/office/officeart/2005/8/layout/lProcess3"/>
    <dgm:cxn modelId="{CB0E50BE-4284-4AC0-B0DB-10098D053648}" srcId="{B813297F-4FAA-4B01-8DFE-83C318F3AC40}" destId="{1E2387DD-7D94-457F-8359-83C4767AD41E}" srcOrd="0" destOrd="0" parTransId="{6AA75DEF-5E5A-4703-B95D-5A66CB149D86}" sibTransId="{8E7856DA-ED1A-49CE-A0EB-824D8F944439}"/>
    <dgm:cxn modelId="{7A7524BF-BAE5-4782-8C26-83E62E231472}" type="presOf" srcId="{CFB81499-43A1-4EFE-B115-BFA9FF79D9E4}" destId="{A3DF9064-55D4-4BB7-87ED-DB5D1D368BFB}" srcOrd="0" destOrd="0" presId="urn:microsoft.com/office/officeart/2005/8/layout/lProcess3"/>
    <dgm:cxn modelId="{5AB115C0-CD33-4EB8-B13E-DAE731B0CEAE}" srcId="{B351A515-3A9D-454C-811F-8C2D1107E00E}" destId="{80CEBE3A-B402-4D73-B717-E77DD59E2F84}" srcOrd="2" destOrd="0" parTransId="{8FCB6BB9-E3B1-434D-90FD-FAC7337BBA3B}" sibTransId="{E44E1D6C-8034-417F-8B81-5A3904BD188A}"/>
    <dgm:cxn modelId="{7F4BDEC5-BF08-4436-84D3-EF127217325D}" srcId="{1E2387DD-7D94-457F-8359-83C4767AD41E}" destId="{CFB81499-43A1-4EFE-B115-BFA9FF79D9E4}" srcOrd="0" destOrd="0" parTransId="{731E72A4-8C3B-422A-BEB5-5FCDE2B9D163}" sibTransId="{5814D8A3-9FD3-4E6C-AF4A-FE26B3E9BC29}"/>
    <dgm:cxn modelId="{1050FCD3-D1AB-428F-81DE-EE147980CCDD}" srcId="{20D4DF73-CF87-4CEE-975A-5EA4BAD06A84}" destId="{24B7A630-A1DF-4F98-8294-3295A133DE90}" srcOrd="0" destOrd="0" parTransId="{173BC6F6-BD2F-4892-AB10-FD27DAF4D08C}" sibTransId="{9D11E625-DFE9-4380-BA3F-6095C5248C0D}"/>
    <dgm:cxn modelId="{C94920D8-12BB-4C38-ADF8-A2F2F50B5364}" srcId="{B351A515-3A9D-454C-811F-8C2D1107E00E}" destId="{4A25F422-F017-4558-800F-F9CD3058F218}" srcOrd="0" destOrd="0" parTransId="{73E3C35D-907E-4D67-ABAD-2F3A29542934}" sibTransId="{C1F42D91-1A2A-4AF7-B9F3-94AAC7A11161}"/>
    <dgm:cxn modelId="{BBF6A8D9-4B4E-4B16-8624-428A7053976B}" type="presOf" srcId="{4A25F422-F017-4558-800F-F9CD3058F218}" destId="{D229036F-9F27-4C81-A5B2-00669D23FDC7}" srcOrd="0" destOrd="0" presId="urn:microsoft.com/office/officeart/2005/8/layout/lProcess3"/>
    <dgm:cxn modelId="{BB0E93F9-881E-4B79-801B-09001D336DC2}" srcId="{20D4DF73-CF87-4CEE-975A-5EA4BAD06A84}" destId="{AACD9B72-27C0-4235-8B36-2C707EEB88E5}" srcOrd="1" destOrd="0" parTransId="{FA416D37-4DD0-4CCF-9EB0-9FC69DB28923}" sibTransId="{2B0BBB57-C551-4F10-A61B-BDF3D82A01C4}"/>
    <dgm:cxn modelId="{A426E4FD-939C-427F-A9E1-A093DF6E62A7}" srcId="{1E2387DD-7D94-457F-8359-83C4767AD41E}" destId="{0920803B-044E-4866-9F48-BAD0139DFE91}" srcOrd="2" destOrd="0" parTransId="{89582D31-8B87-47B9-B82D-DC1360CA8261}" sibTransId="{04B20321-0460-45B0-908B-528C81619236}"/>
    <dgm:cxn modelId="{5D211ABF-068D-459F-A4AF-041DDC9E087C}" type="presParOf" srcId="{721C4626-1045-4B92-AA30-1E79009BE881}" destId="{ABAE70DF-EF62-4C56-BEDC-4DF3E49F55A4}" srcOrd="0" destOrd="0" presId="urn:microsoft.com/office/officeart/2005/8/layout/lProcess3"/>
    <dgm:cxn modelId="{F8A4FA6C-ED0C-404F-B504-A25E07BDD381}" type="presParOf" srcId="{ABAE70DF-EF62-4C56-BEDC-4DF3E49F55A4}" destId="{0B5D23E7-6815-4C69-83D2-76D777492F2E}" srcOrd="0" destOrd="0" presId="urn:microsoft.com/office/officeart/2005/8/layout/lProcess3"/>
    <dgm:cxn modelId="{A2A5C6F0-902A-4080-89A7-D34916BCB25D}" type="presParOf" srcId="{ABAE70DF-EF62-4C56-BEDC-4DF3E49F55A4}" destId="{E1842CA7-D17E-4C82-A030-23AD77A7811B}" srcOrd="1" destOrd="0" presId="urn:microsoft.com/office/officeart/2005/8/layout/lProcess3"/>
    <dgm:cxn modelId="{2DE1BCD7-EC5C-489F-A321-A2410C4A713E}" type="presParOf" srcId="{ABAE70DF-EF62-4C56-BEDC-4DF3E49F55A4}" destId="{A3DF9064-55D4-4BB7-87ED-DB5D1D368BFB}" srcOrd="2" destOrd="0" presId="urn:microsoft.com/office/officeart/2005/8/layout/lProcess3"/>
    <dgm:cxn modelId="{2638F0EB-432A-4C31-8254-10614C1613E4}" type="presParOf" srcId="{ABAE70DF-EF62-4C56-BEDC-4DF3E49F55A4}" destId="{CCFA21DB-7200-4166-BEDD-9C1D5BED1E95}" srcOrd="3" destOrd="0" presId="urn:microsoft.com/office/officeart/2005/8/layout/lProcess3"/>
    <dgm:cxn modelId="{757BA115-526D-4A50-B59F-3F2315BF09B8}" type="presParOf" srcId="{ABAE70DF-EF62-4C56-BEDC-4DF3E49F55A4}" destId="{3DA4C006-2364-4D50-9D1E-81DCAFFC0B95}" srcOrd="4" destOrd="0" presId="urn:microsoft.com/office/officeart/2005/8/layout/lProcess3"/>
    <dgm:cxn modelId="{DD9D5441-931B-4ECB-A8F5-E8D8AEBE724B}" type="presParOf" srcId="{ABAE70DF-EF62-4C56-BEDC-4DF3E49F55A4}" destId="{821808C9-F305-4BA6-8C14-19F32FA001C7}" srcOrd="5" destOrd="0" presId="urn:microsoft.com/office/officeart/2005/8/layout/lProcess3"/>
    <dgm:cxn modelId="{AB5DAC29-B0A7-4D7D-92AC-D7D08A91C817}" type="presParOf" srcId="{ABAE70DF-EF62-4C56-BEDC-4DF3E49F55A4}" destId="{A48F17D5-F41F-40FD-8EAE-45792A48F210}" srcOrd="6" destOrd="0" presId="urn:microsoft.com/office/officeart/2005/8/layout/lProcess3"/>
    <dgm:cxn modelId="{DF6CB9D4-6839-4D0B-B076-C6FA0B34ACA8}" type="presParOf" srcId="{721C4626-1045-4B92-AA30-1E79009BE881}" destId="{0B38BB3E-E725-44B0-9A86-FA1191A58139}" srcOrd="1" destOrd="0" presId="urn:microsoft.com/office/officeart/2005/8/layout/lProcess3"/>
    <dgm:cxn modelId="{CC16136C-51FA-4587-BDD4-9F7C08F1B7BD}" type="presParOf" srcId="{721C4626-1045-4B92-AA30-1E79009BE881}" destId="{6EBC6FAA-4E22-42CA-A1E5-3FFD1D109AC8}" srcOrd="2" destOrd="0" presId="urn:microsoft.com/office/officeart/2005/8/layout/lProcess3"/>
    <dgm:cxn modelId="{A31ECBF2-116C-4D09-BACE-5EBA4A03B4AE}" type="presParOf" srcId="{6EBC6FAA-4E22-42CA-A1E5-3FFD1D109AC8}" destId="{C4AE37CF-446D-4514-8CD1-0472FE8934E0}" srcOrd="0" destOrd="0" presId="urn:microsoft.com/office/officeart/2005/8/layout/lProcess3"/>
    <dgm:cxn modelId="{C1AA01C4-30E5-4766-82FF-CFEE6574F1A1}" type="presParOf" srcId="{6EBC6FAA-4E22-42CA-A1E5-3FFD1D109AC8}" destId="{A2150DC9-1D70-4512-9E47-B8D56D8BB958}" srcOrd="1" destOrd="0" presId="urn:microsoft.com/office/officeart/2005/8/layout/lProcess3"/>
    <dgm:cxn modelId="{2E312B94-B57D-44E8-A227-641D62C40F53}" type="presParOf" srcId="{6EBC6FAA-4E22-42CA-A1E5-3FFD1D109AC8}" destId="{D229036F-9F27-4C81-A5B2-00669D23FDC7}" srcOrd="2" destOrd="0" presId="urn:microsoft.com/office/officeart/2005/8/layout/lProcess3"/>
    <dgm:cxn modelId="{2B9A55B3-4EF5-4FBD-9FB4-658796F730E7}" type="presParOf" srcId="{6EBC6FAA-4E22-42CA-A1E5-3FFD1D109AC8}" destId="{774A563A-FE6D-4522-B905-119BD24B60B7}" srcOrd="3" destOrd="0" presId="urn:microsoft.com/office/officeart/2005/8/layout/lProcess3"/>
    <dgm:cxn modelId="{E71C06FD-23A4-421B-8FC5-12EEADD55044}" type="presParOf" srcId="{6EBC6FAA-4E22-42CA-A1E5-3FFD1D109AC8}" destId="{F3C6542E-274F-4A9A-8A07-6CFB571E1D5F}" srcOrd="4" destOrd="0" presId="urn:microsoft.com/office/officeart/2005/8/layout/lProcess3"/>
    <dgm:cxn modelId="{0BD448D8-BFE4-4C38-8CCE-9F79F3FA9E7D}" type="presParOf" srcId="{6EBC6FAA-4E22-42CA-A1E5-3FFD1D109AC8}" destId="{551786BA-AEA0-40ED-89CB-43F0F5825F0E}" srcOrd="5" destOrd="0" presId="urn:microsoft.com/office/officeart/2005/8/layout/lProcess3"/>
    <dgm:cxn modelId="{92C94619-CA67-4399-900B-7B66C6C788C9}" type="presParOf" srcId="{6EBC6FAA-4E22-42CA-A1E5-3FFD1D109AC8}" destId="{8D46961F-8CBA-4C36-BB88-F5793C1717A3}" srcOrd="6" destOrd="0" presId="urn:microsoft.com/office/officeart/2005/8/layout/lProcess3"/>
    <dgm:cxn modelId="{A5F04A8E-F5DA-47C7-A32A-F5FC993C54D5}" type="presParOf" srcId="{721C4626-1045-4B92-AA30-1E79009BE881}" destId="{F1CA4DCD-4954-4897-A6E7-F55A019083E7}" srcOrd="3" destOrd="0" presId="urn:microsoft.com/office/officeart/2005/8/layout/lProcess3"/>
    <dgm:cxn modelId="{9EE9946C-C18E-4392-B71A-F3A1442EEF69}" type="presParOf" srcId="{721C4626-1045-4B92-AA30-1E79009BE881}" destId="{C25E6F11-769B-4C05-A2D4-6033CFBE6644}" srcOrd="4" destOrd="0" presId="urn:microsoft.com/office/officeart/2005/8/layout/lProcess3"/>
    <dgm:cxn modelId="{51A5E781-7FF5-4A74-9B20-3F9D0D3B44A5}" type="presParOf" srcId="{C25E6F11-769B-4C05-A2D4-6033CFBE6644}" destId="{0358330F-B4ED-4221-82A5-475B581620D2}" srcOrd="0" destOrd="0" presId="urn:microsoft.com/office/officeart/2005/8/layout/lProcess3"/>
    <dgm:cxn modelId="{1D4BFAD5-3541-41FB-8769-C67EFEE3220D}" type="presParOf" srcId="{C25E6F11-769B-4C05-A2D4-6033CFBE6644}" destId="{B209C9A0-6A26-4A94-A47B-AD8BFADE0017}" srcOrd="1" destOrd="0" presId="urn:microsoft.com/office/officeart/2005/8/layout/lProcess3"/>
    <dgm:cxn modelId="{1D0727E3-6A73-4DE6-B7D2-E5B3DB0924AC}" type="presParOf" srcId="{C25E6F11-769B-4C05-A2D4-6033CFBE6644}" destId="{63652561-448D-4230-9A55-62D89F52FF9C}" srcOrd="2" destOrd="0" presId="urn:microsoft.com/office/officeart/2005/8/layout/lProcess3"/>
    <dgm:cxn modelId="{67CB656C-DC17-4DEA-9943-8BA1B3032FE0}" type="presParOf" srcId="{C25E6F11-769B-4C05-A2D4-6033CFBE6644}" destId="{BD9099DA-D5AF-41FC-BEF5-9631734BF528}" srcOrd="3" destOrd="0" presId="urn:microsoft.com/office/officeart/2005/8/layout/lProcess3"/>
    <dgm:cxn modelId="{932FFF8E-AC52-466C-8AAA-921911FCC446}" type="presParOf" srcId="{C25E6F11-769B-4C05-A2D4-6033CFBE6644}" destId="{A1BED03E-7241-4DF4-B7C6-6A647788D7AC}" srcOrd="4" destOrd="0" presId="urn:microsoft.com/office/officeart/2005/8/layout/lProcess3"/>
    <dgm:cxn modelId="{7F6405C2-3CE5-4686-B837-F80C9B826D8E}" type="presParOf" srcId="{C25E6F11-769B-4C05-A2D4-6033CFBE6644}" destId="{0E3D0F6F-A3E9-496B-BDC1-29ECC216E628}" srcOrd="5" destOrd="0" presId="urn:microsoft.com/office/officeart/2005/8/layout/lProcess3"/>
    <dgm:cxn modelId="{026C1E79-3517-4885-88AA-19389F937604}" type="presParOf" srcId="{C25E6F11-769B-4C05-A2D4-6033CFBE6644}" destId="{5953A63F-87B3-4ABF-8CCE-E32CEE0DD005}" srcOrd="6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6527F38-0D82-4077-9333-2DFD7FD12164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DFCEBD01-1E08-401C-8746-E08A4D4156C9}">
      <dgm:prSet custT="1"/>
      <dgm:spPr/>
      <dgm:t>
        <a:bodyPr/>
        <a:lstStyle/>
        <a:p>
          <a:r>
            <a:rPr lang="en-AU" sz="2000" b="1" dirty="0"/>
            <a:t>Adapted framework for </a:t>
          </a:r>
          <a:br>
            <a:rPr lang="en-AU" sz="2000" b="1" dirty="0"/>
          </a:br>
          <a:r>
            <a:rPr lang="en-AU" sz="2000" b="1" dirty="0"/>
            <a:t>operational use </a:t>
          </a:r>
        </a:p>
      </dgm:t>
    </dgm:pt>
    <dgm:pt modelId="{26F5B950-7DF7-47FC-9DF9-897BB0D46B32}" type="parTrans" cxnId="{E4027F78-63F3-4187-B4F4-07E686C4ABC4}">
      <dgm:prSet/>
      <dgm:spPr/>
      <dgm:t>
        <a:bodyPr/>
        <a:lstStyle/>
        <a:p>
          <a:endParaRPr lang="en-AU"/>
        </a:p>
      </dgm:t>
    </dgm:pt>
    <dgm:pt modelId="{4FA1BA0E-80F9-4DA7-9D79-1C722A67C2FD}" type="sibTrans" cxnId="{E4027F78-63F3-4187-B4F4-07E686C4ABC4}">
      <dgm:prSet/>
      <dgm:spPr/>
      <dgm:t>
        <a:bodyPr/>
        <a:lstStyle/>
        <a:p>
          <a:endParaRPr lang="en-AU"/>
        </a:p>
      </dgm:t>
    </dgm:pt>
    <dgm:pt modelId="{2EEECF2C-59E0-4E2A-BB04-7A1362B7DCF7}">
      <dgm:prSet custT="1"/>
      <dgm:spPr/>
      <dgm:t>
        <a:bodyPr/>
        <a:lstStyle/>
        <a:p>
          <a:r>
            <a:rPr lang="en-AU" sz="2000" b="1" dirty="0"/>
            <a:t>Lived and celebrated </a:t>
          </a:r>
          <a:br>
            <a:rPr lang="en-AU" sz="2000" b="1" dirty="0"/>
          </a:br>
          <a:r>
            <a:rPr lang="en-AU" sz="2000" b="1" dirty="0"/>
            <a:t>regulatory excellence</a:t>
          </a:r>
        </a:p>
      </dgm:t>
    </dgm:pt>
    <dgm:pt modelId="{60A0279F-2F6E-4D6B-92C9-7BB95A525956}" type="parTrans" cxnId="{5D53794C-BD21-4C9C-B7DA-505B6D133FE3}">
      <dgm:prSet/>
      <dgm:spPr/>
      <dgm:t>
        <a:bodyPr/>
        <a:lstStyle/>
        <a:p>
          <a:endParaRPr lang="en-AU"/>
        </a:p>
      </dgm:t>
    </dgm:pt>
    <dgm:pt modelId="{ACE274B0-6A72-4CAC-B792-70DA71EEB503}" type="sibTrans" cxnId="{5D53794C-BD21-4C9C-B7DA-505B6D133FE3}">
      <dgm:prSet/>
      <dgm:spPr/>
      <dgm:t>
        <a:bodyPr/>
        <a:lstStyle/>
        <a:p>
          <a:endParaRPr lang="en-AU"/>
        </a:p>
      </dgm:t>
    </dgm:pt>
    <dgm:pt modelId="{F192C279-665E-4346-8D74-4E4D5D2664A3}">
      <dgm:prSet custT="1"/>
      <dgm:spPr/>
      <dgm:t>
        <a:bodyPr/>
        <a:lstStyle/>
        <a:p>
          <a:r>
            <a:rPr lang="en-AU" sz="2000" b="1" dirty="0"/>
            <a:t>Applied across the business</a:t>
          </a:r>
        </a:p>
      </dgm:t>
    </dgm:pt>
    <dgm:pt modelId="{05C36A0B-EA7A-45E2-B127-874AB7793D51}" type="parTrans" cxnId="{CC33138F-6B6A-4C83-A10E-8BE768DB2662}">
      <dgm:prSet/>
      <dgm:spPr/>
      <dgm:t>
        <a:bodyPr/>
        <a:lstStyle/>
        <a:p>
          <a:endParaRPr lang="en-AU"/>
        </a:p>
      </dgm:t>
    </dgm:pt>
    <dgm:pt modelId="{0C9C0BC6-E1D9-4E38-B63E-6A2D6CE0E4CB}" type="sibTrans" cxnId="{CC33138F-6B6A-4C83-A10E-8BE768DB2662}">
      <dgm:prSet/>
      <dgm:spPr/>
      <dgm:t>
        <a:bodyPr/>
        <a:lstStyle/>
        <a:p>
          <a:endParaRPr lang="en-AU"/>
        </a:p>
      </dgm:t>
    </dgm:pt>
    <dgm:pt modelId="{CB9CD7F6-AB26-4D26-BED8-FCE4DDEF3E67}">
      <dgm:prSet custT="1"/>
      <dgm:spPr/>
      <dgm:t>
        <a:bodyPr/>
        <a:lstStyle/>
        <a:p>
          <a:r>
            <a:rPr lang="en-AU" sz="2000" b="1" dirty="0"/>
            <a:t>Were curious</a:t>
          </a:r>
        </a:p>
      </dgm:t>
    </dgm:pt>
    <dgm:pt modelId="{5E4367FC-CDA9-4BF4-ACD1-726EAD196369}" type="parTrans" cxnId="{39A1D13A-F151-4C79-91A9-914F77602119}">
      <dgm:prSet/>
      <dgm:spPr/>
      <dgm:t>
        <a:bodyPr/>
        <a:lstStyle/>
        <a:p>
          <a:endParaRPr lang="en-AU"/>
        </a:p>
      </dgm:t>
    </dgm:pt>
    <dgm:pt modelId="{CE1C81AE-79EF-435A-B4E8-48B88D421CE7}" type="sibTrans" cxnId="{39A1D13A-F151-4C79-91A9-914F77602119}">
      <dgm:prSet/>
      <dgm:spPr/>
      <dgm:t>
        <a:bodyPr/>
        <a:lstStyle/>
        <a:p>
          <a:endParaRPr lang="en-AU"/>
        </a:p>
      </dgm:t>
    </dgm:pt>
    <dgm:pt modelId="{EF997C1F-7BE9-4E61-AB97-6F4B46FB55FD}" type="pres">
      <dgm:prSet presAssocID="{76527F38-0D82-4077-9333-2DFD7FD12164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BF198E45-62B5-4AFD-9766-16BE7843A1F7}" type="pres">
      <dgm:prSet presAssocID="{DFCEBD01-1E08-401C-8746-E08A4D4156C9}" presName="horFlow" presStyleCnt="0"/>
      <dgm:spPr/>
    </dgm:pt>
    <dgm:pt modelId="{715721BD-CF49-441D-9E2C-C760D044AB14}" type="pres">
      <dgm:prSet presAssocID="{DFCEBD01-1E08-401C-8746-E08A4D4156C9}" presName="bigChev" presStyleLbl="node1" presStyleIdx="0" presStyleCnt="4" custScaleX="232852"/>
      <dgm:spPr/>
    </dgm:pt>
    <dgm:pt modelId="{1BA97F8F-88FE-41F8-A0DC-5DD97569C946}" type="pres">
      <dgm:prSet presAssocID="{DFCEBD01-1E08-401C-8746-E08A4D4156C9}" presName="vSp" presStyleCnt="0"/>
      <dgm:spPr/>
    </dgm:pt>
    <dgm:pt modelId="{833A6294-A73B-4A03-AC0D-FCAE50D5945C}" type="pres">
      <dgm:prSet presAssocID="{2EEECF2C-59E0-4E2A-BB04-7A1362B7DCF7}" presName="horFlow" presStyleCnt="0"/>
      <dgm:spPr/>
    </dgm:pt>
    <dgm:pt modelId="{61FCF2D4-43B7-4E64-9161-3CF57C785D6C}" type="pres">
      <dgm:prSet presAssocID="{2EEECF2C-59E0-4E2A-BB04-7A1362B7DCF7}" presName="bigChev" presStyleLbl="node1" presStyleIdx="1" presStyleCnt="4" custScaleX="232852"/>
      <dgm:spPr/>
    </dgm:pt>
    <dgm:pt modelId="{C7501396-81A2-4A54-83CD-946EFB26164B}" type="pres">
      <dgm:prSet presAssocID="{2EEECF2C-59E0-4E2A-BB04-7A1362B7DCF7}" presName="vSp" presStyleCnt="0"/>
      <dgm:spPr/>
    </dgm:pt>
    <dgm:pt modelId="{CEC3DA18-65E1-433C-8729-F1C061F64B42}" type="pres">
      <dgm:prSet presAssocID="{F192C279-665E-4346-8D74-4E4D5D2664A3}" presName="horFlow" presStyleCnt="0"/>
      <dgm:spPr/>
    </dgm:pt>
    <dgm:pt modelId="{A708097A-C536-4EAF-AB98-C623319C9ECB}" type="pres">
      <dgm:prSet presAssocID="{F192C279-665E-4346-8D74-4E4D5D2664A3}" presName="bigChev" presStyleLbl="node1" presStyleIdx="2" presStyleCnt="4" custScaleX="232852"/>
      <dgm:spPr/>
    </dgm:pt>
    <dgm:pt modelId="{1B73996C-0FCA-4667-8162-3C5286612093}" type="pres">
      <dgm:prSet presAssocID="{F192C279-665E-4346-8D74-4E4D5D2664A3}" presName="vSp" presStyleCnt="0"/>
      <dgm:spPr/>
    </dgm:pt>
    <dgm:pt modelId="{7A7F73BC-1C9D-44CE-B2D5-9E0821F46A81}" type="pres">
      <dgm:prSet presAssocID="{CB9CD7F6-AB26-4D26-BED8-FCE4DDEF3E67}" presName="horFlow" presStyleCnt="0"/>
      <dgm:spPr/>
    </dgm:pt>
    <dgm:pt modelId="{5C3ECB9B-68F4-46C3-8775-8BC2BF00CBB9}" type="pres">
      <dgm:prSet presAssocID="{CB9CD7F6-AB26-4D26-BED8-FCE4DDEF3E67}" presName="bigChev" presStyleLbl="node1" presStyleIdx="3" presStyleCnt="4" custScaleX="232852"/>
      <dgm:spPr/>
    </dgm:pt>
  </dgm:ptLst>
  <dgm:cxnLst>
    <dgm:cxn modelId="{C1B33905-CCBC-4C8E-BD83-DFEA43036A8A}" type="presOf" srcId="{76527F38-0D82-4077-9333-2DFD7FD12164}" destId="{EF997C1F-7BE9-4E61-AB97-6F4B46FB55FD}" srcOrd="0" destOrd="0" presId="urn:microsoft.com/office/officeart/2005/8/layout/lProcess3"/>
    <dgm:cxn modelId="{DF0E2408-AB10-4C3C-94C0-1DCB4E303093}" type="presOf" srcId="{2EEECF2C-59E0-4E2A-BB04-7A1362B7DCF7}" destId="{61FCF2D4-43B7-4E64-9161-3CF57C785D6C}" srcOrd="0" destOrd="0" presId="urn:microsoft.com/office/officeart/2005/8/layout/lProcess3"/>
    <dgm:cxn modelId="{39A1D13A-F151-4C79-91A9-914F77602119}" srcId="{76527F38-0D82-4077-9333-2DFD7FD12164}" destId="{CB9CD7F6-AB26-4D26-BED8-FCE4DDEF3E67}" srcOrd="3" destOrd="0" parTransId="{5E4367FC-CDA9-4BF4-ACD1-726EAD196369}" sibTransId="{CE1C81AE-79EF-435A-B4E8-48B88D421CE7}"/>
    <dgm:cxn modelId="{E4804D41-62BE-4FBF-BCA8-C72A1FA8AC41}" type="presOf" srcId="{DFCEBD01-1E08-401C-8746-E08A4D4156C9}" destId="{715721BD-CF49-441D-9E2C-C760D044AB14}" srcOrd="0" destOrd="0" presId="urn:microsoft.com/office/officeart/2005/8/layout/lProcess3"/>
    <dgm:cxn modelId="{5D53794C-BD21-4C9C-B7DA-505B6D133FE3}" srcId="{76527F38-0D82-4077-9333-2DFD7FD12164}" destId="{2EEECF2C-59E0-4E2A-BB04-7A1362B7DCF7}" srcOrd="1" destOrd="0" parTransId="{60A0279F-2F6E-4D6B-92C9-7BB95A525956}" sibTransId="{ACE274B0-6A72-4CAC-B792-70DA71EEB503}"/>
    <dgm:cxn modelId="{E4027F78-63F3-4187-B4F4-07E686C4ABC4}" srcId="{76527F38-0D82-4077-9333-2DFD7FD12164}" destId="{DFCEBD01-1E08-401C-8746-E08A4D4156C9}" srcOrd="0" destOrd="0" parTransId="{26F5B950-7DF7-47FC-9DF9-897BB0D46B32}" sibTransId="{4FA1BA0E-80F9-4DA7-9D79-1C722A67C2FD}"/>
    <dgm:cxn modelId="{CC33138F-6B6A-4C83-A10E-8BE768DB2662}" srcId="{76527F38-0D82-4077-9333-2DFD7FD12164}" destId="{F192C279-665E-4346-8D74-4E4D5D2664A3}" srcOrd="2" destOrd="0" parTransId="{05C36A0B-EA7A-45E2-B127-874AB7793D51}" sibTransId="{0C9C0BC6-E1D9-4E38-B63E-6A2D6CE0E4CB}"/>
    <dgm:cxn modelId="{C27F34AB-910A-4D29-B3A3-DC3355507CA8}" type="presOf" srcId="{CB9CD7F6-AB26-4D26-BED8-FCE4DDEF3E67}" destId="{5C3ECB9B-68F4-46C3-8775-8BC2BF00CBB9}" srcOrd="0" destOrd="0" presId="urn:microsoft.com/office/officeart/2005/8/layout/lProcess3"/>
    <dgm:cxn modelId="{15C91DBE-4482-4D60-B285-17DBC14492F8}" type="presOf" srcId="{F192C279-665E-4346-8D74-4E4D5D2664A3}" destId="{A708097A-C536-4EAF-AB98-C623319C9ECB}" srcOrd="0" destOrd="0" presId="urn:microsoft.com/office/officeart/2005/8/layout/lProcess3"/>
    <dgm:cxn modelId="{671F3A7E-EA3F-4034-A488-B59216B6917B}" type="presParOf" srcId="{EF997C1F-7BE9-4E61-AB97-6F4B46FB55FD}" destId="{BF198E45-62B5-4AFD-9766-16BE7843A1F7}" srcOrd="0" destOrd="0" presId="urn:microsoft.com/office/officeart/2005/8/layout/lProcess3"/>
    <dgm:cxn modelId="{A558BA84-01D6-4C8E-A7B5-8C8B2A6DCF7E}" type="presParOf" srcId="{BF198E45-62B5-4AFD-9766-16BE7843A1F7}" destId="{715721BD-CF49-441D-9E2C-C760D044AB14}" srcOrd="0" destOrd="0" presId="urn:microsoft.com/office/officeart/2005/8/layout/lProcess3"/>
    <dgm:cxn modelId="{4BBC0190-CB6A-44E5-A34A-54F45432C516}" type="presParOf" srcId="{EF997C1F-7BE9-4E61-AB97-6F4B46FB55FD}" destId="{1BA97F8F-88FE-41F8-A0DC-5DD97569C946}" srcOrd="1" destOrd="0" presId="urn:microsoft.com/office/officeart/2005/8/layout/lProcess3"/>
    <dgm:cxn modelId="{60A904A1-56B8-4F42-B255-00185C4D3060}" type="presParOf" srcId="{EF997C1F-7BE9-4E61-AB97-6F4B46FB55FD}" destId="{833A6294-A73B-4A03-AC0D-FCAE50D5945C}" srcOrd="2" destOrd="0" presId="urn:microsoft.com/office/officeart/2005/8/layout/lProcess3"/>
    <dgm:cxn modelId="{AF69599C-E8F0-4A04-8E72-DEC72B8ABD0D}" type="presParOf" srcId="{833A6294-A73B-4A03-AC0D-FCAE50D5945C}" destId="{61FCF2D4-43B7-4E64-9161-3CF57C785D6C}" srcOrd="0" destOrd="0" presId="urn:microsoft.com/office/officeart/2005/8/layout/lProcess3"/>
    <dgm:cxn modelId="{B9BAA24F-8230-44CE-B566-22E23FBC97BD}" type="presParOf" srcId="{EF997C1F-7BE9-4E61-AB97-6F4B46FB55FD}" destId="{C7501396-81A2-4A54-83CD-946EFB26164B}" srcOrd="3" destOrd="0" presId="urn:microsoft.com/office/officeart/2005/8/layout/lProcess3"/>
    <dgm:cxn modelId="{0B6A24D7-A4A7-44F5-A761-ACD4EB931C7F}" type="presParOf" srcId="{EF997C1F-7BE9-4E61-AB97-6F4B46FB55FD}" destId="{CEC3DA18-65E1-433C-8729-F1C061F64B42}" srcOrd="4" destOrd="0" presId="urn:microsoft.com/office/officeart/2005/8/layout/lProcess3"/>
    <dgm:cxn modelId="{38F515E1-ED6C-4806-A4E6-7EB41D09CE71}" type="presParOf" srcId="{CEC3DA18-65E1-433C-8729-F1C061F64B42}" destId="{A708097A-C536-4EAF-AB98-C623319C9ECB}" srcOrd="0" destOrd="0" presId="urn:microsoft.com/office/officeart/2005/8/layout/lProcess3"/>
    <dgm:cxn modelId="{19557BD4-8517-42F8-978B-6D25C74B8942}" type="presParOf" srcId="{EF997C1F-7BE9-4E61-AB97-6F4B46FB55FD}" destId="{1B73996C-0FCA-4667-8162-3C5286612093}" srcOrd="5" destOrd="0" presId="urn:microsoft.com/office/officeart/2005/8/layout/lProcess3"/>
    <dgm:cxn modelId="{3A63F515-3B3E-4DC1-B6C6-ADEDA6B8293D}" type="presParOf" srcId="{EF997C1F-7BE9-4E61-AB97-6F4B46FB55FD}" destId="{7A7F73BC-1C9D-44CE-B2D5-9E0821F46A81}" srcOrd="6" destOrd="0" presId="urn:microsoft.com/office/officeart/2005/8/layout/lProcess3"/>
    <dgm:cxn modelId="{0191F9F4-D98E-4214-8E01-0BC636AEFFC6}" type="presParOf" srcId="{7A7F73BC-1C9D-44CE-B2D5-9E0821F46A81}" destId="{5C3ECB9B-68F4-46C3-8775-8BC2BF00CBB9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E1DC309-B834-4F7D-A959-704404F24626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A9ABD0AB-E2F8-4798-83C4-411EB8B1B065}">
      <dgm:prSet/>
      <dgm:spPr/>
      <dgm:t>
        <a:bodyPr/>
        <a:lstStyle/>
        <a:p>
          <a:r>
            <a:rPr lang="en-AU" b="1" dirty="0"/>
            <a:t>E</a:t>
          </a:r>
          <a:r>
            <a:rPr lang="en-AU" b="1" baseline="0" dirty="0"/>
            <a:t>ducate authorised officers </a:t>
          </a:r>
          <a:endParaRPr lang="en-AU" dirty="0"/>
        </a:p>
      </dgm:t>
    </dgm:pt>
    <dgm:pt modelId="{F07FC0E8-FE0C-4A09-A40E-9CC10E22E05E}" type="parTrans" cxnId="{018BD626-5A02-422F-98BD-E0ADEEE72D91}">
      <dgm:prSet/>
      <dgm:spPr/>
      <dgm:t>
        <a:bodyPr/>
        <a:lstStyle/>
        <a:p>
          <a:endParaRPr lang="en-AU"/>
        </a:p>
      </dgm:t>
    </dgm:pt>
    <dgm:pt modelId="{31E25BA2-7A9E-49F0-ADC7-414A7A114855}" type="sibTrans" cxnId="{018BD626-5A02-422F-98BD-E0ADEEE72D91}">
      <dgm:prSet/>
      <dgm:spPr/>
      <dgm:t>
        <a:bodyPr/>
        <a:lstStyle/>
        <a:p>
          <a:endParaRPr lang="en-AU"/>
        </a:p>
      </dgm:t>
    </dgm:pt>
    <dgm:pt modelId="{1591A171-2375-41D8-A819-A605A8D0AD64}">
      <dgm:prSet/>
      <dgm:spPr/>
      <dgm:t>
        <a:bodyPr/>
        <a:lstStyle/>
        <a:p>
          <a:r>
            <a:rPr lang="en-AU" b="1" baseline="0" dirty="0"/>
            <a:t>Tick box on authorised officer’s form for ‘maybe’ special circumstances</a:t>
          </a:r>
          <a:endParaRPr lang="en-AU" dirty="0"/>
        </a:p>
      </dgm:t>
    </dgm:pt>
    <dgm:pt modelId="{C29D4189-896B-45F1-A3A2-940DD4C9B55E}" type="parTrans" cxnId="{D46C5B0D-A7FB-4B38-A929-BC870C61E195}">
      <dgm:prSet/>
      <dgm:spPr/>
      <dgm:t>
        <a:bodyPr/>
        <a:lstStyle/>
        <a:p>
          <a:endParaRPr lang="en-AU"/>
        </a:p>
      </dgm:t>
    </dgm:pt>
    <dgm:pt modelId="{8A29B9BB-46C0-4667-B834-D1F42FA7DC71}" type="sibTrans" cxnId="{D46C5B0D-A7FB-4B38-A929-BC870C61E195}">
      <dgm:prSet/>
      <dgm:spPr/>
      <dgm:t>
        <a:bodyPr/>
        <a:lstStyle/>
        <a:p>
          <a:endParaRPr lang="en-AU"/>
        </a:p>
      </dgm:t>
    </dgm:pt>
    <dgm:pt modelId="{4C91DC1E-1A20-4F73-89C4-4D355985CE51}">
      <dgm:prSet custT="1"/>
      <dgm:spPr/>
      <dgm:t>
        <a:bodyPr/>
        <a:lstStyle/>
        <a:p>
          <a:pPr marL="0" indent="0">
            <a:buNone/>
          </a:pPr>
          <a:endParaRPr lang="en-AU" sz="1200" dirty="0"/>
        </a:p>
      </dgm:t>
    </dgm:pt>
    <dgm:pt modelId="{31B43A48-AE07-4C46-A435-9892E34C4297}" type="parTrans" cxnId="{67CAD066-36C4-4A60-A4E7-022FB5D9C7D9}">
      <dgm:prSet/>
      <dgm:spPr/>
      <dgm:t>
        <a:bodyPr/>
        <a:lstStyle/>
        <a:p>
          <a:endParaRPr lang="en-AU"/>
        </a:p>
      </dgm:t>
    </dgm:pt>
    <dgm:pt modelId="{392E2DD7-2EE2-4C32-812F-B88A0D43E302}" type="sibTrans" cxnId="{67CAD066-36C4-4A60-A4E7-022FB5D9C7D9}">
      <dgm:prSet/>
      <dgm:spPr/>
      <dgm:t>
        <a:bodyPr/>
        <a:lstStyle/>
        <a:p>
          <a:endParaRPr lang="en-AU"/>
        </a:p>
      </dgm:t>
    </dgm:pt>
    <dgm:pt modelId="{2C78E3CA-E6A0-44F7-A0E4-AFB285B01328}">
      <dgm:prSet custT="1"/>
      <dgm:spPr/>
      <dgm:t>
        <a:bodyPr/>
        <a:lstStyle/>
        <a:p>
          <a:pPr marL="0" indent="0">
            <a:buNone/>
          </a:pPr>
          <a:endParaRPr lang="en-AU" sz="1200" b="0" dirty="0"/>
        </a:p>
      </dgm:t>
    </dgm:pt>
    <dgm:pt modelId="{7CF479DC-B35C-4E17-8143-64434AB478E0}" type="parTrans" cxnId="{29D5A97C-037A-486A-B763-59745439B1DC}">
      <dgm:prSet/>
      <dgm:spPr/>
      <dgm:t>
        <a:bodyPr/>
        <a:lstStyle/>
        <a:p>
          <a:endParaRPr lang="en-AU"/>
        </a:p>
      </dgm:t>
    </dgm:pt>
    <dgm:pt modelId="{204C4552-1996-4AC4-A7CF-849B92FB7A1C}" type="sibTrans" cxnId="{29D5A97C-037A-486A-B763-59745439B1DC}">
      <dgm:prSet/>
      <dgm:spPr/>
      <dgm:t>
        <a:bodyPr/>
        <a:lstStyle/>
        <a:p>
          <a:endParaRPr lang="en-AU"/>
        </a:p>
      </dgm:t>
    </dgm:pt>
    <dgm:pt modelId="{F86D159B-8572-4477-8E7D-B63670029034}">
      <dgm:prSet custT="1"/>
      <dgm:spPr/>
      <dgm:t>
        <a:bodyPr/>
        <a:lstStyle/>
        <a:p>
          <a:pPr>
            <a:buNone/>
          </a:pPr>
          <a:r>
            <a:rPr lang="en-AU" sz="1300" b="1" dirty="0"/>
            <a:t>Assess for evidence at internal review</a:t>
          </a:r>
        </a:p>
      </dgm:t>
    </dgm:pt>
    <dgm:pt modelId="{54F32CDD-FA0D-4246-B9DF-B42684BD8178}" type="parTrans" cxnId="{CA0FF323-CA1F-4D9F-A07B-0B2A7803B9DD}">
      <dgm:prSet/>
      <dgm:spPr/>
      <dgm:t>
        <a:bodyPr/>
        <a:lstStyle/>
        <a:p>
          <a:endParaRPr lang="en-AU"/>
        </a:p>
      </dgm:t>
    </dgm:pt>
    <dgm:pt modelId="{EAA94537-2E6A-4C40-BB08-71A6A165D965}" type="sibTrans" cxnId="{CA0FF323-CA1F-4D9F-A07B-0B2A7803B9DD}">
      <dgm:prSet/>
      <dgm:spPr/>
      <dgm:t>
        <a:bodyPr/>
        <a:lstStyle/>
        <a:p>
          <a:endParaRPr lang="en-AU"/>
        </a:p>
      </dgm:t>
    </dgm:pt>
    <dgm:pt modelId="{FE82FAB6-9D2F-4B95-B4AD-9F98BEB1176A}">
      <dgm:prSet custT="1"/>
      <dgm:spPr/>
      <dgm:t>
        <a:bodyPr/>
        <a:lstStyle/>
        <a:p>
          <a:pPr>
            <a:buNone/>
          </a:pPr>
          <a:r>
            <a:rPr lang="en-AU" sz="1300" b="1" dirty="0"/>
            <a:t>Assess for evidence at prosecution</a:t>
          </a:r>
        </a:p>
      </dgm:t>
    </dgm:pt>
    <dgm:pt modelId="{CADAA563-615F-41D7-BA4C-0255DBC017A6}" type="parTrans" cxnId="{C1417B71-6235-4C3E-A44C-EC68ED768DFE}">
      <dgm:prSet/>
      <dgm:spPr/>
      <dgm:t>
        <a:bodyPr/>
        <a:lstStyle/>
        <a:p>
          <a:endParaRPr lang="en-AU"/>
        </a:p>
      </dgm:t>
    </dgm:pt>
    <dgm:pt modelId="{466C1723-E338-4F3C-84B2-B0B4DEA50720}" type="sibTrans" cxnId="{C1417B71-6235-4C3E-A44C-EC68ED768DFE}">
      <dgm:prSet/>
      <dgm:spPr/>
      <dgm:t>
        <a:bodyPr/>
        <a:lstStyle/>
        <a:p>
          <a:endParaRPr lang="en-AU"/>
        </a:p>
      </dgm:t>
    </dgm:pt>
    <dgm:pt modelId="{8A448C2E-1FF2-4775-AD6C-B9B5F9575184}">
      <dgm:prSet custT="1"/>
      <dgm:spPr/>
      <dgm:t>
        <a:bodyPr/>
        <a:lstStyle/>
        <a:p>
          <a:pPr marL="0" indent="0">
            <a:buNone/>
          </a:pPr>
          <a:endParaRPr lang="en-AU" sz="1200" b="0" dirty="0"/>
        </a:p>
      </dgm:t>
    </dgm:pt>
    <dgm:pt modelId="{923C4B7F-D498-427C-B3F8-0B626CCD3369}" type="parTrans" cxnId="{700F2965-BD21-4215-8CD6-1F26632BCE73}">
      <dgm:prSet/>
      <dgm:spPr/>
      <dgm:t>
        <a:bodyPr/>
        <a:lstStyle/>
        <a:p>
          <a:endParaRPr lang="en-AU"/>
        </a:p>
      </dgm:t>
    </dgm:pt>
    <dgm:pt modelId="{10B32D27-A104-419F-AEA5-F76DF527D169}" type="sibTrans" cxnId="{700F2965-BD21-4215-8CD6-1F26632BCE73}">
      <dgm:prSet/>
      <dgm:spPr/>
      <dgm:t>
        <a:bodyPr/>
        <a:lstStyle/>
        <a:p>
          <a:endParaRPr lang="en-AU"/>
        </a:p>
      </dgm:t>
    </dgm:pt>
    <dgm:pt modelId="{1B9360AA-D62B-470C-9CC6-0D5960D9FA9A}">
      <dgm:prSet custT="1"/>
      <dgm:spPr/>
      <dgm:t>
        <a:bodyPr/>
        <a:lstStyle/>
        <a:p>
          <a:pPr marL="0" indent="0">
            <a:buNone/>
          </a:pPr>
          <a:endParaRPr lang="en-AU" sz="1200" b="0" dirty="0"/>
        </a:p>
      </dgm:t>
    </dgm:pt>
    <dgm:pt modelId="{BA8046A2-82B5-4B6C-BC23-2FF0ADA02CFE}" type="parTrans" cxnId="{CCE816DE-6D49-4D53-9EFC-BF05861E1523}">
      <dgm:prSet/>
      <dgm:spPr/>
      <dgm:t>
        <a:bodyPr/>
        <a:lstStyle/>
        <a:p>
          <a:endParaRPr lang="en-AU"/>
        </a:p>
      </dgm:t>
    </dgm:pt>
    <dgm:pt modelId="{59C86B0D-0A1F-49C3-BBBE-84255416CE6D}" type="sibTrans" cxnId="{CCE816DE-6D49-4D53-9EFC-BF05861E1523}">
      <dgm:prSet/>
      <dgm:spPr/>
      <dgm:t>
        <a:bodyPr/>
        <a:lstStyle/>
        <a:p>
          <a:endParaRPr lang="en-AU"/>
        </a:p>
      </dgm:t>
    </dgm:pt>
    <dgm:pt modelId="{B35D47F3-4767-440D-90C3-D20C25CF0B8F}" type="pres">
      <dgm:prSet presAssocID="{8E1DC309-B834-4F7D-A959-704404F24626}" presName="rootnode" presStyleCnt="0">
        <dgm:presLayoutVars>
          <dgm:chMax/>
          <dgm:chPref/>
          <dgm:dir/>
          <dgm:animLvl val="lvl"/>
        </dgm:presLayoutVars>
      </dgm:prSet>
      <dgm:spPr/>
    </dgm:pt>
    <dgm:pt modelId="{B5B62665-0C35-40F3-8A66-DC90E4B856FE}" type="pres">
      <dgm:prSet presAssocID="{A9ABD0AB-E2F8-4798-83C4-411EB8B1B065}" presName="composite" presStyleCnt="0"/>
      <dgm:spPr/>
    </dgm:pt>
    <dgm:pt modelId="{E7CF793D-CFC0-47D7-A7F4-4516889C324B}" type="pres">
      <dgm:prSet presAssocID="{A9ABD0AB-E2F8-4798-83C4-411EB8B1B065}" presName="bentUpArrow1" presStyleLbl="alignImgPlace1" presStyleIdx="0" presStyleCnt="3"/>
      <dgm:spPr/>
    </dgm:pt>
    <dgm:pt modelId="{CA3A45FC-F952-48FD-BD93-617873E68349}" type="pres">
      <dgm:prSet presAssocID="{A9ABD0AB-E2F8-4798-83C4-411EB8B1B065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B141DEC6-8564-405E-899B-5DC25FDA8F94}" type="pres">
      <dgm:prSet presAssocID="{A9ABD0AB-E2F8-4798-83C4-411EB8B1B065}" presName="ChildText" presStyleLbl="revTx" presStyleIdx="0" presStyleCnt="4" custScaleX="214101" custLinFactNeighborX="58860" custLinFactNeighborY="880">
        <dgm:presLayoutVars>
          <dgm:chMax val="0"/>
          <dgm:chPref val="0"/>
          <dgm:bulletEnabled val="1"/>
        </dgm:presLayoutVars>
      </dgm:prSet>
      <dgm:spPr/>
    </dgm:pt>
    <dgm:pt modelId="{C92A764B-5F3B-4E3A-ABE7-0C721CA52EAA}" type="pres">
      <dgm:prSet presAssocID="{31E25BA2-7A9E-49F0-ADC7-414A7A114855}" presName="sibTrans" presStyleCnt="0"/>
      <dgm:spPr/>
    </dgm:pt>
    <dgm:pt modelId="{8E9CB58D-9C15-48D2-A5A1-5B5CD1ACF1A1}" type="pres">
      <dgm:prSet presAssocID="{1591A171-2375-41D8-A819-A605A8D0AD64}" presName="composite" presStyleCnt="0"/>
      <dgm:spPr/>
    </dgm:pt>
    <dgm:pt modelId="{9E882163-72FA-469A-AC9E-69EC6C57B373}" type="pres">
      <dgm:prSet presAssocID="{1591A171-2375-41D8-A819-A605A8D0AD64}" presName="bentUpArrow1" presStyleLbl="alignImgPlace1" presStyleIdx="1" presStyleCnt="3"/>
      <dgm:spPr/>
    </dgm:pt>
    <dgm:pt modelId="{A27F40F2-C295-442D-93BE-3A8441757EF9}" type="pres">
      <dgm:prSet presAssocID="{1591A171-2375-41D8-A819-A605A8D0AD64}" presName="ParentText" presStyleLbl="node1" presStyleIdx="1" presStyleCnt="4">
        <dgm:presLayoutVars>
          <dgm:chMax val="1"/>
          <dgm:chPref val="1"/>
          <dgm:bulletEnabled val="1"/>
        </dgm:presLayoutVars>
      </dgm:prSet>
      <dgm:spPr/>
    </dgm:pt>
    <dgm:pt modelId="{50A054EE-A756-4690-ACCB-F374EE4F652F}" type="pres">
      <dgm:prSet presAssocID="{1591A171-2375-41D8-A819-A605A8D0AD64}" presName="ChildText" presStyleLbl="revTx" presStyleIdx="1" presStyleCnt="4" custScaleX="214598" custLinFactNeighborX="58965" custLinFactNeighborY="-1184">
        <dgm:presLayoutVars>
          <dgm:chMax val="0"/>
          <dgm:chPref val="0"/>
          <dgm:bulletEnabled val="1"/>
        </dgm:presLayoutVars>
      </dgm:prSet>
      <dgm:spPr/>
    </dgm:pt>
    <dgm:pt modelId="{6E03E7E0-7E56-489B-A9F4-1A66F05CA47F}" type="pres">
      <dgm:prSet presAssocID="{8A29B9BB-46C0-4667-B834-D1F42FA7DC71}" presName="sibTrans" presStyleCnt="0"/>
      <dgm:spPr/>
    </dgm:pt>
    <dgm:pt modelId="{AE7862D7-1419-40E1-8A40-C4D0B6E1A5B0}" type="pres">
      <dgm:prSet presAssocID="{F86D159B-8572-4477-8E7D-B63670029034}" presName="composite" presStyleCnt="0"/>
      <dgm:spPr/>
    </dgm:pt>
    <dgm:pt modelId="{6518F466-E064-4DF6-BD07-0BC50D0631B7}" type="pres">
      <dgm:prSet presAssocID="{F86D159B-8572-4477-8E7D-B63670029034}" presName="bentUpArrow1" presStyleLbl="alignImgPlace1" presStyleIdx="2" presStyleCnt="3"/>
      <dgm:spPr/>
    </dgm:pt>
    <dgm:pt modelId="{F2E9E71E-C422-46ED-9AE5-9F465E5B951A}" type="pres">
      <dgm:prSet presAssocID="{F86D159B-8572-4477-8E7D-B63670029034}" presName="ParentText" presStyleLbl="node1" presStyleIdx="2" presStyleCnt="4">
        <dgm:presLayoutVars>
          <dgm:chMax val="1"/>
          <dgm:chPref val="1"/>
          <dgm:bulletEnabled val="1"/>
        </dgm:presLayoutVars>
      </dgm:prSet>
      <dgm:spPr/>
    </dgm:pt>
    <dgm:pt modelId="{6E0D82CB-7BE7-4CAA-BD00-BCC646F9AE2B}" type="pres">
      <dgm:prSet presAssocID="{F86D159B-8572-4477-8E7D-B63670029034}" presName="Child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E7688C5F-EA63-45B4-9AD0-11E1C7AB5644}" type="pres">
      <dgm:prSet presAssocID="{EAA94537-2E6A-4C40-BB08-71A6A165D965}" presName="sibTrans" presStyleCnt="0"/>
      <dgm:spPr/>
    </dgm:pt>
    <dgm:pt modelId="{6375E8F6-C926-445E-8337-BC69CDFB8FF5}" type="pres">
      <dgm:prSet presAssocID="{FE82FAB6-9D2F-4B95-B4AD-9F98BEB1176A}" presName="composite" presStyleCnt="0"/>
      <dgm:spPr/>
    </dgm:pt>
    <dgm:pt modelId="{1FB49AA8-EABD-4443-A123-5974D16C67A7}" type="pres">
      <dgm:prSet presAssocID="{FE82FAB6-9D2F-4B95-B4AD-9F98BEB1176A}" presName="ParentText" presStyleLbl="node1" presStyleIdx="3" presStyleCnt="4">
        <dgm:presLayoutVars>
          <dgm:chMax val="1"/>
          <dgm:chPref val="1"/>
          <dgm:bulletEnabled val="1"/>
        </dgm:presLayoutVars>
      </dgm:prSet>
      <dgm:spPr/>
    </dgm:pt>
    <dgm:pt modelId="{BF79609D-FA11-471F-AF21-CE8E2F1DF5C8}" type="pres">
      <dgm:prSet presAssocID="{FE82FAB6-9D2F-4B95-B4AD-9F98BEB1176A}" presName="FinalChild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D46C5B0D-A7FB-4B38-A929-BC870C61E195}" srcId="{8E1DC309-B834-4F7D-A959-704404F24626}" destId="{1591A171-2375-41D8-A819-A605A8D0AD64}" srcOrd="1" destOrd="0" parTransId="{C29D4189-896B-45F1-A3A2-940DD4C9B55E}" sibTransId="{8A29B9BB-46C0-4667-B834-D1F42FA7DC71}"/>
    <dgm:cxn modelId="{CA0FF323-CA1F-4D9F-A07B-0B2A7803B9DD}" srcId="{8E1DC309-B834-4F7D-A959-704404F24626}" destId="{F86D159B-8572-4477-8E7D-B63670029034}" srcOrd="2" destOrd="0" parTransId="{54F32CDD-FA0D-4246-B9DF-B42684BD8178}" sibTransId="{EAA94537-2E6A-4C40-BB08-71A6A165D965}"/>
    <dgm:cxn modelId="{018BD626-5A02-422F-98BD-E0ADEEE72D91}" srcId="{8E1DC309-B834-4F7D-A959-704404F24626}" destId="{A9ABD0AB-E2F8-4798-83C4-411EB8B1B065}" srcOrd="0" destOrd="0" parTransId="{F07FC0E8-FE0C-4A09-A40E-9CC10E22E05E}" sibTransId="{31E25BA2-7A9E-49F0-ADC7-414A7A114855}"/>
    <dgm:cxn modelId="{7E6A102E-02B4-4FA7-9CA2-1FCE08B85061}" type="presOf" srcId="{8A448C2E-1FF2-4775-AD6C-B9B5F9575184}" destId="{6E0D82CB-7BE7-4CAA-BD00-BCC646F9AE2B}" srcOrd="0" destOrd="0" presId="urn:microsoft.com/office/officeart/2005/8/layout/StepDownProcess"/>
    <dgm:cxn modelId="{EDA1C062-16EB-4139-B516-22AC82967E92}" type="presOf" srcId="{FE82FAB6-9D2F-4B95-B4AD-9F98BEB1176A}" destId="{1FB49AA8-EABD-4443-A123-5974D16C67A7}" srcOrd="0" destOrd="0" presId="urn:microsoft.com/office/officeart/2005/8/layout/StepDownProcess"/>
    <dgm:cxn modelId="{700F2965-BD21-4215-8CD6-1F26632BCE73}" srcId="{F86D159B-8572-4477-8E7D-B63670029034}" destId="{8A448C2E-1FF2-4775-AD6C-B9B5F9575184}" srcOrd="0" destOrd="0" parTransId="{923C4B7F-D498-427C-B3F8-0B626CCD3369}" sibTransId="{10B32D27-A104-419F-AEA5-F76DF527D169}"/>
    <dgm:cxn modelId="{67CAD066-36C4-4A60-A4E7-022FB5D9C7D9}" srcId="{A9ABD0AB-E2F8-4798-83C4-411EB8B1B065}" destId="{4C91DC1E-1A20-4F73-89C4-4D355985CE51}" srcOrd="0" destOrd="0" parTransId="{31B43A48-AE07-4C46-A435-9892E34C4297}" sibTransId="{392E2DD7-2EE2-4C32-812F-B88A0D43E302}"/>
    <dgm:cxn modelId="{61325C4D-11A9-499F-8CE6-14655B87E179}" type="presOf" srcId="{2C78E3CA-E6A0-44F7-A0E4-AFB285B01328}" destId="{50A054EE-A756-4690-ACCB-F374EE4F652F}" srcOrd="0" destOrd="0" presId="urn:microsoft.com/office/officeart/2005/8/layout/StepDownProcess"/>
    <dgm:cxn modelId="{C1417B71-6235-4C3E-A44C-EC68ED768DFE}" srcId="{8E1DC309-B834-4F7D-A959-704404F24626}" destId="{FE82FAB6-9D2F-4B95-B4AD-9F98BEB1176A}" srcOrd="3" destOrd="0" parTransId="{CADAA563-615F-41D7-BA4C-0255DBC017A6}" sibTransId="{466C1723-E338-4F3C-84B2-B0B4DEA50720}"/>
    <dgm:cxn modelId="{72FC5F7B-C324-4A1F-8F3C-26BBDE1ABDCA}" type="presOf" srcId="{F86D159B-8572-4477-8E7D-B63670029034}" destId="{F2E9E71E-C422-46ED-9AE5-9F465E5B951A}" srcOrd="0" destOrd="0" presId="urn:microsoft.com/office/officeart/2005/8/layout/StepDownProcess"/>
    <dgm:cxn modelId="{29D5A97C-037A-486A-B763-59745439B1DC}" srcId="{1591A171-2375-41D8-A819-A605A8D0AD64}" destId="{2C78E3CA-E6A0-44F7-A0E4-AFB285B01328}" srcOrd="0" destOrd="0" parTransId="{7CF479DC-B35C-4E17-8143-64434AB478E0}" sibTransId="{204C4552-1996-4AC4-A7CF-849B92FB7A1C}"/>
    <dgm:cxn modelId="{3E81BF97-412F-4C06-AE9C-FC978541B654}" type="presOf" srcId="{8E1DC309-B834-4F7D-A959-704404F24626}" destId="{B35D47F3-4767-440D-90C3-D20C25CF0B8F}" srcOrd="0" destOrd="0" presId="urn:microsoft.com/office/officeart/2005/8/layout/StepDownProcess"/>
    <dgm:cxn modelId="{62F053A5-FEC7-4FA4-8162-4BE4272F370D}" type="presOf" srcId="{4C91DC1E-1A20-4F73-89C4-4D355985CE51}" destId="{B141DEC6-8564-405E-899B-5DC25FDA8F94}" srcOrd="0" destOrd="0" presId="urn:microsoft.com/office/officeart/2005/8/layout/StepDownProcess"/>
    <dgm:cxn modelId="{BCF189A6-72A8-4754-BFD7-E7BD6FF29CB7}" type="presOf" srcId="{1B9360AA-D62B-470C-9CC6-0D5960D9FA9A}" destId="{BF79609D-FA11-471F-AF21-CE8E2F1DF5C8}" srcOrd="0" destOrd="0" presId="urn:microsoft.com/office/officeart/2005/8/layout/StepDownProcess"/>
    <dgm:cxn modelId="{CD55ACC2-B52C-45C6-9099-B94AD8D84B2D}" type="presOf" srcId="{1591A171-2375-41D8-A819-A605A8D0AD64}" destId="{A27F40F2-C295-442D-93BE-3A8441757EF9}" srcOrd="0" destOrd="0" presId="urn:microsoft.com/office/officeart/2005/8/layout/StepDownProcess"/>
    <dgm:cxn modelId="{B6303FC4-2BD5-4255-831C-63163660DC68}" type="presOf" srcId="{A9ABD0AB-E2F8-4798-83C4-411EB8B1B065}" destId="{CA3A45FC-F952-48FD-BD93-617873E68349}" srcOrd="0" destOrd="0" presId="urn:microsoft.com/office/officeart/2005/8/layout/StepDownProcess"/>
    <dgm:cxn modelId="{CCE816DE-6D49-4D53-9EFC-BF05861E1523}" srcId="{FE82FAB6-9D2F-4B95-B4AD-9F98BEB1176A}" destId="{1B9360AA-D62B-470C-9CC6-0D5960D9FA9A}" srcOrd="0" destOrd="0" parTransId="{BA8046A2-82B5-4B6C-BC23-2FF0ADA02CFE}" sibTransId="{59C86B0D-0A1F-49C3-BBBE-84255416CE6D}"/>
    <dgm:cxn modelId="{D075D172-4B03-4A4B-B62C-A659D48D2B58}" type="presParOf" srcId="{B35D47F3-4767-440D-90C3-D20C25CF0B8F}" destId="{B5B62665-0C35-40F3-8A66-DC90E4B856FE}" srcOrd="0" destOrd="0" presId="urn:microsoft.com/office/officeart/2005/8/layout/StepDownProcess"/>
    <dgm:cxn modelId="{3FB054D7-6068-46E5-BE07-7EF723CD0A5D}" type="presParOf" srcId="{B5B62665-0C35-40F3-8A66-DC90E4B856FE}" destId="{E7CF793D-CFC0-47D7-A7F4-4516889C324B}" srcOrd="0" destOrd="0" presId="urn:microsoft.com/office/officeart/2005/8/layout/StepDownProcess"/>
    <dgm:cxn modelId="{97F85E46-F42C-4728-BB75-7B868C6A6F9C}" type="presParOf" srcId="{B5B62665-0C35-40F3-8A66-DC90E4B856FE}" destId="{CA3A45FC-F952-48FD-BD93-617873E68349}" srcOrd="1" destOrd="0" presId="urn:microsoft.com/office/officeart/2005/8/layout/StepDownProcess"/>
    <dgm:cxn modelId="{2B52AA93-FCDC-4807-92CB-DD63A84FE09A}" type="presParOf" srcId="{B5B62665-0C35-40F3-8A66-DC90E4B856FE}" destId="{B141DEC6-8564-405E-899B-5DC25FDA8F94}" srcOrd="2" destOrd="0" presId="urn:microsoft.com/office/officeart/2005/8/layout/StepDownProcess"/>
    <dgm:cxn modelId="{0279F94F-F2BB-4BBA-8009-4BF9D94DD688}" type="presParOf" srcId="{B35D47F3-4767-440D-90C3-D20C25CF0B8F}" destId="{C92A764B-5F3B-4E3A-ABE7-0C721CA52EAA}" srcOrd="1" destOrd="0" presId="urn:microsoft.com/office/officeart/2005/8/layout/StepDownProcess"/>
    <dgm:cxn modelId="{2F58CA6F-F2DB-4C3C-B139-D77CB276E36B}" type="presParOf" srcId="{B35D47F3-4767-440D-90C3-D20C25CF0B8F}" destId="{8E9CB58D-9C15-48D2-A5A1-5B5CD1ACF1A1}" srcOrd="2" destOrd="0" presId="urn:microsoft.com/office/officeart/2005/8/layout/StepDownProcess"/>
    <dgm:cxn modelId="{6A317738-5FC3-4D31-B713-C9FBCC02C075}" type="presParOf" srcId="{8E9CB58D-9C15-48D2-A5A1-5B5CD1ACF1A1}" destId="{9E882163-72FA-469A-AC9E-69EC6C57B373}" srcOrd="0" destOrd="0" presId="urn:microsoft.com/office/officeart/2005/8/layout/StepDownProcess"/>
    <dgm:cxn modelId="{9A561D5F-55A5-40EC-910B-1225E91947FE}" type="presParOf" srcId="{8E9CB58D-9C15-48D2-A5A1-5B5CD1ACF1A1}" destId="{A27F40F2-C295-442D-93BE-3A8441757EF9}" srcOrd="1" destOrd="0" presId="urn:microsoft.com/office/officeart/2005/8/layout/StepDownProcess"/>
    <dgm:cxn modelId="{B640B4C2-4271-4E50-9B15-CAF79737496B}" type="presParOf" srcId="{8E9CB58D-9C15-48D2-A5A1-5B5CD1ACF1A1}" destId="{50A054EE-A756-4690-ACCB-F374EE4F652F}" srcOrd="2" destOrd="0" presId="urn:microsoft.com/office/officeart/2005/8/layout/StepDownProcess"/>
    <dgm:cxn modelId="{2BB64B82-59DB-41E0-8847-53FC03822F15}" type="presParOf" srcId="{B35D47F3-4767-440D-90C3-D20C25CF0B8F}" destId="{6E03E7E0-7E56-489B-A9F4-1A66F05CA47F}" srcOrd="3" destOrd="0" presId="urn:microsoft.com/office/officeart/2005/8/layout/StepDownProcess"/>
    <dgm:cxn modelId="{50BE1A00-9201-4C86-A05C-C38CDD9D32BD}" type="presParOf" srcId="{B35D47F3-4767-440D-90C3-D20C25CF0B8F}" destId="{AE7862D7-1419-40E1-8A40-C4D0B6E1A5B0}" srcOrd="4" destOrd="0" presId="urn:microsoft.com/office/officeart/2005/8/layout/StepDownProcess"/>
    <dgm:cxn modelId="{B03AA88F-03FC-467C-9D0E-136E38483B1A}" type="presParOf" srcId="{AE7862D7-1419-40E1-8A40-C4D0B6E1A5B0}" destId="{6518F466-E064-4DF6-BD07-0BC50D0631B7}" srcOrd="0" destOrd="0" presId="urn:microsoft.com/office/officeart/2005/8/layout/StepDownProcess"/>
    <dgm:cxn modelId="{096B4E9A-7322-43D1-915A-9476FE0B81B1}" type="presParOf" srcId="{AE7862D7-1419-40E1-8A40-C4D0B6E1A5B0}" destId="{F2E9E71E-C422-46ED-9AE5-9F465E5B951A}" srcOrd="1" destOrd="0" presId="urn:microsoft.com/office/officeart/2005/8/layout/StepDownProcess"/>
    <dgm:cxn modelId="{7DFB7BF6-4B06-42E9-8A04-8592E6EB160A}" type="presParOf" srcId="{AE7862D7-1419-40E1-8A40-C4D0B6E1A5B0}" destId="{6E0D82CB-7BE7-4CAA-BD00-BCC646F9AE2B}" srcOrd="2" destOrd="0" presId="urn:microsoft.com/office/officeart/2005/8/layout/StepDownProcess"/>
    <dgm:cxn modelId="{5C9DFCBD-D68E-42B8-BFCE-A7A12B766E50}" type="presParOf" srcId="{B35D47F3-4767-440D-90C3-D20C25CF0B8F}" destId="{E7688C5F-EA63-45B4-9AD0-11E1C7AB5644}" srcOrd="5" destOrd="0" presId="urn:microsoft.com/office/officeart/2005/8/layout/StepDownProcess"/>
    <dgm:cxn modelId="{FFBBD6D1-768D-4942-A9F2-D69E92EE7B47}" type="presParOf" srcId="{B35D47F3-4767-440D-90C3-D20C25CF0B8F}" destId="{6375E8F6-C926-445E-8337-BC69CDFB8FF5}" srcOrd="6" destOrd="0" presId="urn:microsoft.com/office/officeart/2005/8/layout/StepDownProcess"/>
    <dgm:cxn modelId="{2D109803-2FF3-4BC3-BEA4-090BCA03EEB5}" type="presParOf" srcId="{6375E8F6-C926-445E-8337-BC69CDFB8FF5}" destId="{1FB49AA8-EABD-4443-A123-5974D16C67A7}" srcOrd="0" destOrd="0" presId="urn:microsoft.com/office/officeart/2005/8/layout/StepDownProcess"/>
    <dgm:cxn modelId="{E88732C7-0915-4CD4-979E-51BA50A4E9B8}" type="presParOf" srcId="{6375E8F6-C926-445E-8337-BC69CDFB8FF5}" destId="{BF79609D-FA11-471F-AF21-CE8E2F1DF5C8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813297F-4FAA-4B01-8DFE-83C318F3AC40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1E2387DD-7D94-457F-8359-83C4767AD41E}">
      <dgm:prSet phldrT="[Text]" custT="1"/>
      <dgm:spPr/>
      <dgm:t>
        <a:bodyPr/>
        <a:lstStyle/>
        <a:p>
          <a:r>
            <a:rPr lang="en-AU" sz="1000" b="1" dirty="0"/>
            <a:t>Utmost integrity</a:t>
          </a:r>
        </a:p>
      </dgm:t>
    </dgm:pt>
    <dgm:pt modelId="{6AA75DEF-5E5A-4703-B95D-5A66CB149D86}" type="parTrans" cxnId="{CB0E50BE-4284-4AC0-B0DB-10098D053648}">
      <dgm:prSet/>
      <dgm:spPr/>
      <dgm:t>
        <a:bodyPr/>
        <a:lstStyle/>
        <a:p>
          <a:endParaRPr lang="en-AU" sz="2000"/>
        </a:p>
      </dgm:t>
    </dgm:pt>
    <dgm:pt modelId="{8E7856DA-ED1A-49CE-A0EB-824D8F944439}" type="sibTrans" cxnId="{CB0E50BE-4284-4AC0-B0DB-10098D053648}">
      <dgm:prSet/>
      <dgm:spPr/>
      <dgm:t>
        <a:bodyPr/>
        <a:lstStyle/>
        <a:p>
          <a:endParaRPr lang="en-AU" sz="2000"/>
        </a:p>
      </dgm:t>
    </dgm:pt>
    <dgm:pt modelId="{B351A515-3A9D-454C-811F-8C2D1107E00E}">
      <dgm:prSet phldrT="[Text]" custT="1"/>
      <dgm:spPr/>
      <dgm:t>
        <a:bodyPr/>
        <a:lstStyle/>
        <a:p>
          <a:r>
            <a:rPr lang="en-AU" sz="1000" b="1" dirty="0"/>
            <a:t>Empathic engagement</a:t>
          </a:r>
        </a:p>
      </dgm:t>
    </dgm:pt>
    <dgm:pt modelId="{608C5B18-1B53-4D25-BF55-980548AA4EB3}" type="parTrans" cxnId="{72C0397A-6CEF-49F2-B9AB-986C79E99242}">
      <dgm:prSet/>
      <dgm:spPr/>
      <dgm:t>
        <a:bodyPr/>
        <a:lstStyle/>
        <a:p>
          <a:endParaRPr lang="en-AU" sz="2000"/>
        </a:p>
      </dgm:t>
    </dgm:pt>
    <dgm:pt modelId="{3C0B0B6B-BF18-4877-8C60-F1ED71CB837A}" type="sibTrans" cxnId="{72C0397A-6CEF-49F2-B9AB-986C79E99242}">
      <dgm:prSet/>
      <dgm:spPr/>
      <dgm:t>
        <a:bodyPr/>
        <a:lstStyle/>
        <a:p>
          <a:endParaRPr lang="en-AU" sz="2000"/>
        </a:p>
      </dgm:t>
    </dgm:pt>
    <dgm:pt modelId="{20D4DF73-CF87-4CEE-975A-5EA4BAD06A84}">
      <dgm:prSet phldrT="[Text]" custT="1"/>
      <dgm:spPr/>
      <dgm:t>
        <a:bodyPr/>
        <a:lstStyle/>
        <a:p>
          <a:r>
            <a:rPr lang="en-AU" sz="1000" b="1" dirty="0"/>
            <a:t>Stellar competence</a:t>
          </a:r>
        </a:p>
      </dgm:t>
    </dgm:pt>
    <dgm:pt modelId="{91007250-E425-4337-ACEE-1D3024C7B307}" type="parTrans" cxnId="{30284F02-7F21-4C02-84B6-78DB4753AE3B}">
      <dgm:prSet/>
      <dgm:spPr/>
      <dgm:t>
        <a:bodyPr/>
        <a:lstStyle/>
        <a:p>
          <a:endParaRPr lang="en-AU" sz="2000"/>
        </a:p>
      </dgm:t>
    </dgm:pt>
    <dgm:pt modelId="{FA3CE527-9D80-4A39-8F69-A0D851E13EDA}" type="sibTrans" cxnId="{30284F02-7F21-4C02-84B6-78DB4753AE3B}">
      <dgm:prSet/>
      <dgm:spPr/>
      <dgm:t>
        <a:bodyPr/>
        <a:lstStyle/>
        <a:p>
          <a:endParaRPr lang="en-AU" sz="2000"/>
        </a:p>
      </dgm:t>
    </dgm:pt>
    <dgm:pt modelId="{DDF422CF-9B28-4A6A-BE6B-88F69C17A06E}" type="pres">
      <dgm:prSet presAssocID="{B813297F-4FAA-4B01-8DFE-83C318F3AC40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38695546-CF89-45C3-B894-2390E27B297D}" type="pres">
      <dgm:prSet presAssocID="{1E2387DD-7D94-457F-8359-83C4767AD41E}" presName="Accent1" presStyleCnt="0"/>
      <dgm:spPr/>
    </dgm:pt>
    <dgm:pt modelId="{B3A61140-A358-4060-93BB-94ED74C61D19}" type="pres">
      <dgm:prSet presAssocID="{1E2387DD-7D94-457F-8359-83C4767AD41E}" presName="Accent" presStyleLbl="node1" presStyleIdx="0" presStyleCnt="3"/>
      <dgm:spPr/>
    </dgm:pt>
    <dgm:pt modelId="{911F85DC-6F10-47AA-93D9-7EDEDC5CD198}" type="pres">
      <dgm:prSet presAssocID="{1E2387DD-7D94-457F-8359-83C4767AD41E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D3CE3ED7-00F1-47C4-AC49-DCFF16740D8D}" type="pres">
      <dgm:prSet presAssocID="{B351A515-3A9D-454C-811F-8C2D1107E00E}" presName="Accent2" presStyleCnt="0"/>
      <dgm:spPr/>
    </dgm:pt>
    <dgm:pt modelId="{C4556FD7-A8FB-4B61-B9F4-F223A7E44680}" type="pres">
      <dgm:prSet presAssocID="{B351A515-3A9D-454C-811F-8C2D1107E00E}" presName="Accent" presStyleLbl="node1" presStyleIdx="1" presStyleCnt="3"/>
      <dgm:spPr/>
    </dgm:pt>
    <dgm:pt modelId="{654202DA-483D-4E95-AC41-2015F3996416}" type="pres">
      <dgm:prSet presAssocID="{B351A515-3A9D-454C-811F-8C2D1107E00E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B9E9CC18-BF18-4662-A059-E7391BEF7383}" type="pres">
      <dgm:prSet presAssocID="{20D4DF73-CF87-4CEE-975A-5EA4BAD06A84}" presName="Accent3" presStyleCnt="0"/>
      <dgm:spPr/>
    </dgm:pt>
    <dgm:pt modelId="{16EBF567-7F15-4872-AF87-3D5AFA0ADA16}" type="pres">
      <dgm:prSet presAssocID="{20D4DF73-CF87-4CEE-975A-5EA4BAD06A84}" presName="Accent" presStyleLbl="node1" presStyleIdx="2" presStyleCnt="3"/>
      <dgm:spPr/>
    </dgm:pt>
    <dgm:pt modelId="{4DA4A313-5F5B-4432-B51C-CB7095D91C49}" type="pres">
      <dgm:prSet presAssocID="{20D4DF73-CF87-4CEE-975A-5EA4BAD06A84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30284F02-7F21-4C02-84B6-78DB4753AE3B}" srcId="{B813297F-4FAA-4B01-8DFE-83C318F3AC40}" destId="{20D4DF73-CF87-4CEE-975A-5EA4BAD06A84}" srcOrd="2" destOrd="0" parTransId="{91007250-E425-4337-ACEE-1D3024C7B307}" sibTransId="{FA3CE527-9D80-4A39-8F69-A0D851E13EDA}"/>
    <dgm:cxn modelId="{94398A1A-64B9-46AF-897A-4CA50118CD2C}" type="presOf" srcId="{1E2387DD-7D94-457F-8359-83C4767AD41E}" destId="{911F85DC-6F10-47AA-93D9-7EDEDC5CD198}" srcOrd="0" destOrd="0" presId="urn:microsoft.com/office/officeart/2009/layout/CircleArrowProcess"/>
    <dgm:cxn modelId="{2133A636-77AC-4416-8666-A6C77CBEB89A}" type="presOf" srcId="{B813297F-4FAA-4B01-8DFE-83C318F3AC40}" destId="{DDF422CF-9B28-4A6A-BE6B-88F69C17A06E}" srcOrd="0" destOrd="0" presId="urn:microsoft.com/office/officeart/2009/layout/CircleArrowProcess"/>
    <dgm:cxn modelId="{72C0397A-6CEF-49F2-B9AB-986C79E99242}" srcId="{B813297F-4FAA-4B01-8DFE-83C318F3AC40}" destId="{B351A515-3A9D-454C-811F-8C2D1107E00E}" srcOrd="1" destOrd="0" parTransId="{608C5B18-1B53-4D25-BF55-980548AA4EB3}" sibTransId="{3C0B0B6B-BF18-4877-8C60-F1ED71CB837A}"/>
    <dgm:cxn modelId="{CB0E50BE-4284-4AC0-B0DB-10098D053648}" srcId="{B813297F-4FAA-4B01-8DFE-83C318F3AC40}" destId="{1E2387DD-7D94-457F-8359-83C4767AD41E}" srcOrd="0" destOrd="0" parTransId="{6AA75DEF-5E5A-4703-B95D-5A66CB149D86}" sibTransId="{8E7856DA-ED1A-49CE-A0EB-824D8F944439}"/>
    <dgm:cxn modelId="{5CF5A3C1-EB06-4BD9-A209-FF4422D99808}" type="presOf" srcId="{20D4DF73-CF87-4CEE-975A-5EA4BAD06A84}" destId="{4DA4A313-5F5B-4432-B51C-CB7095D91C49}" srcOrd="0" destOrd="0" presId="urn:microsoft.com/office/officeart/2009/layout/CircleArrowProcess"/>
    <dgm:cxn modelId="{1A873CC7-634C-4C4C-88FF-1E3429087D40}" type="presOf" srcId="{B351A515-3A9D-454C-811F-8C2D1107E00E}" destId="{654202DA-483D-4E95-AC41-2015F3996416}" srcOrd="0" destOrd="0" presId="urn:microsoft.com/office/officeart/2009/layout/CircleArrowProcess"/>
    <dgm:cxn modelId="{D44351E3-939A-4D7F-ABCF-219260DC5E4D}" type="presParOf" srcId="{DDF422CF-9B28-4A6A-BE6B-88F69C17A06E}" destId="{38695546-CF89-45C3-B894-2390E27B297D}" srcOrd="0" destOrd="0" presId="urn:microsoft.com/office/officeart/2009/layout/CircleArrowProcess"/>
    <dgm:cxn modelId="{DFF3E3E8-E49C-40E5-AD82-A8E223B2AB7F}" type="presParOf" srcId="{38695546-CF89-45C3-B894-2390E27B297D}" destId="{B3A61140-A358-4060-93BB-94ED74C61D19}" srcOrd="0" destOrd="0" presId="urn:microsoft.com/office/officeart/2009/layout/CircleArrowProcess"/>
    <dgm:cxn modelId="{78E0B83C-E036-4E5A-95C6-375FBE7B913A}" type="presParOf" srcId="{DDF422CF-9B28-4A6A-BE6B-88F69C17A06E}" destId="{911F85DC-6F10-47AA-93D9-7EDEDC5CD198}" srcOrd="1" destOrd="0" presId="urn:microsoft.com/office/officeart/2009/layout/CircleArrowProcess"/>
    <dgm:cxn modelId="{84AB4E51-9FD4-4B4D-852C-914B4015C433}" type="presParOf" srcId="{DDF422CF-9B28-4A6A-BE6B-88F69C17A06E}" destId="{D3CE3ED7-00F1-47C4-AC49-DCFF16740D8D}" srcOrd="2" destOrd="0" presId="urn:microsoft.com/office/officeart/2009/layout/CircleArrowProcess"/>
    <dgm:cxn modelId="{9DB32689-BF0F-4DDA-9197-1CEC52525BAB}" type="presParOf" srcId="{D3CE3ED7-00F1-47C4-AC49-DCFF16740D8D}" destId="{C4556FD7-A8FB-4B61-B9F4-F223A7E44680}" srcOrd="0" destOrd="0" presId="urn:microsoft.com/office/officeart/2009/layout/CircleArrowProcess"/>
    <dgm:cxn modelId="{DA645BD3-AD55-4200-A295-D34399531BF7}" type="presParOf" srcId="{DDF422CF-9B28-4A6A-BE6B-88F69C17A06E}" destId="{654202DA-483D-4E95-AC41-2015F3996416}" srcOrd="3" destOrd="0" presId="urn:microsoft.com/office/officeart/2009/layout/CircleArrowProcess"/>
    <dgm:cxn modelId="{617B9577-369C-49AE-B195-8E63D784CD2C}" type="presParOf" srcId="{DDF422CF-9B28-4A6A-BE6B-88F69C17A06E}" destId="{B9E9CC18-BF18-4662-A059-E7391BEF7383}" srcOrd="4" destOrd="0" presId="urn:microsoft.com/office/officeart/2009/layout/CircleArrowProcess"/>
    <dgm:cxn modelId="{07232535-D31B-4821-BA37-53204BDADBC3}" type="presParOf" srcId="{B9E9CC18-BF18-4662-A059-E7391BEF7383}" destId="{16EBF567-7F15-4872-AF87-3D5AFA0ADA16}" srcOrd="0" destOrd="0" presId="urn:microsoft.com/office/officeart/2009/layout/CircleArrowProcess"/>
    <dgm:cxn modelId="{0D51CACA-2D86-4737-8207-4A57DF79B4B9}" type="presParOf" srcId="{DDF422CF-9B28-4A6A-BE6B-88F69C17A06E}" destId="{4DA4A313-5F5B-4432-B51C-CB7095D91C49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C4BCA18-71E2-4CCE-A0E5-EB30B3FD9074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EA235AE0-BB76-43B7-96C3-68244D7EF646}">
      <dgm:prSet phldrT="[Text]"/>
      <dgm:spPr/>
      <dgm:t>
        <a:bodyPr/>
        <a:lstStyle/>
        <a:p>
          <a:r>
            <a:rPr lang="en-AU" dirty="0">
              <a:solidFill>
                <a:schemeClr val="bg1"/>
              </a:solidFill>
            </a:rPr>
            <a:t>Reform of the regulator</a:t>
          </a:r>
          <a:endParaRPr lang="en-AU" dirty="0"/>
        </a:p>
      </dgm:t>
    </dgm:pt>
    <dgm:pt modelId="{3FB1C6DF-B834-4E1B-8FE2-25ECCE6EF694}" type="parTrans" cxnId="{8B3DDD90-CE08-4D9D-A9AD-5B8C18C59FD9}">
      <dgm:prSet/>
      <dgm:spPr/>
      <dgm:t>
        <a:bodyPr/>
        <a:lstStyle/>
        <a:p>
          <a:endParaRPr lang="en-AU"/>
        </a:p>
      </dgm:t>
    </dgm:pt>
    <dgm:pt modelId="{A13D74C6-32BF-44CA-AB14-1354CF81C764}" type="sibTrans" cxnId="{8B3DDD90-CE08-4D9D-A9AD-5B8C18C59FD9}">
      <dgm:prSet/>
      <dgm:spPr/>
      <dgm:t>
        <a:bodyPr/>
        <a:lstStyle/>
        <a:p>
          <a:endParaRPr lang="en-AU"/>
        </a:p>
      </dgm:t>
    </dgm:pt>
    <dgm:pt modelId="{3AAEC238-6911-4E06-B384-3F3049068B38}">
      <dgm:prSet phldrT="[Text]"/>
      <dgm:spPr/>
      <dgm:t>
        <a:bodyPr/>
        <a:lstStyle/>
        <a:p>
          <a:r>
            <a:rPr lang="en-AU" dirty="0">
              <a:solidFill>
                <a:schemeClr val="tx1"/>
              </a:solidFill>
            </a:rPr>
            <a:t>30% decline in complaints to the Public Transport Ombudsman</a:t>
          </a:r>
        </a:p>
      </dgm:t>
    </dgm:pt>
    <dgm:pt modelId="{DB405BC8-4D31-497F-9CEA-1F1A200FEA7E}" type="parTrans" cxnId="{28C994DE-4519-4332-B0BE-D2CEE2C505B4}">
      <dgm:prSet/>
      <dgm:spPr/>
      <dgm:t>
        <a:bodyPr/>
        <a:lstStyle/>
        <a:p>
          <a:endParaRPr lang="en-AU"/>
        </a:p>
      </dgm:t>
    </dgm:pt>
    <dgm:pt modelId="{A11C95E6-3AF3-495B-84A2-62217BBF8EF8}" type="sibTrans" cxnId="{28C994DE-4519-4332-B0BE-D2CEE2C505B4}">
      <dgm:prSet/>
      <dgm:spPr/>
      <dgm:t>
        <a:bodyPr/>
        <a:lstStyle/>
        <a:p>
          <a:endParaRPr lang="en-AU"/>
        </a:p>
      </dgm:t>
    </dgm:pt>
    <dgm:pt modelId="{5EE275EC-4348-4EC4-A62E-033BE7820110}">
      <dgm:prSet phldrT="[Text]"/>
      <dgm:spPr/>
      <dgm:t>
        <a:bodyPr/>
        <a:lstStyle/>
        <a:p>
          <a:r>
            <a:rPr lang="en-AU" dirty="0">
              <a:solidFill>
                <a:schemeClr val="bg1"/>
              </a:solidFill>
            </a:rPr>
            <a:t>Same resources in the regulator</a:t>
          </a:r>
          <a:endParaRPr lang="en-AU" dirty="0"/>
        </a:p>
      </dgm:t>
    </dgm:pt>
    <dgm:pt modelId="{2DD2126C-1364-496C-B234-1DF2873BADFA}" type="parTrans" cxnId="{34E19ED9-6BC2-4A60-833D-429797668667}">
      <dgm:prSet/>
      <dgm:spPr/>
      <dgm:t>
        <a:bodyPr/>
        <a:lstStyle/>
        <a:p>
          <a:endParaRPr lang="en-AU"/>
        </a:p>
      </dgm:t>
    </dgm:pt>
    <dgm:pt modelId="{B3F45B6C-08BC-4115-AB8F-84F06C3F597F}" type="sibTrans" cxnId="{34E19ED9-6BC2-4A60-833D-429797668667}">
      <dgm:prSet/>
      <dgm:spPr/>
      <dgm:t>
        <a:bodyPr/>
        <a:lstStyle/>
        <a:p>
          <a:endParaRPr lang="en-AU"/>
        </a:p>
      </dgm:t>
    </dgm:pt>
    <dgm:pt modelId="{E45A71A9-2436-45DF-9B2B-84EE00207816}">
      <dgm:prSet phldrT="[Text]"/>
      <dgm:spPr/>
      <dgm:t>
        <a:bodyPr/>
        <a:lstStyle/>
        <a:p>
          <a:r>
            <a:rPr lang="en-AU" dirty="0">
              <a:solidFill>
                <a:schemeClr val="bg1"/>
              </a:solidFill>
            </a:rPr>
            <a:t>40% more reports on non-compliance</a:t>
          </a:r>
          <a:endParaRPr lang="en-AU" dirty="0"/>
        </a:p>
      </dgm:t>
    </dgm:pt>
    <dgm:pt modelId="{21ED0FC9-D8C5-44AE-99E2-C7E79858CDA8}" type="parTrans" cxnId="{BE050646-D7E0-4574-9CF1-C08432AA7741}">
      <dgm:prSet/>
      <dgm:spPr/>
      <dgm:t>
        <a:bodyPr/>
        <a:lstStyle/>
        <a:p>
          <a:endParaRPr lang="en-AU"/>
        </a:p>
      </dgm:t>
    </dgm:pt>
    <dgm:pt modelId="{79F0A8F0-21EA-4F13-80EE-BC0CB9BEAA07}" type="sibTrans" cxnId="{BE050646-D7E0-4574-9CF1-C08432AA7741}">
      <dgm:prSet/>
      <dgm:spPr/>
      <dgm:t>
        <a:bodyPr/>
        <a:lstStyle/>
        <a:p>
          <a:endParaRPr lang="en-AU"/>
        </a:p>
      </dgm:t>
    </dgm:pt>
    <dgm:pt modelId="{96AAFC47-62DC-4A78-998F-FC204F809976}" type="pres">
      <dgm:prSet presAssocID="{DC4BCA18-71E2-4CCE-A0E5-EB30B3FD9074}" presName="Name0" presStyleCnt="0">
        <dgm:presLayoutVars>
          <dgm:chMax val="4"/>
          <dgm:resizeHandles val="exact"/>
        </dgm:presLayoutVars>
      </dgm:prSet>
      <dgm:spPr/>
    </dgm:pt>
    <dgm:pt modelId="{0953D5A0-A916-4549-925A-FE18DF8CFCA6}" type="pres">
      <dgm:prSet presAssocID="{DC4BCA18-71E2-4CCE-A0E5-EB30B3FD9074}" presName="ellipse" presStyleLbl="trBgShp" presStyleIdx="0" presStyleCnt="1"/>
      <dgm:spPr/>
    </dgm:pt>
    <dgm:pt modelId="{2F97E1C0-6495-4CA0-A20F-ECC3A94F0995}" type="pres">
      <dgm:prSet presAssocID="{DC4BCA18-71E2-4CCE-A0E5-EB30B3FD9074}" presName="arrow1" presStyleLbl="fgShp" presStyleIdx="0" presStyleCnt="1"/>
      <dgm:spPr/>
    </dgm:pt>
    <dgm:pt modelId="{C8A8124D-230C-4671-B9C2-855C6F5064D9}" type="pres">
      <dgm:prSet presAssocID="{DC4BCA18-71E2-4CCE-A0E5-EB30B3FD9074}" presName="rectangle" presStyleLbl="revTx" presStyleIdx="0" presStyleCnt="1">
        <dgm:presLayoutVars>
          <dgm:bulletEnabled val="1"/>
        </dgm:presLayoutVars>
      </dgm:prSet>
      <dgm:spPr/>
    </dgm:pt>
    <dgm:pt modelId="{9EA61A49-2B49-40E8-870E-15863412072D}" type="pres">
      <dgm:prSet presAssocID="{E45A71A9-2436-45DF-9B2B-84EE00207816}" presName="item1" presStyleLbl="node1" presStyleIdx="0" presStyleCnt="3">
        <dgm:presLayoutVars>
          <dgm:bulletEnabled val="1"/>
        </dgm:presLayoutVars>
      </dgm:prSet>
      <dgm:spPr/>
    </dgm:pt>
    <dgm:pt modelId="{DFDF3B1E-1D04-4061-AFF3-A22CBE869485}" type="pres">
      <dgm:prSet presAssocID="{5EE275EC-4348-4EC4-A62E-033BE7820110}" presName="item2" presStyleLbl="node1" presStyleIdx="1" presStyleCnt="3">
        <dgm:presLayoutVars>
          <dgm:bulletEnabled val="1"/>
        </dgm:presLayoutVars>
      </dgm:prSet>
      <dgm:spPr/>
    </dgm:pt>
    <dgm:pt modelId="{479F07C5-05B3-4E42-AEFC-31F96DC08533}" type="pres">
      <dgm:prSet presAssocID="{3AAEC238-6911-4E06-B384-3F3049068B38}" presName="item3" presStyleLbl="node1" presStyleIdx="2" presStyleCnt="3">
        <dgm:presLayoutVars>
          <dgm:bulletEnabled val="1"/>
        </dgm:presLayoutVars>
      </dgm:prSet>
      <dgm:spPr/>
    </dgm:pt>
    <dgm:pt modelId="{E80EFA48-B2C9-44D6-8FB9-EDCB2ACCD397}" type="pres">
      <dgm:prSet presAssocID="{DC4BCA18-71E2-4CCE-A0E5-EB30B3FD9074}" presName="funnel" presStyleLbl="trAlignAcc1" presStyleIdx="0" presStyleCnt="1" custScaleX="125082" custScaleY="115537"/>
      <dgm:spPr/>
    </dgm:pt>
  </dgm:ptLst>
  <dgm:cxnLst>
    <dgm:cxn modelId="{510E6610-F5B4-4A5B-9C36-DB2ED7814909}" type="presOf" srcId="{EA235AE0-BB76-43B7-96C3-68244D7EF646}" destId="{479F07C5-05B3-4E42-AEFC-31F96DC08533}" srcOrd="0" destOrd="0" presId="urn:microsoft.com/office/officeart/2005/8/layout/funnel1"/>
    <dgm:cxn modelId="{A92B6F11-0B6D-445E-A4BE-A1965539B669}" type="presOf" srcId="{DC4BCA18-71E2-4CCE-A0E5-EB30B3FD9074}" destId="{96AAFC47-62DC-4A78-998F-FC204F809976}" srcOrd="0" destOrd="0" presId="urn:microsoft.com/office/officeart/2005/8/layout/funnel1"/>
    <dgm:cxn modelId="{24B10B2A-3BFC-4F39-946F-A2F22A21193A}" type="presOf" srcId="{3AAEC238-6911-4E06-B384-3F3049068B38}" destId="{C8A8124D-230C-4671-B9C2-855C6F5064D9}" srcOrd="0" destOrd="0" presId="urn:microsoft.com/office/officeart/2005/8/layout/funnel1"/>
    <dgm:cxn modelId="{BE050646-D7E0-4574-9CF1-C08432AA7741}" srcId="{DC4BCA18-71E2-4CCE-A0E5-EB30B3FD9074}" destId="{E45A71A9-2436-45DF-9B2B-84EE00207816}" srcOrd="1" destOrd="0" parTransId="{21ED0FC9-D8C5-44AE-99E2-C7E79858CDA8}" sibTransId="{79F0A8F0-21EA-4F13-80EE-BC0CB9BEAA07}"/>
    <dgm:cxn modelId="{8B3DDD90-CE08-4D9D-A9AD-5B8C18C59FD9}" srcId="{DC4BCA18-71E2-4CCE-A0E5-EB30B3FD9074}" destId="{EA235AE0-BB76-43B7-96C3-68244D7EF646}" srcOrd="0" destOrd="0" parTransId="{3FB1C6DF-B834-4E1B-8FE2-25ECCE6EF694}" sibTransId="{A13D74C6-32BF-44CA-AB14-1354CF81C764}"/>
    <dgm:cxn modelId="{34E19ED9-6BC2-4A60-833D-429797668667}" srcId="{DC4BCA18-71E2-4CCE-A0E5-EB30B3FD9074}" destId="{5EE275EC-4348-4EC4-A62E-033BE7820110}" srcOrd="2" destOrd="0" parTransId="{2DD2126C-1364-496C-B234-1DF2873BADFA}" sibTransId="{B3F45B6C-08BC-4115-AB8F-84F06C3F597F}"/>
    <dgm:cxn modelId="{28C994DE-4519-4332-B0BE-D2CEE2C505B4}" srcId="{DC4BCA18-71E2-4CCE-A0E5-EB30B3FD9074}" destId="{3AAEC238-6911-4E06-B384-3F3049068B38}" srcOrd="3" destOrd="0" parTransId="{DB405BC8-4D31-497F-9CEA-1F1A200FEA7E}" sibTransId="{A11C95E6-3AF3-495B-84A2-62217BBF8EF8}"/>
    <dgm:cxn modelId="{DA1743DF-E5E6-47E7-9E2B-047811B34891}" type="presOf" srcId="{5EE275EC-4348-4EC4-A62E-033BE7820110}" destId="{9EA61A49-2B49-40E8-870E-15863412072D}" srcOrd="0" destOrd="0" presId="urn:microsoft.com/office/officeart/2005/8/layout/funnel1"/>
    <dgm:cxn modelId="{EE34EFEE-EA16-4966-BBA8-38015D8051E2}" type="presOf" srcId="{E45A71A9-2436-45DF-9B2B-84EE00207816}" destId="{DFDF3B1E-1D04-4061-AFF3-A22CBE869485}" srcOrd="0" destOrd="0" presId="urn:microsoft.com/office/officeart/2005/8/layout/funnel1"/>
    <dgm:cxn modelId="{180A577D-E382-46DB-8AEB-B80C89F92CA5}" type="presParOf" srcId="{96AAFC47-62DC-4A78-998F-FC204F809976}" destId="{0953D5A0-A916-4549-925A-FE18DF8CFCA6}" srcOrd="0" destOrd="0" presId="urn:microsoft.com/office/officeart/2005/8/layout/funnel1"/>
    <dgm:cxn modelId="{CC22E171-7ACE-4BEA-9338-37A6B0014D64}" type="presParOf" srcId="{96AAFC47-62DC-4A78-998F-FC204F809976}" destId="{2F97E1C0-6495-4CA0-A20F-ECC3A94F0995}" srcOrd="1" destOrd="0" presId="urn:microsoft.com/office/officeart/2005/8/layout/funnel1"/>
    <dgm:cxn modelId="{FF9DD876-1A86-4B4E-B7AA-D464A853981D}" type="presParOf" srcId="{96AAFC47-62DC-4A78-998F-FC204F809976}" destId="{C8A8124D-230C-4671-B9C2-855C6F5064D9}" srcOrd="2" destOrd="0" presId="urn:microsoft.com/office/officeart/2005/8/layout/funnel1"/>
    <dgm:cxn modelId="{1E601333-731F-4D4C-991D-8B198DFB4C16}" type="presParOf" srcId="{96AAFC47-62DC-4A78-998F-FC204F809976}" destId="{9EA61A49-2B49-40E8-870E-15863412072D}" srcOrd="3" destOrd="0" presId="urn:microsoft.com/office/officeart/2005/8/layout/funnel1"/>
    <dgm:cxn modelId="{B2FA9D4D-0360-4E68-9A73-EA05F39ED884}" type="presParOf" srcId="{96AAFC47-62DC-4A78-998F-FC204F809976}" destId="{DFDF3B1E-1D04-4061-AFF3-A22CBE869485}" srcOrd="4" destOrd="0" presId="urn:microsoft.com/office/officeart/2005/8/layout/funnel1"/>
    <dgm:cxn modelId="{FAA58B18-9DAD-468D-81C3-78750F141E43}" type="presParOf" srcId="{96AAFC47-62DC-4A78-998F-FC204F809976}" destId="{479F07C5-05B3-4E42-AEFC-31F96DC08533}" srcOrd="5" destOrd="0" presId="urn:microsoft.com/office/officeart/2005/8/layout/funnel1"/>
    <dgm:cxn modelId="{A36DF8E0-3400-4880-A76F-B1C560243EF7}" type="presParOf" srcId="{96AAFC47-62DC-4A78-998F-FC204F809976}" destId="{E80EFA48-B2C9-44D6-8FB9-EDCB2ACCD397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5B94243-8E96-4F32-9DC3-995CD4545A5E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F586D34E-CCD3-434F-97BB-62CFD7F66B83}">
      <dgm:prSet custT="1"/>
      <dgm:spPr/>
      <dgm:t>
        <a:bodyPr/>
        <a:lstStyle/>
        <a:p>
          <a:r>
            <a:rPr lang="en-AU" sz="2000" b="1" baseline="0" dirty="0"/>
            <a:t>Go beyond strategy</a:t>
          </a:r>
          <a:endParaRPr lang="en-AU" sz="2000" dirty="0"/>
        </a:p>
      </dgm:t>
    </dgm:pt>
    <dgm:pt modelId="{0D915878-06F9-4B23-AAD6-8A9381163276}" type="parTrans" cxnId="{44152DAD-C828-4314-8327-0086340BE585}">
      <dgm:prSet/>
      <dgm:spPr/>
      <dgm:t>
        <a:bodyPr/>
        <a:lstStyle/>
        <a:p>
          <a:endParaRPr lang="en-AU"/>
        </a:p>
      </dgm:t>
    </dgm:pt>
    <dgm:pt modelId="{F514FFB4-E7C9-41E5-9073-03AA4AD8E496}" type="sibTrans" cxnId="{44152DAD-C828-4314-8327-0086340BE585}">
      <dgm:prSet/>
      <dgm:spPr/>
      <dgm:t>
        <a:bodyPr/>
        <a:lstStyle/>
        <a:p>
          <a:endParaRPr lang="en-AU"/>
        </a:p>
      </dgm:t>
    </dgm:pt>
    <dgm:pt modelId="{B9CE755F-1859-4CE5-8454-2312866AD46A}">
      <dgm:prSet custT="1"/>
      <dgm:spPr/>
      <dgm:t>
        <a:bodyPr/>
        <a:lstStyle/>
        <a:p>
          <a:r>
            <a:rPr lang="en-AU" sz="2000" b="1" baseline="0" dirty="0"/>
            <a:t>Involve staff </a:t>
          </a:r>
          <a:endParaRPr lang="en-AU" sz="2000" dirty="0"/>
        </a:p>
      </dgm:t>
    </dgm:pt>
    <dgm:pt modelId="{1F38C6DC-3656-4666-8D6E-B898794E7519}" type="parTrans" cxnId="{312A405B-2644-40F3-A6D7-C92E330C99A8}">
      <dgm:prSet/>
      <dgm:spPr/>
      <dgm:t>
        <a:bodyPr/>
        <a:lstStyle/>
        <a:p>
          <a:endParaRPr lang="en-AU"/>
        </a:p>
      </dgm:t>
    </dgm:pt>
    <dgm:pt modelId="{D31C709A-D037-47AF-8F43-6A4AD4ADF614}" type="sibTrans" cxnId="{312A405B-2644-40F3-A6D7-C92E330C99A8}">
      <dgm:prSet/>
      <dgm:spPr/>
      <dgm:t>
        <a:bodyPr/>
        <a:lstStyle/>
        <a:p>
          <a:endParaRPr lang="en-AU"/>
        </a:p>
      </dgm:t>
    </dgm:pt>
    <dgm:pt modelId="{08434E3A-2AB7-40DA-AB58-CBCE1C6DC3E6}">
      <dgm:prSet custT="1"/>
      <dgm:spPr/>
      <dgm:t>
        <a:bodyPr/>
        <a:lstStyle/>
        <a:p>
          <a:r>
            <a:rPr lang="en-AU" sz="2000" b="1" baseline="0" dirty="0"/>
            <a:t>Live and celebrate </a:t>
          </a:r>
          <a:br>
            <a:rPr lang="en-AU" sz="2000" b="1" baseline="0" dirty="0"/>
          </a:br>
          <a:r>
            <a:rPr lang="en-AU" sz="2000" b="1" baseline="0" dirty="0"/>
            <a:t>regulatory excellence</a:t>
          </a:r>
          <a:endParaRPr lang="en-AU" sz="2000" dirty="0"/>
        </a:p>
      </dgm:t>
    </dgm:pt>
    <dgm:pt modelId="{67AB26AB-A824-4A74-B3B0-20B8E42F81F1}" type="parTrans" cxnId="{86C58EA5-4511-44C2-B53E-5E417067537C}">
      <dgm:prSet/>
      <dgm:spPr/>
      <dgm:t>
        <a:bodyPr/>
        <a:lstStyle/>
        <a:p>
          <a:endParaRPr lang="en-AU"/>
        </a:p>
      </dgm:t>
    </dgm:pt>
    <dgm:pt modelId="{52797E6C-F08C-475F-8ADD-375C96611843}" type="sibTrans" cxnId="{86C58EA5-4511-44C2-B53E-5E417067537C}">
      <dgm:prSet/>
      <dgm:spPr/>
      <dgm:t>
        <a:bodyPr/>
        <a:lstStyle/>
        <a:p>
          <a:endParaRPr lang="en-AU"/>
        </a:p>
      </dgm:t>
    </dgm:pt>
    <dgm:pt modelId="{AE46CB95-208D-4577-AEAB-89CE05E4BB37}">
      <dgm:prSet custT="1"/>
      <dgm:spPr/>
      <dgm:t>
        <a:bodyPr/>
        <a:lstStyle/>
        <a:p>
          <a:r>
            <a:rPr lang="en-AU" sz="2000" b="1" baseline="0" dirty="0"/>
            <a:t>Be curious</a:t>
          </a:r>
          <a:endParaRPr lang="en-AU" sz="2000" dirty="0"/>
        </a:p>
      </dgm:t>
    </dgm:pt>
    <dgm:pt modelId="{F873EB5C-69A8-48EA-ACCF-EA0CFF8DB10D}" type="parTrans" cxnId="{33B8B4D7-7EF0-4040-A258-12351DAF008B}">
      <dgm:prSet/>
      <dgm:spPr/>
      <dgm:t>
        <a:bodyPr/>
        <a:lstStyle/>
        <a:p>
          <a:endParaRPr lang="en-AU"/>
        </a:p>
      </dgm:t>
    </dgm:pt>
    <dgm:pt modelId="{D44FD29A-8BFD-4B03-8B5E-2E3446FD8F86}" type="sibTrans" cxnId="{33B8B4D7-7EF0-4040-A258-12351DAF008B}">
      <dgm:prSet/>
      <dgm:spPr/>
      <dgm:t>
        <a:bodyPr/>
        <a:lstStyle/>
        <a:p>
          <a:endParaRPr lang="en-AU"/>
        </a:p>
      </dgm:t>
    </dgm:pt>
    <dgm:pt modelId="{2D15652C-368E-4B9E-A9D2-52205E914345}" type="pres">
      <dgm:prSet presAssocID="{25B94243-8E96-4F32-9DC3-995CD4545A5E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2E227047-E48E-4889-A1FA-5C2D772C37D9}" type="pres">
      <dgm:prSet presAssocID="{F586D34E-CCD3-434F-97BB-62CFD7F66B83}" presName="horFlow" presStyleCnt="0"/>
      <dgm:spPr/>
    </dgm:pt>
    <dgm:pt modelId="{06B220BE-CC7E-47CC-BF81-0AAA9A6B9031}" type="pres">
      <dgm:prSet presAssocID="{F586D34E-CCD3-434F-97BB-62CFD7F66B83}" presName="bigChev" presStyleLbl="node1" presStyleIdx="0" presStyleCnt="4" custScaleX="193085"/>
      <dgm:spPr/>
    </dgm:pt>
    <dgm:pt modelId="{7137F4B8-32B1-484A-95C4-404B25160111}" type="pres">
      <dgm:prSet presAssocID="{F586D34E-CCD3-434F-97BB-62CFD7F66B83}" presName="vSp" presStyleCnt="0"/>
      <dgm:spPr/>
    </dgm:pt>
    <dgm:pt modelId="{38FC0BCC-AEDF-4B88-98D5-BFB9C03EEB29}" type="pres">
      <dgm:prSet presAssocID="{B9CE755F-1859-4CE5-8454-2312866AD46A}" presName="horFlow" presStyleCnt="0"/>
      <dgm:spPr/>
    </dgm:pt>
    <dgm:pt modelId="{610BA50C-E328-41CE-94A8-7DA803D71348}" type="pres">
      <dgm:prSet presAssocID="{B9CE755F-1859-4CE5-8454-2312866AD46A}" presName="bigChev" presStyleLbl="node1" presStyleIdx="1" presStyleCnt="4" custScaleX="193085"/>
      <dgm:spPr/>
    </dgm:pt>
    <dgm:pt modelId="{756CFEE3-357E-43F8-A2C4-72DB4EC3EC76}" type="pres">
      <dgm:prSet presAssocID="{B9CE755F-1859-4CE5-8454-2312866AD46A}" presName="vSp" presStyleCnt="0"/>
      <dgm:spPr/>
    </dgm:pt>
    <dgm:pt modelId="{2A8C1AA3-48CD-4E9D-B19E-090EB8D32DB1}" type="pres">
      <dgm:prSet presAssocID="{08434E3A-2AB7-40DA-AB58-CBCE1C6DC3E6}" presName="horFlow" presStyleCnt="0"/>
      <dgm:spPr/>
    </dgm:pt>
    <dgm:pt modelId="{9C94B3BE-7298-4172-87E7-D0BD81FEBA1D}" type="pres">
      <dgm:prSet presAssocID="{08434E3A-2AB7-40DA-AB58-CBCE1C6DC3E6}" presName="bigChev" presStyleLbl="node1" presStyleIdx="2" presStyleCnt="4" custScaleX="193085"/>
      <dgm:spPr/>
    </dgm:pt>
    <dgm:pt modelId="{4050F1C5-A3B4-49F4-8D19-A7EA19A1C0D8}" type="pres">
      <dgm:prSet presAssocID="{08434E3A-2AB7-40DA-AB58-CBCE1C6DC3E6}" presName="vSp" presStyleCnt="0"/>
      <dgm:spPr/>
    </dgm:pt>
    <dgm:pt modelId="{C40CDD4D-C093-4EA4-A620-976BD964E8DB}" type="pres">
      <dgm:prSet presAssocID="{AE46CB95-208D-4577-AEAB-89CE05E4BB37}" presName="horFlow" presStyleCnt="0"/>
      <dgm:spPr/>
    </dgm:pt>
    <dgm:pt modelId="{1162C96F-E76E-42E7-80F4-0CA375F0E68F}" type="pres">
      <dgm:prSet presAssocID="{AE46CB95-208D-4577-AEAB-89CE05E4BB37}" presName="bigChev" presStyleLbl="node1" presStyleIdx="3" presStyleCnt="4" custScaleX="193085"/>
      <dgm:spPr/>
    </dgm:pt>
  </dgm:ptLst>
  <dgm:cxnLst>
    <dgm:cxn modelId="{24FC3214-F0CC-475C-8208-1378D34A6D39}" type="presOf" srcId="{25B94243-8E96-4F32-9DC3-995CD4545A5E}" destId="{2D15652C-368E-4B9E-A9D2-52205E914345}" srcOrd="0" destOrd="0" presId="urn:microsoft.com/office/officeart/2005/8/layout/lProcess3"/>
    <dgm:cxn modelId="{6FAA6335-60FF-4DF9-8A1B-FF9D15DC5E32}" type="presOf" srcId="{AE46CB95-208D-4577-AEAB-89CE05E4BB37}" destId="{1162C96F-E76E-42E7-80F4-0CA375F0E68F}" srcOrd="0" destOrd="0" presId="urn:microsoft.com/office/officeart/2005/8/layout/lProcess3"/>
    <dgm:cxn modelId="{312A405B-2644-40F3-A6D7-C92E330C99A8}" srcId="{25B94243-8E96-4F32-9DC3-995CD4545A5E}" destId="{B9CE755F-1859-4CE5-8454-2312866AD46A}" srcOrd="1" destOrd="0" parTransId="{1F38C6DC-3656-4666-8D6E-B898794E7519}" sibTransId="{D31C709A-D037-47AF-8F43-6A4AD4ADF614}"/>
    <dgm:cxn modelId="{0126FD61-9AAB-4E2F-A08B-7CB63A083D30}" type="presOf" srcId="{F586D34E-CCD3-434F-97BB-62CFD7F66B83}" destId="{06B220BE-CC7E-47CC-BF81-0AAA9A6B9031}" srcOrd="0" destOrd="0" presId="urn:microsoft.com/office/officeart/2005/8/layout/lProcess3"/>
    <dgm:cxn modelId="{690AE549-02EB-4ADB-8295-0DDAA15FDB93}" type="presOf" srcId="{08434E3A-2AB7-40DA-AB58-CBCE1C6DC3E6}" destId="{9C94B3BE-7298-4172-87E7-D0BD81FEBA1D}" srcOrd="0" destOrd="0" presId="urn:microsoft.com/office/officeart/2005/8/layout/lProcess3"/>
    <dgm:cxn modelId="{86C58EA5-4511-44C2-B53E-5E417067537C}" srcId="{25B94243-8E96-4F32-9DC3-995CD4545A5E}" destId="{08434E3A-2AB7-40DA-AB58-CBCE1C6DC3E6}" srcOrd="2" destOrd="0" parTransId="{67AB26AB-A824-4A74-B3B0-20B8E42F81F1}" sibTransId="{52797E6C-F08C-475F-8ADD-375C96611843}"/>
    <dgm:cxn modelId="{44152DAD-C828-4314-8327-0086340BE585}" srcId="{25B94243-8E96-4F32-9DC3-995CD4545A5E}" destId="{F586D34E-CCD3-434F-97BB-62CFD7F66B83}" srcOrd="0" destOrd="0" parTransId="{0D915878-06F9-4B23-AAD6-8A9381163276}" sibTransId="{F514FFB4-E7C9-41E5-9073-03AA4AD8E496}"/>
    <dgm:cxn modelId="{9ED0B7D2-1C93-4BD8-AAD1-1EBF2E70AC89}" type="presOf" srcId="{B9CE755F-1859-4CE5-8454-2312866AD46A}" destId="{610BA50C-E328-41CE-94A8-7DA803D71348}" srcOrd="0" destOrd="0" presId="urn:microsoft.com/office/officeart/2005/8/layout/lProcess3"/>
    <dgm:cxn modelId="{33B8B4D7-7EF0-4040-A258-12351DAF008B}" srcId="{25B94243-8E96-4F32-9DC3-995CD4545A5E}" destId="{AE46CB95-208D-4577-AEAB-89CE05E4BB37}" srcOrd="3" destOrd="0" parTransId="{F873EB5C-69A8-48EA-ACCF-EA0CFF8DB10D}" sibTransId="{D44FD29A-8BFD-4B03-8B5E-2E3446FD8F86}"/>
    <dgm:cxn modelId="{85CD050F-B6B3-4BF0-AC9F-FCA77043D155}" type="presParOf" srcId="{2D15652C-368E-4B9E-A9D2-52205E914345}" destId="{2E227047-E48E-4889-A1FA-5C2D772C37D9}" srcOrd="0" destOrd="0" presId="urn:microsoft.com/office/officeart/2005/8/layout/lProcess3"/>
    <dgm:cxn modelId="{800C2524-D5F0-4421-B21B-4A333C183BA5}" type="presParOf" srcId="{2E227047-E48E-4889-A1FA-5C2D772C37D9}" destId="{06B220BE-CC7E-47CC-BF81-0AAA9A6B9031}" srcOrd="0" destOrd="0" presId="urn:microsoft.com/office/officeart/2005/8/layout/lProcess3"/>
    <dgm:cxn modelId="{2EE19E9A-4EBB-41F2-B1F7-B4357843DEFF}" type="presParOf" srcId="{2D15652C-368E-4B9E-A9D2-52205E914345}" destId="{7137F4B8-32B1-484A-95C4-404B25160111}" srcOrd="1" destOrd="0" presId="urn:microsoft.com/office/officeart/2005/8/layout/lProcess3"/>
    <dgm:cxn modelId="{11D1EAE0-4215-434D-B1A9-D6F4374E4178}" type="presParOf" srcId="{2D15652C-368E-4B9E-A9D2-52205E914345}" destId="{38FC0BCC-AEDF-4B88-98D5-BFB9C03EEB29}" srcOrd="2" destOrd="0" presId="urn:microsoft.com/office/officeart/2005/8/layout/lProcess3"/>
    <dgm:cxn modelId="{BDFAD384-70C2-446B-A75C-154FC81EA73D}" type="presParOf" srcId="{38FC0BCC-AEDF-4B88-98D5-BFB9C03EEB29}" destId="{610BA50C-E328-41CE-94A8-7DA803D71348}" srcOrd="0" destOrd="0" presId="urn:microsoft.com/office/officeart/2005/8/layout/lProcess3"/>
    <dgm:cxn modelId="{DA49C2E2-9190-424B-A75D-AAC33937EDB7}" type="presParOf" srcId="{2D15652C-368E-4B9E-A9D2-52205E914345}" destId="{756CFEE3-357E-43F8-A2C4-72DB4EC3EC76}" srcOrd="3" destOrd="0" presId="urn:microsoft.com/office/officeart/2005/8/layout/lProcess3"/>
    <dgm:cxn modelId="{17F4700E-2C32-4A94-91B4-6B226DC45F47}" type="presParOf" srcId="{2D15652C-368E-4B9E-A9D2-52205E914345}" destId="{2A8C1AA3-48CD-4E9D-B19E-090EB8D32DB1}" srcOrd="4" destOrd="0" presId="urn:microsoft.com/office/officeart/2005/8/layout/lProcess3"/>
    <dgm:cxn modelId="{AB929DDF-A41B-4277-95E8-31942117E9A0}" type="presParOf" srcId="{2A8C1AA3-48CD-4E9D-B19E-090EB8D32DB1}" destId="{9C94B3BE-7298-4172-87E7-D0BD81FEBA1D}" srcOrd="0" destOrd="0" presId="urn:microsoft.com/office/officeart/2005/8/layout/lProcess3"/>
    <dgm:cxn modelId="{9A666895-1450-4704-A0B4-AE9BE7DE1388}" type="presParOf" srcId="{2D15652C-368E-4B9E-A9D2-52205E914345}" destId="{4050F1C5-A3B4-49F4-8D19-A7EA19A1C0D8}" srcOrd="5" destOrd="0" presId="urn:microsoft.com/office/officeart/2005/8/layout/lProcess3"/>
    <dgm:cxn modelId="{AEC4E1FA-9D0F-45AF-A9FA-4B7C034BEB6D}" type="presParOf" srcId="{2D15652C-368E-4B9E-A9D2-52205E914345}" destId="{C40CDD4D-C093-4EA4-A620-976BD964E8DB}" srcOrd="6" destOrd="0" presId="urn:microsoft.com/office/officeart/2005/8/layout/lProcess3"/>
    <dgm:cxn modelId="{4EF195DD-FDD4-4540-94DC-76E5246F70E0}" type="presParOf" srcId="{C40CDD4D-C093-4EA4-A620-976BD964E8DB}" destId="{1162C96F-E76E-42E7-80F4-0CA375F0E68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A61140-A358-4060-93BB-94ED74C61D19}">
      <dsp:nvSpPr>
        <dsp:cNvPr id="0" name=""/>
        <dsp:cNvSpPr/>
      </dsp:nvSpPr>
      <dsp:spPr>
        <a:xfrm>
          <a:off x="697035" y="128157"/>
          <a:ext cx="2509612" cy="2509994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C31295-E267-480D-9705-CCE105391C62}">
      <dsp:nvSpPr>
        <dsp:cNvPr id="0" name=""/>
        <dsp:cNvSpPr/>
      </dsp:nvSpPr>
      <dsp:spPr>
        <a:xfrm>
          <a:off x="3207119" y="876359"/>
          <a:ext cx="1505767" cy="10042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1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AU" sz="1300" i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/>
              <a:ea typeface="+mn-ea"/>
              <a:cs typeface="+mn-cs"/>
            </a:rPr>
            <a:t>… consistently holds itself to the highest standards of integrity</a:t>
          </a:r>
        </a:p>
      </dsp:txBody>
      <dsp:txXfrm>
        <a:off x="3207119" y="876359"/>
        <a:ext cx="1505767" cy="1004206"/>
      </dsp:txXfrm>
    </dsp:sp>
    <dsp:sp modelId="{911F85DC-6F10-47AA-93D9-7EDEDC5CD198}">
      <dsp:nvSpPr>
        <dsp:cNvPr id="0" name=""/>
        <dsp:cNvSpPr/>
      </dsp:nvSpPr>
      <dsp:spPr>
        <a:xfrm>
          <a:off x="1251742" y="1034341"/>
          <a:ext cx="1394543" cy="697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/>
            <a:t>Utmost integrity</a:t>
          </a:r>
        </a:p>
      </dsp:txBody>
      <dsp:txXfrm>
        <a:off x="1251742" y="1034341"/>
        <a:ext cx="1394543" cy="697104"/>
      </dsp:txXfrm>
    </dsp:sp>
    <dsp:sp modelId="{C4556FD7-A8FB-4B61-B9F4-F223A7E44680}">
      <dsp:nvSpPr>
        <dsp:cNvPr id="0" name=""/>
        <dsp:cNvSpPr/>
      </dsp:nvSpPr>
      <dsp:spPr>
        <a:xfrm>
          <a:off x="0" y="1570335"/>
          <a:ext cx="2509612" cy="2509994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F19EB2-C533-4E7B-9047-5C3B213D1B5E}">
      <dsp:nvSpPr>
        <dsp:cNvPr id="0" name=""/>
        <dsp:cNvSpPr/>
      </dsp:nvSpPr>
      <dsp:spPr>
        <a:xfrm>
          <a:off x="2461879" y="2326879"/>
          <a:ext cx="1601233" cy="10042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1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AU" sz="1300" i="1" kern="1200" dirty="0"/>
            <a:t>… engages empathically with all segments of society when making decisions and exercising authority</a:t>
          </a:r>
          <a:endParaRPr lang="en-AU" sz="1300" b="1" kern="1200" dirty="0"/>
        </a:p>
      </dsp:txBody>
      <dsp:txXfrm>
        <a:off x="2461879" y="2326879"/>
        <a:ext cx="1601233" cy="1004206"/>
      </dsp:txXfrm>
    </dsp:sp>
    <dsp:sp modelId="{654202DA-483D-4E95-AC41-2015F3996416}">
      <dsp:nvSpPr>
        <dsp:cNvPr id="0" name=""/>
        <dsp:cNvSpPr/>
      </dsp:nvSpPr>
      <dsp:spPr>
        <a:xfrm>
          <a:off x="557534" y="2484862"/>
          <a:ext cx="1394543" cy="697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/>
            <a:t>Empathic engagement</a:t>
          </a:r>
        </a:p>
      </dsp:txBody>
      <dsp:txXfrm>
        <a:off x="557534" y="2484862"/>
        <a:ext cx="1394543" cy="697104"/>
      </dsp:txXfrm>
    </dsp:sp>
    <dsp:sp modelId="{16EBF567-7F15-4872-AF87-3D5AFA0ADA16}">
      <dsp:nvSpPr>
        <dsp:cNvPr id="0" name=""/>
        <dsp:cNvSpPr/>
      </dsp:nvSpPr>
      <dsp:spPr>
        <a:xfrm>
          <a:off x="875654" y="3185095"/>
          <a:ext cx="2156145" cy="2157010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41DA2F-4C36-4337-B3F5-A2E0DF6F5084}">
      <dsp:nvSpPr>
        <dsp:cNvPr id="0" name=""/>
        <dsp:cNvSpPr/>
      </dsp:nvSpPr>
      <dsp:spPr>
        <a:xfrm>
          <a:off x="3243815" y="3776878"/>
          <a:ext cx="1432376" cy="10042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1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AU" sz="1300" i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/>
              <a:ea typeface="+mn-ea"/>
              <a:cs typeface="+mn-cs"/>
            </a:rPr>
            <a:t>… demonstrates consistently stellar competence by using its available resources to maximise public value</a:t>
          </a:r>
        </a:p>
      </dsp:txBody>
      <dsp:txXfrm>
        <a:off x="3243815" y="3776878"/>
        <a:ext cx="1432376" cy="1004206"/>
      </dsp:txXfrm>
    </dsp:sp>
    <dsp:sp modelId="{4DA4A313-5F5B-4432-B51C-CB7095D91C49}">
      <dsp:nvSpPr>
        <dsp:cNvPr id="0" name=""/>
        <dsp:cNvSpPr/>
      </dsp:nvSpPr>
      <dsp:spPr>
        <a:xfrm>
          <a:off x="1255041" y="3937467"/>
          <a:ext cx="1394543" cy="697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/>
            <a:t>Stellar competence</a:t>
          </a:r>
        </a:p>
      </dsp:txBody>
      <dsp:txXfrm>
        <a:off x="1255041" y="3937467"/>
        <a:ext cx="1394543" cy="6971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4E1CB1-2601-4E0E-B015-4FBC235B4BFA}">
      <dsp:nvSpPr>
        <dsp:cNvPr id="0" name=""/>
        <dsp:cNvSpPr/>
      </dsp:nvSpPr>
      <dsp:spPr>
        <a:xfrm>
          <a:off x="294611" y="0"/>
          <a:ext cx="3338928" cy="1280061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CA5239-F5CC-46A5-B24F-E105BF15B078}">
      <dsp:nvSpPr>
        <dsp:cNvPr id="0" name=""/>
        <dsp:cNvSpPr/>
      </dsp:nvSpPr>
      <dsp:spPr>
        <a:xfrm>
          <a:off x="133112" y="384018"/>
          <a:ext cx="1178445" cy="5120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b="0" kern="1200" dirty="0"/>
            <a:t>Fidelity to law</a:t>
          </a:r>
        </a:p>
      </dsp:txBody>
      <dsp:txXfrm>
        <a:off x="158107" y="409013"/>
        <a:ext cx="1128455" cy="462034"/>
      </dsp:txXfrm>
    </dsp:sp>
    <dsp:sp modelId="{5D42260E-36B4-4B57-84F9-60B002B2B13A}">
      <dsp:nvSpPr>
        <dsp:cNvPr id="0" name=""/>
        <dsp:cNvSpPr/>
      </dsp:nvSpPr>
      <dsp:spPr>
        <a:xfrm>
          <a:off x="1374852" y="384018"/>
          <a:ext cx="1178445" cy="5120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 dirty="0"/>
            <a:t>Respect for democracy</a:t>
          </a:r>
        </a:p>
      </dsp:txBody>
      <dsp:txXfrm>
        <a:off x="1399847" y="409013"/>
        <a:ext cx="1128455" cy="462034"/>
      </dsp:txXfrm>
    </dsp:sp>
    <dsp:sp modelId="{CFD3A98E-0030-418F-BAFB-17AF0C62CEB0}">
      <dsp:nvSpPr>
        <dsp:cNvPr id="0" name=""/>
        <dsp:cNvSpPr/>
      </dsp:nvSpPr>
      <dsp:spPr>
        <a:xfrm>
          <a:off x="2616593" y="384018"/>
          <a:ext cx="1178445" cy="5120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 dirty="0"/>
            <a:t>Commitment to public interest</a:t>
          </a:r>
        </a:p>
      </dsp:txBody>
      <dsp:txXfrm>
        <a:off x="2641588" y="409013"/>
        <a:ext cx="1128455" cy="4620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4E1CB1-2601-4E0E-B015-4FBC235B4BFA}">
      <dsp:nvSpPr>
        <dsp:cNvPr id="0" name=""/>
        <dsp:cNvSpPr/>
      </dsp:nvSpPr>
      <dsp:spPr>
        <a:xfrm>
          <a:off x="294611" y="0"/>
          <a:ext cx="3338928" cy="1280061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CA5239-F5CC-46A5-B24F-E105BF15B078}">
      <dsp:nvSpPr>
        <dsp:cNvPr id="0" name=""/>
        <dsp:cNvSpPr/>
      </dsp:nvSpPr>
      <dsp:spPr>
        <a:xfrm>
          <a:off x="0" y="384018"/>
          <a:ext cx="1178445" cy="5120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b="0" kern="1200" dirty="0"/>
            <a:t>Analytical capability</a:t>
          </a:r>
        </a:p>
      </dsp:txBody>
      <dsp:txXfrm>
        <a:off x="24995" y="409013"/>
        <a:ext cx="1128455" cy="462034"/>
      </dsp:txXfrm>
    </dsp:sp>
    <dsp:sp modelId="{BC782B38-1E63-4E2C-B6DD-7AAAD45F377C}">
      <dsp:nvSpPr>
        <dsp:cNvPr id="0" name=""/>
        <dsp:cNvSpPr/>
      </dsp:nvSpPr>
      <dsp:spPr>
        <a:xfrm>
          <a:off x="1374852" y="384018"/>
          <a:ext cx="1178445" cy="5120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 dirty="0"/>
            <a:t>Instrumental capacity</a:t>
          </a:r>
        </a:p>
      </dsp:txBody>
      <dsp:txXfrm>
        <a:off x="1399847" y="409013"/>
        <a:ext cx="1128455" cy="462034"/>
      </dsp:txXfrm>
    </dsp:sp>
    <dsp:sp modelId="{943DB10D-CB21-4854-A4A9-1F7236760481}">
      <dsp:nvSpPr>
        <dsp:cNvPr id="0" name=""/>
        <dsp:cNvSpPr/>
      </dsp:nvSpPr>
      <dsp:spPr>
        <a:xfrm>
          <a:off x="2749705" y="384018"/>
          <a:ext cx="1178445" cy="5120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 dirty="0"/>
            <a:t>High performance</a:t>
          </a:r>
        </a:p>
      </dsp:txBody>
      <dsp:txXfrm>
        <a:off x="2774700" y="409013"/>
        <a:ext cx="1128455" cy="4620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4E1CB1-2601-4E0E-B015-4FBC235B4BFA}">
      <dsp:nvSpPr>
        <dsp:cNvPr id="0" name=""/>
        <dsp:cNvSpPr/>
      </dsp:nvSpPr>
      <dsp:spPr>
        <a:xfrm>
          <a:off x="294611" y="0"/>
          <a:ext cx="3338928" cy="1280061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CA5239-F5CC-46A5-B24F-E105BF15B078}">
      <dsp:nvSpPr>
        <dsp:cNvPr id="0" name=""/>
        <dsp:cNvSpPr/>
      </dsp:nvSpPr>
      <dsp:spPr>
        <a:xfrm>
          <a:off x="0" y="384018"/>
          <a:ext cx="1178445" cy="5120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b="0" kern="1200" dirty="0"/>
            <a:t>Even handedness</a:t>
          </a:r>
        </a:p>
      </dsp:txBody>
      <dsp:txXfrm>
        <a:off x="24995" y="409013"/>
        <a:ext cx="1128455" cy="462034"/>
      </dsp:txXfrm>
    </dsp:sp>
    <dsp:sp modelId="{09437FAE-DA5A-445A-8E39-06DAE940E9E8}">
      <dsp:nvSpPr>
        <dsp:cNvPr id="0" name=""/>
        <dsp:cNvSpPr/>
      </dsp:nvSpPr>
      <dsp:spPr>
        <a:xfrm>
          <a:off x="1374852" y="384018"/>
          <a:ext cx="1178445" cy="5120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 dirty="0"/>
            <a:t>Listening </a:t>
          </a:r>
        </a:p>
      </dsp:txBody>
      <dsp:txXfrm>
        <a:off x="1399847" y="409013"/>
        <a:ext cx="1128455" cy="462034"/>
      </dsp:txXfrm>
    </dsp:sp>
    <dsp:sp modelId="{8EA877BA-0617-4B9F-9509-F19811D8A4EE}">
      <dsp:nvSpPr>
        <dsp:cNvPr id="0" name=""/>
        <dsp:cNvSpPr/>
      </dsp:nvSpPr>
      <dsp:spPr>
        <a:xfrm>
          <a:off x="2749705" y="384018"/>
          <a:ext cx="1178445" cy="5120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 dirty="0"/>
            <a:t>Responsive-ness</a:t>
          </a:r>
        </a:p>
      </dsp:txBody>
      <dsp:txXfrm>
        <a:off x="2774700" y="409013"/>
        <a:ext cx="1128455" cy="4620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5D23E7-6815-4C69-83D2-76D777492F2E}">
      <dsp:nvSpPr>
        <dsp:cNvPr id="0" name=""/>
        <dsp:cNvSpPr/>
      </dsp:nvSpPr>
      <dsp:spPr>
        <a:xfrm>
          <a:off x="5207" y="283849"/>
          <a:ext cx="2671744" cy="13277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b="1" kern="1200" dirty="0"/>
            <a:t> Utmost integrity</a:t>
          </a:r>
          <a:endParaRPr lang="en-AU" sz="1200" b="1" i="1" kern="1200" dirty="0"/>
        </a:p>
      </dsp:txBody>
      <dsp:txXfrm>
        <a:off x="669071" y="283849"/>
        <a:ext cx="1344016" cy="1327728"/>
      </dsp:txXfrm>
    </dsp:sp>
    <dsp:sp modelId="{A3DF9064-55D4-4BB7-87ED-DB5D1D368BFB}">
      <dsp:nvSpPr>
        <dsp:cNvPr id="0" name=""/>
        <dsp:cNvSpPr/>
      </dsp:nvSpPr>
      <dsp:spPr>
        <a:xfrm>
          <a:off x="2329625" y="418225"/>
          <a:ext cx="2217547" cy="110201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b="1" kern="1200" dirty="0"/>
            <a:t>Improved systems and processes and training</a:t>
          </a:r>
        </a:p>
      </dsp:txBody>
      <dsp:txXfrm>
        <a:off x="2880632" y="418225"/>
        <a:ext cx="1115533" cy="1102014"/>
      </dsp:txXfrm>
    </dsp:sp>
    <dsp:sp modelId="{3DA4C006-2364-4D50-9D1E-81DCAFFC0B95}">
      <dsp:nvSpPr>
        <dsp:cNvPr id="0" name=""/>
        <dsp:cNvSpPr/>
      </dsp:nvSpPr>
      <dsp:spPr>
        <a:xfrm>
          <a:off x="4236716" y="418225"/>
          <a:ext cx="2217547" cy="110201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b="1" kern="1200" dirty="0"/>
            <a:t>Better processes for exercising discretion</a:t>
          </a:r>
        </a:p>
      </dsp:txBody>
      <dsp:txXfrm>
        <a:off x="4787723" y="418225"/>
        <a:ext cx="1115533" cy="1102014"/>
      </dsp:txXfrm>
    </dsp:sp>
    <dsp:sp modelId="{A48F17D5-F41F-40FD-8EAE-45792A48F210}">
      <dsp:nvSpPr>
        <dsp:cNvPr id="0" name=""/>
        <dsp:cNvSpPr/>
      </dsp:nvSpPr>
      <dsp:spPr>
        <a:xfrm>
          <a:off x="6143807" y="418225"/>
          <a:ext cx="2217547" cy="110201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b="1" kern="1200" dirty="0"/>
            <a:t>Systematic use of warnings</a:t>
          </a:r>
        </a:p>
      </dsp:txBody>
      <dsp:txXfrm>
        <a:off x="6694814" y="418225"/>
        <a:ext cx="1115533" cy="1102014"/>
      </dsp:txXfrm>
    </dsp:sp>
    <dsp:sp modelId="{C4AE37CF-446D-4514-8CD1-0472FE8934E0}">
      <dsp:nvSpPr>
        <dsp:cNvPr id="0" name=""/>
        <dsp:cNvSpPr/>
      </dsp:nvSpPr>
      <dsp:spPr>
        <a:xfrm>
          <a:off x="5207" y="1761196"/>
          <a:ext cx="2671744" cy="13277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b="1" kern="1200" dirty="0"/>
            <a:t>Empathic engagement</a:t>
          </a:r>
          <a:endParaRPr lang="en-AU" sz="1200" b="1" i="1" kern="1200" dirty="0"/>
        </a:p>
      </dsp:txBody>
      <dsp:txXfrm>
        <a:off x="669071" y="1761196"/>
        <a:ext cx="1344016" cy="1327728"/>
      </dsp:txXfrm>
    </dsp:sp>
    <dsp:sp modelId="{D229036F-9F27-4C81-A5B2-00669D23FDC7}">
      <dsp:nvSpPr>
        <dsp:cNvPr id="0" name=""/>
        <dsp:cNvSpPr/>
      </dsp:nvSpPr>
      <dsp:spPr>
        <a:xfrm>
          <a:off x="2329625" y="1895572"/>
          <a:ext cx="2217547" cy="110201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b="1" kern="1200" dirty="0"/>
            <a:t>Rationale in response to review requests</a:t>
          </a:r>
        </a:p>
      </dsp:txBody>
      <dsp:txXfrm>
        <a:off x="2880632" y="1895572"/>
        <a:ext cx="1115533" cy="1102014"/>
      </dsp:txXfrm>
    </dsp:sp>
    <dsp:sp modelId="{F3C6542E-274F-4A9A-8A07-6CFB571E1D5F}">
      <dsp:nvSpPr>
        <dsp:cNvPr id="0" name=""/>
        <dsp:cNvSpPr/>
      </dsp:nvSpPr>
      <dsp:spPr>
        <a:xfrm>
          <a:off x="4236716" y="1895572"/>
          <a:ext cx="2217547" cy="110201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b="1" kern="1200" dirty="0"/>
            <a:t>‘Plain English’ responses</a:t>
          </a:r>
        </a:p>
      </dsp:txBody>
      <dsp:txXfrm>
        <a:off x="4787723" y="1895572"/>
        <a:ext cx="1115533" cy="1102014"/>
      </dsp:txXfrm>
    </dsp:sp>
    <dsp:sp modelId="{8D46961F-8CBA-4C36-BB88-F5793C1717A3}">
      <dsp:nvSpPr>
        <dsp:cNvPr id="0" name=""/>
        <dsp:cNvSpPr/>
      </dsp:nvSpPr>
      <dsp:spPr>
        <a:xfrm>
          <a:off x="6143807" y="1895572"/>
          <a:ext cx="2217547" cy="110201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b="1" kern="1200" dirty="0"/>
            <a:t>Removing vulnerable people from the infringement cycle earlier</a:t>
          </a:r>
        </a:p>
      </dsp:txBody>
      <dsp:txXfrm>
        <a:off x="6694814" y="1895572"/>
        <a:ext cx="1115533" cy="1102014"/>
      </dsp:txXfrm>
    </dsp:sp>
    <dsp:sp modelId="{0358330F-B4ED-4221-82A5-475B581620D2}">
      <dsp:nvSpPr>
        <dsp:cNvPr id="0" name=""/>
        <dsp:cNvSpPr/>
      </dsp:nvSpPr>
      <dsp:spPr>
        <a:xfrm>
          <a:off x="5207" y="3238542"/>
          <a:ext cx="2671744" cy="13277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b="1" kern="1200" dirty="0"/>
            <a:t>Stellar competence</a:t>
          </a:r>
          <a:endParaRPr lang="en-AU" sz="1200" b="1" i="1" kern="1200" dirty="0"/>
        </a:p>
      </dsp:txBody>
      <dsp:txXfrm>
        <a:off x="669071" y="3238542"/>
        <a:ext cx="1344016" cy="1327728"/>
      </dsp:txXfrm>
    </dsp:sp>
    <dsp:sp modelId="{63652561-448D-4230-9A55-62D89F52FF9C}">
      <dsp:nvSpPr>
        <dsp:cNvPr id="0" name=""/>
        <dsp:cNvSpPr/>
      </dsp:nvSpPr>
      <dsp:spPr>
        <a:xfrm>
          <a:off x="2329625" y="3372918"/>
          <a:ext cx="2217547" cy="110201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b="1" kern="1200" dirty="0"/>
            <a:t>Staff engaged in improving systems and processes</a:t>
          </a:r>
        </a:p>
      </dsp:txBody>
      <dsp:txXfrm>
        <a:off x="2880632" y="3372918"/>
        <a:ext cx="1115533" cy="1102014"/>
      </dsp:txXfrm>
    </dsp:sp>
    <dsp:sp modelId="{A1BED03E-7241-4DF4-B7C6-6A647788D7AC}">
      <dsp:nvSpPr>
        <dsp:cNvPr id="0" name=""/>
        <dsp:cNvSpPr/>
      </dsp:nvSpPr>
      <dsp:spPr>
        <a:xfrm>
          <a:off x="4236716" y="3372918"/>
          <a:ext cx="2217547" cy="110201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b="1" kern="1200" dirty="0"/>
            <a:t>Staff training</a:t>
          </a:r>
          <a:endParaRPr lang="en-AU" sz="1300" b="0" i="1" kern="1200" dirty="0"/>
        </a:p>
      </dsp:txBody>
      <dsp:txXfrm>
        <a:off x="4787723" y="3372918"/>
        <a:ext cx="1115533" cy="1102014"/>
      </dsp:txXfrm>
    </dsp:sp>
    <dsp:sp modelId="{5953A63F-87B3-4ABF-8CCE-E32CEE0DD005}">
      <dsp:nvSpPr>
        <dsp:cNvPr id="0" name=""/>
        <dsp:cNvSpPr/>
      </dsp:nvSpPr>
      <dsp:spPr>
        <a:xfrm>
          <a:off x="6143807" y="3372918"/>
          <a:ext cx="2217547" cy="110201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b="1" kern="1200" dirty="0"/>
            <a:t>Clearer assessment criteria</a:t>
          </a:r>
        </a:p>
      </dsp:txBody>
      <dsp:txXfrm>
        <a:off x="6694814" y="3372918"/>
        <a:ext cx="1115533" cy="110201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5721BD-CF49-441D-9E2C-C760D044AB14}">
      <dsp:nvSpPr>
        <dsp:cNvPr id="0" name=""/>
        <dsp:cNvSpPr/>
      </dsp:nvSpPr>
      <dsp:spPr>
        <a:xfrm>
          <a:off x="780635" y="1722"/>
          <a:ext cx="6538729" cy="112324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b="1" kern="1200" dirty="0"/>
            <a:t>Adapted framework for </a:t>
          </a:r>
          <a:br>
            <a:rPr lang="en-AU" sz="2000" b="1" kern="1200" dirty="0"/>
          </a:br>
          <a:r>
            <a:rPr lang="en-AU" sz="2000" b="1" kern="1200" dirty="0"/>
            <a:t>operational use </a:t>
          </a:r>
        </a:p>
      </dsp:txBody>
      <dsp:txXfrm>
        <a:off x="1342256" y="1722"/>
        <a:ext cx="5415487" cy="1123242"/>
      </dsp:txXfrm>
    </dsp:sp>
    <dsp:sp modelId="{61FCF2D4-43B7-4E64-9161-3CF57C785D6C}">
      <dsp:nvSpPr>
        <dsp:cNvPr id="0" name=""/>
        <dsp:cNvSpPr/>
      </dsp:nvSpPr>
      <dsp:spPr>
        <a:xfrm>
          <a:off x="780635" y="1282218"/>
          <a:ext cx="6538729" cy="112324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b="1" kern="1200" dirty="0"/>
            <a:t>Lived and celebrated </a:t>
          </a:r>
          <a:br>
            <a:rPr lang="en-AU" sz="2000" b="1" kern="1200" dirty="0"/>
          </a:br>
          <a:r>
            <a:rPr lang="en-AU" sz="2000" b="1" kern="1200" dirty="0"/>
            <a:t>regulatory excellence</a:t>
          </a:r>
        </a:p>
      </dsp:txBody>
      <dsp:txXfrm>
        <a:off x="1342256" y="1282218"/>
        <a:ext cx="5415487" cy="1123242"/>
      </dsp:txXfrm>
    </dsp:sp>
    <dsp:sp modelId="{A708097A-C536-4EAF-AB98-C623319C9ECB}">
      <dsp:nvSpPr>
        <dsp:cNvPr id="0" name=""/>
        <dsp:cNvSpPr/>
      </dsp:nvSpPr>
      <dsp:spPr>
        <a:xfrm>
          <a:off x="780635" y="2562714"/>
          <a:ext cx="6538729" cy="112324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b="1" kern="1200" dirty="0"/>
            <a:t>Applied across the business</a:t>
          </a:r>
        </a:p>
      </dsp:txBody>
      <dsp:txXfrm>
        <a:off x="1342256" y="2562714"/>
        <a:ext cx="5415487" cy="1123242"/>
      </dsp:txXfrm>
    </dsp:sp>
    <dsp:sp modelId="{5C3ECB9B-68F4-46C3-8775-8BC2BF00CBB9}">
      <dsp:nvSpPr>
        <dsp:cNvPr id="0" name=""/>
        <dsp:cNvSpPr/>
      </dsp:nvSpPr>
      <dsp:spPr>
        <a:xfrm>
          <a:off x="780635" y="3843210"/>
          <a:ext cx="6538729" cy="112324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b="1" kern="1200" dirty="0"/>
            <a:t>Were curious</a:t>
          </a:r>
        </a:p>
      </dsp:txBody>
      <dsp:txXfrm>
        <a:off x="1342256" y="3843210"/>
        <a:ext cx="5415487" cy="112324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CF793D-CFC0-47D7-A7F4-4516889C324B}">
      <dsp:nvSpPr>
        <dsp:cNvPr id="0" name=""/>
        <dsp:cNvSpPr/>
      </dsp:nvSpPr>
      <dsp:spPr>
        <a:xfrm rot="5400000">
          <a:off x="439977" y="1085900"/>
          <a:ext cx="953656" cy="108570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3A45FC-F952-48FD-BD93-617873E68349}">
      <dsp:nvSpPr>
        <dsp:cNvPr id="0" name=""/>
        <dsp:cNvSpPr/>
      </dsp:nvSpPr>
      <dsp:spPr>
        <a:xfrm>
          <a:off x="187316" y="28752"/>
          <a:ext cx="1605396" cy="1123725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b="1" kern="1200" dirty="0"/>
            <a:t>E</a:t>
          </a:r>
          <a:r>
            <a:rPr lang="en-AU" sz="1300" b="1" kern="1200" baseline="0" dirty="0"/>
            <a:t>ducate authorised officers </a:t>
          </a:r>
          <a:endParaRPr lang="en-AU" sz="1300" kern="1200" dirty="0"/>
        </a:p>
      </dsp:txBody>
      <dsp:txXfrm>
        <a:off x="242182" y="83618"/>
        <a:ext cx="1495664" cy="1013993"/>
      </dsp:txXfrm>
    </dsp:sp>
    <dsp:sp modelId="{B141DEC6-8564-405E-899B-5DC25FDA8F94}">
      <dsp:nvSpPr>
        <dsp:cNvPr id="0" name=""/>
        <dsp:cNvSpPr/>
      </dsp:nvSpPr>
      <dsp:spPr>
        <a:xfrm>
          <a:off x="1813840" y="143918"/>
          <a:ext cx="2499869" cy="908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1" indent="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AU" sz="1200" kern="1200" dirty="0"/>
        </a:p>
      </dsp:txBody>
      <dsp:txXfrm>
        <a:off x="1813840" y="143918"/>
        <a:ext cx="2499869" cy="908244"/>
      </dsp:txXfrm>
    </dsp:sp>
    <dsp:sp modelId="{9E882163-72FA-469A-AC9E-69EC6C57B373}">
      <dsp:nvSpPr>
        <dsp:cNvPr id="0" name=""/>
        <dsp:cNvSpPr/>
      </dsp:nvSpPr>
      <dsp:spPr>
        <a:xfrm rot="5400000">
          <a:off x="2090763" y="2348215"/>
          <a:ext cx="953656" cy="108570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7F40F2-C295-442D-93BE-3A8441757EF9}">
      <dsp:nvSpPr>
        <dsp:cNvPr id="0" name=""/>
        <dsp:cNvSpPr/>
      </dsp:nvSpPr>
      <dsp:spPr>
        <a:xfrm>
          <a:off x="1838102" y="1291067"/>
          <a:ext cx="1605396" cy="1123725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b="1" kern="1200" baseline="0" dirty="0"/>
            <a:t>Tick box on authorised officer’s form for ‘maybe’ special circumstances</a:t>
          </a:r>
          <a:endParaRPr lang="en-AU" sz="1300" kern="1200" dirty="0"/>
        </a:p>
      </dsp:txBody>
      <dsp:txXfrm>
        <a:off x="1892968" y="1345933"/>
        <a:ext cx="1495664" cy="1013993"/>
      </dsp:txXfrm>
    </dsp:sp>
    <dsp:sp modelId="{50A054EE-A756-4690-ACCB-F374EE4F652F}">
      <dsp:nvSpPr>
        <dsp:cNvPr id="0" name=""/>
        <dsp:cNvSpPr/>
      </dsp:nvSpPr>
      <dsp:spPr>
        <a:xfrm>
          <a:off x="3462951" y="1387486"/>
          <a:ext cx="2505672" cy="908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1" indent="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AU" sz="1200" b="0" kern="1200" dirty="0"/>
        </a:p>
      </dsp:txBody>
      <dsp:txXfrm>
        <a:off x="3462951" y="1387486"/>
        <a:ext cx="2505672" cy="908244"/>
      </dsp:txXfrm>
    </dsp:sp>
    <dsp:sp modelId="{6518F466-E064-4DF6-BD07-0BC50D0631B7}">
      <dsp:nvSpPr>
        <dsp:cNvPr id="0" name=""/>
        <dsp:cNvSpPr/>
      </dsp:nvSpPr>
      <dsp:spPr>
        <a:xfrm rot="5400000">
          <a:off x="3741549" y="3610529"/>
          <a:ext cx="953656" cy="108570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E9E71E-C422-46ED-9AE5-9F465E5B951A}">
      <dsp:nvSpPr>
        <dsp:cNvPr id="0" name=""/>
        <dsp:cNvSpPr/>
      </dsp:nvSpPr>
      <dsp:spPr>
        <a:xfrm>
          <a:off x="3488888" y="2553382"/>
          <a:ext cx="1605396" cy="1123725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b="1" kern="1200" dirty="0"/>
            <a:t>Assess for evidence at internal review</a:t>
          </a:r>
        </a:p>
      </dsp:txBody>
      <dsp:txXfrm>
        <a:off x="3543754" y="2608248"/>
        <a:ext cx="1495664" cy="1013993"/>
      </dsp:txXfrm>
    </dsp:sp>
    <dsp:sp modelId="{6E0D82CB-7BE7-4CAA-BD00-BCC646F9AE2B}">
      <dsp:nvSpPr>
        <dsp:cNvPr id="0" name=""/>
        <dsp:cNvSpPr/>
      </dsp:nvSpPr>
      <dsp:spPr>
        <a:xfrm>
          <a:off x="5094285" y="2660554"/>
          <a:ext cx="1167612" cy="908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1" indent="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AU" sz="1200" b="0" kern="1200" dirty="0"/>
        </a:p>
      </dsp:txBody>
      <dsp:txXfrm>
        <a:off x="5094285" y="2660554"/>
        <a:ext cx="1167612" cy="908244"/>
      </dsp:txXfrm>
    </dsp:sp>
    <dsp:sp modelId="{1FB49AA8-EABD-4443-A123-5974D16C67A7}">
      <dsp:nvSpPr>
        <dsp:cNvPr id="0" name=""/>
        <dsp:cNvSpPr/>
      </dsp:nvSpPr>
      <dsp:spPr>
        <a:xfrm>
          <a:off x="5139674" y="3815696"/>
          <a:ext cx="1605396" cy="1123725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b="1" kern="1200" dirty="0"/>
            <a:t>Assess for evidence at prosecution</a:t>
          </a:r>
        </a:p>
      </dsp:txBody>
      <dsp:txXfrm>
        <a:off x="5194540" y="3870562"/>
        <a:ext cx="1495664" cy="1013993"/>
      </dsp:txXfrm>
    </dsp:sp>
    <dsp:sp modelId="{BF79609D-FA11-471F-AF21-CE8E2F1DF5C8}">
      <dsp:nvSpPr>
        <dsp:cNvPr id="0" name=""/>
        <dsp:cNvSpPr/>
      </dsp:nvSpPr>
      <dsp:spPr>
        <a:xfrm>
          <a:off x="6745071" y="3922869"/>
          <a:ext cx="1167612" cy="908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1" indent="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AU" sz="1200" b="0" kern="1200" dirty="0"/>
        </a:p>
      </dsp:txBody>
      <dsp:txXfrm>
        <a:off x="6745071" y="3922869"/>
        <a:ext cx="1167612" cy="90824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A61140-A358-4060-93BB-94ED74C61D19}">
      <dsp:nvSpPr>
        <dsp:cNvPr id="0" name=""/>
        <dsp:cNvSpPr/>
      </dsp:nvSpPr>
      <dsp:spPr>
        <a:xfrm>
          <a:off x="918477" y="0"/>
          <a:ext cx="1371232" cy="1371440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1F85DC-6F10-47AA-93D9-7EDEDC5CD198}">
      <dsp:nvSpPr>
        <dsp:cNvPr id="0" name=""/>
        <dsp:cNvSpPr/>
      </dsp:nvSpPr>
      <dsp:spPr>
        <a:xfrm>
          <a:off x="1221565" y="495131"/>
          <a:ext cx="761967" cy="3808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000" b="1" kern="1200" dirty="0"/>
            <a:t>Utmost integrity</a:t>
          </a:r>
        </a:p>
      </dsp:txBody>
      <dsp:txXfrm>
        <a:off x="1221565" y="495131"/>
        <a:ext cx="761967" cy="380892"/>
      </dsp:txXfrm>
    </dsp:sp>
    <dsp:sp modelId="{C4556FD7-A8FB-4B61-B9F4-F223A7E44680}">
      <dsp:nvSpPr>
        <dsp:cNvPr id="0" name=""/>
        <dsp:cNvSpPr/>
      </dsp:nvSpPr>
      <dsp:spPr>
        <a:xfrm>
          <a:off x="537623" y="787994"/>
          <a:ext cx="1371232" cy="137144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4202DA-483D-4E95-AC41-2015F3996416}">
      <dsp:nvSpPr>
        <dsp:cNvPr id="0" name=""/>
        <dsp:cNvSpPr/>
      </dsp:nvSpPr>
      <dsp:spPr>
        <a:xfrm>
          <a:off x="842255" y="1287684"/>
          <a:ext cx="761967" cy="3808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000" b="1" kern="1200" dirty="0"/>
            <a:t>Empathic engagement</a:t>
          </a:r>
        </a:p>
      </dsp:txBody>
      <dsp:txXfrm>
        <a:off x="842255" y="1287684"/>
        <a:ext cx="761967" cy="380892"/>
      </dsp:txXfrm>
    </dsp:sp>
    <dsp:sp modelId="{16EBF567-7F15-4872-AF87-3D5AFA0ADA16}">
      <dsp:nvSpPr>
        <dsp:cNvPr id="0" name=""/>
        <dsp:cNvSpPr/>
      </dsp:nvSpPr>
      <dsp:spPr>
        <a:xfrm>
          <a:off x="1016073" y="1670286"/>
          <a:ext cx="1178100" cy="1178572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A4A313-5F5B-4432-B51C-CB7095D91C49}">
      <dsp:nvSpPr>
        <dsp:cNvPr id="0" name=""/>
        <dsp:cNvSpPr/>
      </dsp:nvSpPr>
      <dsp:spPr>
        <a:xfrm>
          <a:off x="1223367" y="2081376"/>
          <a:ext cx="761967" cy="3808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000" b="1" kern="1200" dirty="0"/>
            <a:t>Stellar competence</a:t>
          </a:r>
        </a:p>
      </dsp:txBody>
      <dsp:txXfrm>
        <a:off x="1223367" y="2081376"/>
        <a:ext cx="761967" cy="38089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53D5A0-A916-4549-925A-FE18DF8CFCA6}">
      <dsp:nvSpPr>
        <dsp:cNvPr id="0" name=""/>
        <dsp:cNvSpPr/>
      </dsp:nvSpPr>
      <dsp:spPr>
        <a:xfrm>
          <a:off x="1229638" y="337142"/>
          <a:ext cx="4008293" cy="1392027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97E1C0-6495-4CA0-A20F-ECC3A94F0995}">
      <dsp:nvSpPr>
        <dsp:cNvPr id="0" name=""/>
        <dsp:cNvSpPr/>
      </dsp:nvSpPr>
      <dsp:spPr>
        <a:xfrm>
          <a:off x="2851599" y="3745746"/>
          <a:ext cx="776801" cy="497152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A8124D-230C-4671-B9C2-855C6F5064D9}">
      <dsp:nvSpPr>
        <dsp:cNvPr id="0" name=""/>
        <dsp:cNvSpPr/>
      </dsp:nvSpPr>
      <dsp:spPr>
        <a:xfrm>
          <a:off x="1375677" y="4143468"/>
          <a:ext cx="3728645" cy="932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 dirty="0">
              <a:solidFill>
                <a:schemeClr val="tx1"/>
              </a:solidFill>
            </a:rPr>
            <a:t>30% decline in complaints to the Public Transport Ombudsman</a:t>
          </a:r>
        </a:p>
      </dsp:txBody>
      <dsp:txXfrm>
        <a:off x="1375677" y="4143468"/>
        <a:ext cx="3728645" cy="932161"/>
      </dsp:txXfrm>
    </dsp:sp>
    <dsp:sp modelId="{9EA61A49-2B49-40E8-870E-15863412072D}">
      <dsp:nvSpPr>
        <dsp:cNvPr id="0" name=""/>
        <dsp:cNvSpPr/>
      </dsp:nvSpPr>
      <dsp:spPr>
        <a:xfrm>
          <a:off x="2686917" y="1836679"/>
          <a:ext cx="1398241" cy="13982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400" kern="1200" dirty="0">
              <a:solidFill>
                <a:schemeClr val="bg1"/>
              </a:solidFill>
            </a:rPr>
            <a:t>Same resources in the regulator</a:t>
          </a:r>
          <a:endParaRPr lang="en-AU" sz="1400" kern="1200" dirty="0"/>
        </a:p>
      </dsp:txBody>
      <dsp:txXfrm>
        <a:off x="2891685" y="2041447"/>
        <a:ext cx="988705" cy="988705"/>
      </dsp:txXfrm>
    </dsp:sp>
    <dsp:sp modelId="{DFDF3B1E-1D04-4061-AFF3-A22CBE869485}">
      <dsp:nvSpPr>
        <dsp:cNvPr id="0" name=""/>
        <dsp:cNvSpPr/>
      </dsp:nvSpPr>
      <dsp:spPr>
        <a:xfrm>
          <a:off x="1686397" y="787687"/>
          <a:ext cx="1398241" cy="13982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400" kern="1200" dirty="0">
              <a:solidFill>
                <a:schemeClr val="bg1"/>
              </a:solidFill>
            </a:rPr>
            <a:t>40% more reports on non-compliance</a:t>
          </a:r>
          <a:endParaRPr lang="en-AU" sz="1400" kern="1200" dirty="0"/>
        </a:p>
      </dsp:txBody>
      <dsp:txXfrm>
        <a:off x="1891165" y="992455"/>
        <a:ext cx="988705" cy="988705"/>
      </dsp:txXfrm>
    </dsp:sp>
    <dsp:sp modelId="{479F07C5-05B3-4E42-AEFC-31F96DC08533}">
      <dsp:nvSpPr>
        <dsp:cNvPr id="0" name=""/>
        <dsp:cNvSpPr/>
      </dsp:nvSpPr>
      <dsp:spPr>
        <a:xfrm>
          <a:off x="3115711" y="449623"/>
          <a:ext cx="1398241" cy="13982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400" kern="1200" dirty="0">
              <a:solidFill>
                <a:schemeClr val="bg1"/>
              </a:solidFill>
            </a:rPr>
            <a:t>Reform of the regulator</a:t>
          </a:r>
          <a:endParaRPr lang="en-AU" sz="1400" kern="1200" dirty="0"/>
        </a:p>
      </dsp:txBody>
      <dsp:txXfrm>
        <a:off x="3320479" y="654391"/>
        <a:ext cx="988705" cy="988705"/>
      </dsp:txXfrm>
    </dsp:sp>
    <dsp:sp modelId="{E80EFA48-B2C9-44D6-8FB9-EDCB2ACCD397}">
      <dsp:nvSpPr>
        <dsp:cNvPr id="0" name=""/>
        <dsp:cNvSpPr/>
      </dsp:nvSpPr>
      <dsp:spPr>
        <a:xfrm>
          <a:off x="519412" y="-104102"/>
          <a:ext cx="5441174" cy="4020767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B220BE-CC7E-47CC-BF81-0AAA9A6B9031}">
      <dsp:nvSpPr>
        <dsp:cNvPr id="0" name=""/>
        <dsp:cNvSpPr/>
      </dsp:nvSpPr>
      <dsp:spPr>
        <a:xfrm>
          <a:off x="1338984" y="1722"/>
          <a:ext cx="5422030" cy="112324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b="1" kern="1200" baseline="0" dirty="0"/>
            <a:t>Go beyond strategy</a:t>
          </a:r>
          <a:endParaRPr lang="en-AU" sz="2000" kern="1200" dirty="0"/>
        </a:p>
      </dsp:txBody>
      <dsp:txXfrm>
        <a:off x="1900605" y="1722"/>
        <a:ext cx="4298788" cy="1123242"/>
      </dsp:txXfrm>
    </dsp:sp>
    <dsp:sp modelId="{610BA50C-E328-41CE-94A8-7DA803D71348}">
      <dsp:nvSpPr>
        <dsp:cNvPr id="0" name=""/>
        <dsp:cNvSpPr/>
      </dsp:nvSpPr>
      <dsp:spPr>
        <a:xfrm>
          <a:off x="1338984" y="1282218"/>
          <a:ext cx="5422030" cy="112324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b="1" kern="1200" baseline="0" dirty="0"/>
            <a:t>Involve staff </a:t>
          </a:r>
          <a:endParaRPr lang="en-AU" sz="2000" kern="1200" dirty="0"/>
        </a:p>
      </dsp:txBody>
      <dsp:txXfrm>
        <a:off x="1900605" y="1282218"/>
        <a:ext cx="4298788" cy="1123242"/>
      </dsp:txXfrm>
    </dsp:sp>
    <dsp:sp modelId="{9C94B3BE-7298-4172-87E7-D0BD81FEBA1D}">
      <dsp:nvSpPr>
        <dsp:cNvPr id="0" name=""/>
        <dsp:cNvSpPr/>
      </dsp:nvSpPr>
      <dsp:spPr>
        <a:xfrm>
          <a:off x="1338984" y="2562714"/>
          <a:ext cx="5422030" cy="112324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b="1" kern="1200" baseline="0" dirty="0"/>
            <a:t>Live and celebrate </a:t>
          </a:r>
          <a:br>
            <a:rPr lang="en-AU" sz="2000" b="1" kern="1200" baseline="0" dirty="0"/>
          </a:br>
          <a:r>
            <a:rPr lang="en-AU" sz="2000" b="1" kern="1200" baseline="0" dirty="0"/>
            <a:t>regulatory excellence</a:t>
          </a:r>
          <a:endParaRPr lang="en-AU" sz="2000" kern="1200" dirty="0"/>
        </a:p>
      </dsp:txBody>
      <dsp:txXfrm>
        <a:off x="1900605" y="2562714"/>
        <a:ext cx="4298788" cy="1123242"/>
      </dsp:txXfrm>
    </dsp:sp>
    <dsp:sp modelId="{1162C96F-E76E-42E7-80F4-0CA375F0E68F}">
      <dsp:nvSpPr>
        <dsp:cNvPr id="0" name=""/>
        <dsp:cNvSpPr/>
      </dsp:nvSpPr>
      <dsp:spPr>
        <a:xfrm>
          <a:off x="1338984" y="3843210"/>
          <a:ext cx="5422030" cy="112324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b="1" kern="1200" baseline="0" dirty="0"/>
            <a:t>Be curious</a:t>
          </a:r>
          <a:endParaRPr lang="en-AU" sz="2000" kern="1200" dirty="0"/>
        </a:p>
      </dsp:txBody>
      <dsp:txXfrm>
        <a:off x="1900605" y="3843210"/>
        <a:ext cx="4298788" cy="11232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5741AB6-8618-4124-86D8-6E69D4DF8DF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AED6A4-7075-4FDC-8332-50BAA7BEDF9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559B7EEB-8218-4EE4-AED7-BDFA96D506E1}" type="datetimeFigureOut">
              <a:rPr lang="en-AU"/>
              <a:pPr>
                <a:defRPr/>
              </a:pPr>
              <a:t>15/06/2020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81BF93-DB0D-4041-A46C-FD44732881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788072-58A6-4FE2-9E6F-948A35D194A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92DA791-D7C6-4A12-8C0A-CF386575EFA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9895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C534C3-887E-488A-9C4B-B7ED816640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848984-5667-4E0F-8149-39AEA2D855E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9349757-57FE-40C3-8B26-F8385A36FDC1}" type="datetimeFigureOut">
              <a:rPr lang="en-AU"/>
              <a:pPr>
                <a:defRPr/>
              </a:pPr>
              <a:t>15/06/2020</a:t>
            </a:fld>
            <a:endParaRPr lang="en-AU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0DDDA66-8EB8-47C4-86CD-0C39C6DC5E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AU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2A798C5-406F-4487-80F7-596C85722A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AU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699F28-5ADE-4858-9583-B0E9C090678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34881D-78BB-470E-9CF1-71DE5D08F8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984F7F5-231D-4D67-AFDD-1F10CB59A296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825122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84F7F5-231D-4D67-AFDD-1F10CB59A296}" type="slidenum">
              <a:rPr lang="en-AU" smtClean="0"/>
              <a:pPr>
                <a:defRPr/>
              </a:pPr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05982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84F7F5-231D-4D67-AFDD-1F10CB59A296}" type="slidenum">
              <a:rPr lang="en-AU" smtClean="0"/>
              <a:pPr>
                <a:defRPr/>
              </a:pPr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48256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84F7F5-231D-4D67-AFDD-1F10CB59A296}" type="slidenum">
              <a:rPr lang="en-AU" smtClean="0"/>
              <a:pPr>
                <a:defRPr/>
              </a:pPr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21735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84F7F5-231D-4D67-AFDD-1F10CB59A296}" type="slidenum">
              <a:rPr lang="en-AU" smtClean="0"/>
              <a:pPr>
                <a:defRPr/>
              </a:pPr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5448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84F7F5-231D-4D67-AFDD-1F10CB59A296}" type="slidenum">
              <a:rPr lang="en-AU" smtClean="0"/>
              <a:pPr>
                <a:defRPr/>
              </a:pPr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85459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84F7F5-231D-4D67-AFDD-1F10CB59A296}" type="slidenum">
              <a:rPr lang="en-AU" smtClean="0"/>
              <a:pPr>
                <a:defRPr/>
              </a:pPr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17329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84F7F5-231D-4D67-AFDD-1F10CB59A296}" type="slidenum">
              <a:rPr lang="en-AU" smtClean="0"/>
              <a:pPr>
                <a:defRPr/>
              </a:pPr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293664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84F7F5-231D-4D67-AFDD-1F10CB59A296}" type="slidenum">
              <a:rPr lang="en-AU" smtClean="0"/>
              <a:pPr>
                <a:defRPr/>
              </a:pPr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0985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84F7F5-231D-4D67-AFDD-1F10CB59A296}" type="slidenum">
              <a:rPr lang="en-AU" smtClean="0"/>
              <a:pPr>
                <a:defRPr/>
              </a:pPr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5631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000" y="1997001"/>
            <a:ext cx="6120000" cy="1645307"/>
          </a:xfrm>
        </p:spPr>
        <p:txBody>
          <a:bodyPr anchor="b">
            <a:noAutofit/>
          </a:bodyPr>
          <a:lstStyle>
            <a:lvl1pPr algn="l"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4000" y="3834975"/>
            <a:ext cx="6120000" cy="1565024"/>
          </a:xfrm>
        </p:spPr>
        <p:txBody>
          <a:bodyPr>
            <a:noAutofit/>
          </a:bodyPr>
          <a:lstStyle>
            <a:lvl1pPr marL="0" indent="0" algn="l">
              <a:buNone/>
              <a:defRPr sz="1800" b="0" baseline="0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65610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512000"/>
            <a:ext cx="8100000" cy="4968175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rgbClr val="04003F"/>
                </a:solidFill>
              </a:defRPr>
            </a:lvl1pPr>
            <a:lvl2pPr marL="0" indent="0">
              <a:lnSpc>
                <a:spcPct val="110000"/>
              </a:lnSpc>
              <a:defRPr/>
            </a:lvl2pPr>
            <a:lvl3pPr marL="252000" indent="-252000">
              <a:lnSpc>
                <a:spcPct val="110000"/>
              </a:lnSpc>
              <a:defRPr/>
            </a:lvl3pPr>
            <a:lvl4pPr marL="504000" indent="-252000"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AE289-D85D-4BA4-A8EB-EEA9A517A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7AA92-AC78-4BC8-8BEB-C748B1920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17354-AB04-416C-96D7-F844510D1A11}" type="datetime4">
              <a:rPr lang="en-AU"/>
              <a:pPr>
                <a:defRPr/>
              </a:pPr>
              <a:t>15 June 2020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E1050-FA14-43BA-97AF-938F71F0D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00000" y="6480175"/>
            <a:ext cx="539750" cy="374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EDB223-52DF-4E62-9FE6-2BCE293CB22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520EED0-DF2F-4F03-8233-929FAB679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7272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FE76278-B940-4D50-9CEE-4EF49CE39D0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160000" y="269875"/>
            <a:ext cx="6480000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 dirty="0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582C915E-0086-4BDF-9625-1F25BF429D8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39750" y="1512000"/>
            <a:ext cx="8100250" cy="496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C2FCBD-6ABF-46AE-BB4F-3BDC8A4DF6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9750" y="6480175"/>
            <a:ext cx="5400675" cy="3746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6B523C-0429-41F9-93D8-E3F32BD710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19813" y="6480175"/>
            <a:ext cx="1800225" cy="3746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BACC24FA-3C77-4483-964D-52368732CE52}" type="datetime4">
              <a:rPr lang="en-AU"/>
              <a:pPr>
                <a:defRPr/>
              </a:pPr>
              <a:t>15 June 2020</a:t>
            </a:fld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761EF4-2AE3-449A-AD15-6A68FA04D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00250" y="6480000"/>
            <a:ext cx="539750" cy="3746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128C3A65-DD23-4CFB-8E11-D946A6B855E1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</p:sldLayoutIdLst>
  <p:hf sldNum="0" hdr="0" ftr="0" dt="0"/>
  <p:txStyles>
    <p:titleStyle>
      <a:lvl1pPr algn="r" defTabSz="457200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 kern="1200">
          <a:solidFill>
            <a:srgbClr val="1D1937"/>
          </a:solidFill>
          <a:latin typeface="Arial"/>
          <a:ea typeface="ＭＳ Ｐゴシック" charset="0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algn="l" defTabSz="457200" rtl="0" eaLnBrk="1" fontAlgn="base" hangingPunct="1">
        <a:lnSpc>
          <a:spcPct val="110000"/>
        </a:lnSpc>
        <a:spcBef>
          <a:spcPts val="800"/>
        </a:spcBef>
        <a:spcAft>
          <a:spcPts val="800"/>
        </a:spcAft>
        <a:defRPr sz="2000" b="1" kern="1200">
          <a:solidFill>
            <a:srgbClr val="1D1937"/>
          </a:solidFill>
          <a:latin typeface="+mn-lt"/>
          <a:ea typeface="ＭＳ Ｐゴシック" charset="0"/>
          <a:cs typeface="ＭＳ Ｐゴシック" charset="0"/>
        </a:defRPr>
      </a:lvl1pPr>
      <a:lvl2pPr algn="l" defTabSz="457200" rtl="0" eaLnBrk="1" fontAlgn="base" hangingPunct="1">
        <a:lnSpc>
          <a:spcPct val="110000"/>
        </a:lnSpc>
        <a:spcBef>
          <a:spcPct val="0"/>
        </a:spcBef>
        <a:spcAft>
          <a:spcPts val="800"/>
        </a:spcAft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250825" indent="-250825" algn="l" defTabSz="457200" rtl="0" eaLnBrk="1" fontAlgn="base" hangingPunct="1">
        <a:lnSpc>
          <a:spcPct val="110000"/>
        </a:lnSpc>
        <a:spcBef>
          <a:spcPct val="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503238" indent="-250825" algn="l" defTabSz="457200" rtl="0" eaLnBrk="1" fontAlgn="base" hangingPunct="1">
        <a:lnSpc>
          <a:spcPct val="110000"/>
        </a:lnSpc>
        <a:spcBef>
          <a:spcPct val="0"/>
        </a:spcBef>
        <a:spcAft>
          <a:spcPts val="80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755650" indent="-250825" algn="l" defTabSz="457200" rtl="0" eaLnBrk="1" fontAlgn="base" hangingPunct="1">
        <a:lnSpc>
          <a:spcPct val="110000"/>
        </a:lnSpc>
        <a:spcBef>
          <a:spcPct val="0"/>
        </a:spcBef>
        <a:spcAft>
          <a:spcPts val="80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gi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0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948C48A-4E9C-475D-8204-97DE7D20BD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1716" y="472299"/>
            <a:ext cx="7301640" cy="2646921"/>
          </a:xfrm>
        </p:spPr>
        <p:txBody>
          <a:bodyPr/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altLang="en-US" sz="3600" dirty="0"/>
              <a:t>Achieving regulatory excellence – delivering fairer public transport fare enforcement in Victoria</a:t>
            </a:r>
            <a:endParaRPr lang="en-AU" sz="36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7924381-315C-4BEF-9E66-D29813BFFE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231" y="3701008"/>
            <a:ext cx="8007736" cy="2441608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000" dirty="0"/>
              <a:t>Kate Maddern, Director, Victorian Disability Worker Commission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000" i="1" dirty="0"/>
              <a:t>(formerly Director, Public Transport Regulatory Operations, Department of Economic Development, Jobs, Transport and Resources)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br>
              <a:rPr lang="en-AU" sz="2000" dirty="0"/>
            </a:br>
            <a:r>
              <a:rPr lang="en-AU" sz="2000" dirty="0"/>
              <a:t>ANZSOG and NRCOP webinar, Tuesday 16 June 2020</a:t>
            </a:r>
            <a:endParaRPr lang="en-US" altLang="en-US" sz="20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54739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868093-6775-4CC8-9F7A-08E4F548A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607" y="1537518"/>
            <a:ext cx="8885817" cy="4878109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800" b="0" dirty="0"/>
              <a:t>Departmental regulator</a:t>
            </a:r>
          </a:p>
          <a:p>
            <a:pPr marL="684000" lvl="2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–"/>
            </a:pPr>
            <a:r>
              <a:rPr lang="en-AU" sz="1800" b="0" dirty="0">
                <a:solidFill>
                  <a:srgbClr val="04003F"/>
                </a:solidFill>
              </a:rPr>
              <a:t>public transport infringement cycle</a:t>
            </a:r>
          </a:p>
          <a:p>
            <a:pPr marL="684000" lvl="2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–"/>
            </a:pPr>
            <a:r>
              <a:rPr lang="en-AU" sz="1800" b="0">
                <a:solidFill>
                  <a:srgbClr val="04003F"/>
                </a:solidFill>
              </a:rPr>
              <a:t>conduct </a:t>
            </a:r>
            <a:r>
              <a:rPr lang="en-AU" sz="1800" b="0" dirty="0">
                <a:solidFill>
                  <a:srgbClr val="04003F"/>
                </a:solidFill>
              </a:rPr>
              <a:t>of authorised officers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800" b="0" dirty="0"/>
              <a:t>Stakeholder concerns and loss of public confidence about fairness </a:t>
            </a:r>
            <a:br>
              <a:rPr lang="en-AU" sz="1800" b="0" dirty="0"/>
            </a:br>
            <a:r>
              <a:rPr lang="en-AU" sz="1800" b="0" dirty="0"/>
              <a:t>(including Public Transport Ombudsman and Victorian Ombudsman) 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800" b="0" dirty="0"/>
              <a:t>Department review and Ombudsman report both released in May 2016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ED77041-7486-48F1-90A4-8BDBF10A5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Context for reform in late 2016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A088F8-FC5E-49CC-AAC6-789003F359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6" t="4917" r="5622" b="40684"/>
          <a:stretch/>
        </p:blipFill>
        <p:spPr>
          <a:xfrm>
            <a:off x="367907" y="5057533"/>
            <a:ext cx="1526075" cy="14092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2FC947-B04C-4555-B5FB-EC304BD7799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3770146" y="5133858"/>
            <a:ext cx="1910598" cy="14604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902EC6-F7B9-4444-B211-30185618CC4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659"/>
          <a:stretch/>
        </p:blipFill>
        <p:spPr>
          <a:xfrm>
            <a:off x="4455897" y="4999339"/>
            <a:ext cx="1908903" cy="8647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9D8B8A5-91FA-4C8B-A7F4-7DB74DD7AF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127" y="3716635"/>
            <a:ext cx="1235695" cy="277699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FC04493-736C-46AE-90F0-7434977535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775" y="4572065"/>
            <a:ext cx="636814" cy="6869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2567ED9-770F-407B-A850-FA958FDDA5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237" y="5344805"/>
            <a:ext cx="977994" cy="50943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C7579D2-D489-4C34-A16D-7D61C8A5EB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779" y="5947282"/>
            <a:ext cx="1632739" cy="4687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9A8AEE-10BA-4CA3-BD6B-995A854D12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555" y="4586214"/>
            <a:ext cx="1563226" cy="188059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7692D54-9A5E-4A2A-ACB2-6456F15B75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936812"/>
              </p:ext>
            </p:extLst>
          </p:nvPr>
        </p:nvGraphicFramePr>
        <p:xfrm>
          <a:off x="-140887" y="1333948"/>
          <a:ext cx="4712887" cy="5470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9B18A9E-E07D-43EB-AFFC-0D6707DCB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000" y="212583"/>
            <a:ext cx="6480000" cy="720000"/>
          </a:xfrm>
        </p:spPr>
        <p:txBody>
          <a:bodyPr/>
          <a:lstStyle/>
          <a:p>
            <a:r>
              <a:rPr lang="en-AU" dirty="0"/>
              <a:t>Regulatory excellence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E52208C1-E959-42E4-AE32-6D60C014B7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0826368"/>
              </p:ext>
            </p:extLst>
          </p:nvPr>
        </p:nvGraphicFramePr>
        <p:xfrm>
          <a:off x="4711847" y="1925617"/>
          <a:ext cx="3928151" cy="12800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A3ECF86B-0BF0-4E52-8C1C-34538E1116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6750714"/>
              </p:ext>
            </p:extLst>
          </p:nvPr>
        </p:nvGraphicFramePr>
        <p:xfrm>
          <a:off x="4711847" y="5005356"/>
          <a:ext cx="3928151" cy="12800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661EDE31-B4F1-4BED-A1CB-CD23F246C8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0227290"/>
              </p:ext>
            </p:extLst>
          </p:nvPr>
        </p:nvGraphicFramePr>
        <p:xfrm>
          <a:off x="4711847" y="3429849"/>
          <a:ext cx="3928151" cy="12800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389B430-EC6A-4BE5-B9FB-A2F55A533FB2}"/>
              </a:ext>
            </a:extLst>
          </p:cNvPr>
          <p:cNvSpPr txBox="1"/>
          <p:nvPr/>
        </p:nvSpPr>
        <p:spPr>
          <a:xfrm>
            <a:off x="2678533" y="1782037"/>
            <a:ext cx="189346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300" i="1" dirty="0"/>
              <a:t>An excellent regulator: </a:t>
            </a:r>
          </a:p>
        </p:txBody>
      </p:sp>
    </p:spTree>
    <p:extLst>
      <p:ext uri="{BB962C8B-B14F-4D97-AF65-F5344CB8AC3E}">
        <p14:creationId xmlns:p14="http://schemas.microsoft.com/office/powerpoint/2010/main" val="213906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7692D54-9A5E-4A2A-ACB2-6456F15B75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4760048"/>
              </p:ext>
            </p:extLst>
          </p:nvPr>
        </p:nvGraphicFramePr>
        <p:xfrm>
          <a:off x="485536" y="1635162"/>
          <a:ext cx="8366563" cy="4850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9B18A9E-E07D-43EB-AFFC-0D6707DCB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did we do? </a:t>
            </a:r>
          </a:p>
        </p:txBody>
      </p:sp>
    </p:spTree>
    <p:extLst>
      <p:ext uri="{BB962C8B-B14F-4D97-AF65-F5344CB8AC3E}">
        <p14:creationId xmlns:p14="http://schemas.microsoft.com/office/powerpoint/2010/main" val="3351481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473ECD7-F47A-41FC-97D7-ED6903A390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4089861"/>
              </p:ext>
            </p:extLst>
          </p:nvPr>
        </p:nvGraphicFramePr>
        <p:xfrm>
          <a:off x="539750" y="1512000"/>
          <a:ext cx="8100000" cy="4968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250EF56-61A5-428E-A9EE-7B1AE3DE2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we delivered? </a:t>
            </a:r>
          </a:p>
        </p:txBody>
      </p:sp>
    </p:spTree>
    <p:extLst>
      <p:ext uri="{BB962C8B-B14F-4D97-AF65-F5344CB8AC3E}">
        <p14:creationId xmlns:p14="http://schemas.microsoft.com/office/powerpoint/2010/main" val="2039435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1AD1116-B4B3-46D1-90CC-F735A3EC2388}"/>
              </a:ext>
            </a:extLst>
          </p:cNvPr>
          <p:cNvSpPr/>
          <p:nvPr/>
        </p:nvSpPr>
        <p:spPr>
          <a:xfrm>
            <a:off x="705566" y="2130014"/>
            <a:ext cx="2606290" cy="673627"/>
          </a:xfrm>
          <a:custGeom>
            <a:avLst/>
            <a:gdLst>
              <a:gd name="connsiteX0" fmla="*/ 0 w 2606290"/>
              <a:gd name="connsiteY0" fmla="*/ 67363 h 673627"/>
              <a:gd name="connsiteX1" fmla="*/ 67363 w 2606290"/>
              <a:gd name="connsiteY1" fmla="*/ 0 h 673627"/>
              <a:gd name="connsiteX2" fmla="*/ 2538927 w 2606290"/>
              <a:gd name="connsiteY2" fmla="*/ 0 h 673627"/>
              <a:gd name="connsiteX3" fmla="*/ 2606290 w 2606290"/>
              <a:gd name="connsiteY3" fmla="*/ 67363 h 673627"/>
              <a:gd name="connsiteX4" fmla="*/ 2606290 w 2606290"/>
              <a:gd name="connsiteY4" fmla="*/ 606264 h 673627"/>
              <a:gd name="connsiteX5" fmla="*/ 2538927 w 2606290"/>
              <a:gd name="connsiteY5" fmla="*/ 673627 h 673627"/>
              <a:gd name="connsiteX6" fmla="*/ 67363 w 2606290"/>
              <a:gd name="connsiteY6" fmla="*/ 673627 h 673627"/>
              <a:gd name="connsiteX7" fmla="*/ 0 w 2606290"/>
              <a:gd name="connsiteY7" fmla="*/ 606264 h 673627"/>
              <a:gd name="connsiteX8" fmla="*/ 0 w 2606290"/>
              <a:gd name="connsiteY8" fmla="*/ 67363 h 6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06290" h="673627">
                <a:moveTo>
                  <a:pt x="0" y="67363"/>
                </a:moveTo>
                <a:cubicBezTo>
                  <a:pt x="0" y="30159"/>
                  <a:pt x="30159" y="0"/>
                  <a:pt x="67363" y="0"/>
                </a:cubicBezTo>
                <a:lnTo>
                  <a:pt x="2538927" y="0"/>
                </a:lnTo>
                <a:cubicBezTo>
                  <a:pt x="2576131" y="0"/>
                  <a:pt x="2606290" y="30159"/>
                  <a:pt x="2606290" y="67363"/>
                </a:cubicBezTo>
                <a:lnTo>
                  <a:pt x="2606290" y="606264"/>
                </a:lnTo>
                <a:cubicBezTo>
                  <a:pt x="2606290" y="643468"/>
                  <a:pt x="2576131" y="673627"/>
                  <a:pt x="2538927" y="673627"/>
                </a:cubicBezTo>
                <a:lnTo>
                  <a:pt x="67363" y="673627"/>
                </a:lnTo>
                <a:cubicBezTo>
                  <a:pt x="30159" y="673627"/>
                  <a:pt x="0" y="643468"/>
                  <a:pt x="0" y="606264"/>
                </a:cubicBezTo>
                <a:lnTo>
                  <a:pt x="0" y="67363"/>
                </a:lnTo>
                <a:close/>
              </a:path>
            </a:pathLst>
          </a:custGeom>
          <a:solidFill>
            <a:srgbClr val="04003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6" tIns="128016" rIns="128016" bIns="293123" numCol="1" spcCol="1270" anchor="t" anchorCtr="0">
            <a:noAutofit/>
          </a:bodyPr>
          <a:lstStyle/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AU" sz="1800" kern="1200" dirty="0"/>
              <a:t>Before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E3F07B8-42DD-4300-A56D-0552DACA9900}"/>
              </a:ext>
            </a:extLst>
          </p:cNvPr>
          <p:cNvSpPr/>
          <p:nvPr/>
        </p:nvSpPr>
        <p:spPr>
          <a:xfrm>
            <a:off x="703153" y="2627787"/>
            <a:ext cx="3368865" cy="3801778"/>
          </a:xfrm>
          <a:custGeom>
            <a:avLst/>
            <a:gdLst>
              <a:gd name="connsiteX0" fmla="*/ 0 w 3368865"/>
              <a:gd name="connsiteY0" fmla="*/ 336887 h 3801778"/>
              <a:gd name="connsiteX1" fmla="*/ 336887 w 3368865"/>
              <a:gd name="connsiteY1" fmla="*/ 0 h 3801778"/>
              <a:gd name="connsiteX2" fmla="*/ 3031979 w 3368865"/>
              <a:gd name="connsiteY2" fmla="*/ 0 h 3801778"/>
              <a:gd name="connsiteX3" fmla="*/ 3368866 w 3368865"/>
              <a:gd name="connsiteY3" fmla="*/ 336887 h 3801778"/>
              <a:gd name="connsiteX4" fmla="*/ 3368865 w 3368865"/>
              <a:gd name="connsiteY4" fmla="*/ 3464892 h 3801778"/>
              <a:gd name="connsiteX5" fmla="*/ 3031978 w 3368865"/>
              <a:gd name="connsiteY5" fmla="*/ 3801779 h 3801778"/>
              <a:gd name="connsiteX6" fmla="*/ 336887 w 3368865"/>
              <a:gd name="connsiteY6" fmla="*/ 3801778 h 3801778"/>
              <a:gd name="connsiteX7" fmla="*/ 0 w 3368865"/>
              <a:gd name="connsiteY7" fmla="*/ 3464891 h 3801778"/>
              <a:gd name="connsiteX8" fmla="*/ 0 w 3368865"/>
              <a:gd name="connsiteY8" fmla="*/ 336887 h 3801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68865" h="3801778">
                <a:moveTo>
                  <a:pt x="0" y="336887"/>
                </a:moveTo>
                <a:cubicBezTo>
                  <a:pt x="0" y="150829"/>
                  <a:pt x="150829" y="0"/>
                  <a:pt x="336887" y="0"/>
                </a:cubicBezTo>
                <a:lnTo>
                  <a:pt x="3031979" y="0"/>
                </a:lnTo>
                <a:cubicBezTo>
                  <a:pt x="3218037" y="0"/>
                  <a:pt x="3368866" y="150829"/>
                  <a:pt x="3368866" y="336887"/>
                </a:cubicBezTo>
                <a:cubicBezTo>
                  <a:pt x="3368866" y="1379555"/>
                  <a:pt x="3368865" y="2422224"/>
                  <a:pt x="3368865" y="3464892"/>
                </a:cubicBezTo>
                <a:cubicBezTo>
                  <a:pt x="3368865" y="3650950"/>
                  <a:pt x="3218036" y="3801779"/>
                  <a:pt x="3031978" y="3801779"/>
                </a:cubicBezTo>
                <a:lnTo>
                  <a:pt x="336887" y="3801778"/>
                </a:lnTo>
                <a:cubicBezTo>
                  <a:pt x="150829" y="3801778"/>
                  <a:pt x="0" y="3650949"/>
                  <a:pt x="0" y="3464891"/>
                </a:cubicBezTo>
                <a:lnTo>
                  <a:pt x="0" y="336887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63" tIns="212463" rIns="212463" bIns="212463" numCol="1" spcCol="1270" anchor="t" anchorCtr="0">
            <a:noAutofit/>
          </a:bodyPr>
          <a:lstStyle/>
          <a:p>
            <a:pPr marL="0" lvl="1" indent="0" algn="l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US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offence is one upon which the law imposes an 'absolute liability'. Absolute liability means that intent to commit the offence is not a point of proof required for the offence to be complete and a person can be equally liable whether they deliberately or they unintentionally commit the offence. Assessment is solely on a factual basis with the fundamental matter under consideration being the legality or illegality of the act itself. </a:t>
            </a:r>
            <a:r>
              <a:rPr lang="en-AU" sz="1600" i="0" kern="1200" dirty="0"/>
              <a:t> 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359BE39-6267-4A2D-AE77-9036A628D8D4}"/>
              </a:ext>
            </a:extLst>
          </p:cNvPr>
          <p:cNvSpPr/>
          <p:nvPr/>
        </p:nvSpPr>
        <p:spPr>
          <a:xfrm>
            <a:off x="3802282" y="2030111"/>
            <a:ext cx="1039703" cy="648890"/>
          </a:xfrm>
          <a:custGeom>
            <a:avLst/>
            <a:gdLst>
              <a:gd name="connsiteX0" fmla="*/ 0 w 1039703"/>
              <a:gd name="connsiteY0" fmla="*/ 129778 h 648890"/>
              <a:gd name="connsiteX1" fmla="*/ 715258 w 1039703"/>
              <a:gd name="connsiteY1" fmla="*/ 129778 h 648890"/>
              <a:gd name="connsiteX2" fmla="*/ 715258 w 1039703"/>
              <a:gd name="connsiteY2" fmla="*/ 0 h 648890"/>
              <a:gd name="connsiteX3" fmla="*/ 1039703 w 1039703"/>
              <a:gd name="connsiteY3" fmla="*/ 324445 h 648890"/>
              <a:gd name="connsiteX4" fmla="*/ 715258 w 1039703"/>
              <a:gd name="connsiteY4" fmla="*/ 648890 h 648890"/>
              <a:gd name="connsiteX5" fmla="*/ 715258 w 1039703"/>
              <a:gd name="connsiteY5" fmla="*/ 519112 h 648890"/>
              <a:gd name="connsiteX6" fmla="*/ 0 w 1039703"/>
              <a:gd name="connsiteY6" fmla="*/ 519112 h 648890"/>
              <a:gd name="connsiteX7" fmla="*/ 0 w 1039703"/>
              <a:gd name="connsiteY7" fmla="*/ 129778 h 648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9703" h="648890">
                <a:moveTo>
                  <a:pt x="0" y="129778"/>
                </a:moveTo>
                <a:lnTo>
                  <a:pt x="715258" y="129778"/>
                </a:lnTo>
                <a:lnTo>
                  <a:pt x="715258" y="0"/>
                </a:lnTo>
                <a:lnTo>
                  <a:pt x="1039703" y="324445"/>
                </a:lnTo>
                <a:lnTo>
                  <a:pt x="715258" y="648890"/>
                </a:lnTo>
                <a:lnTo>
                  <a:pt x="715258" y="519112"/>
                </a:lnTo>
                <a:lnTo>
                  <a:pt x="0" y="519112"/>
                </a:lnTo>
                <a:lnTo>
                  <a:pt x="0" y="129778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29778" rIns="194667" bIns="129778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AU" sz="1400" kern="120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F3EF631-74DB-4A0E-94AB-C98A0FBB6E93}"/>
              </a:ext>
            </a:extLst>
          </p:cNvPr>
          <p:cNvSpPr/>
          <p:nvPr/>
        </p:nvSpPr>
        <p:spPr>
          <a:xfrm>
            <a:off x="5273560" y="2130014"/>
            <a:ext cx="2606290" cy="673627"/>
          </a:xfrm>
          <a:custGeom>
            <a:avLst/>
            <a:gdLst>
              <a:gd name="connsiteX0" fmla="*/ 0 w 2606290"/>
              <a:gd name="connsiteY0" fmla="*/ 67363 h 673627"/>
              <a:gd name="connsiteX1" fmla="*/ 67363 w 2606290"/>
              <a:gd name="connsiteY1" fmla="*/ 0 h 673627"/>
              <a:gd name="connsiteX2" fmla="*/ 2538927 w 2606290"/>
              <a:gd name="connsiteY2" fmla="*/ 0 h 673627"/>
              <a:gd name="connsiteX3" fmla="*/ 2606290 w 2606290"/>
              <a:gd name="connsiteY3" fmla="*/ 67363 h 673627"/>
              <a:gd name="connsiteX4" fmla="*/ 2606290 w 2606290"/>
              <a:gd name="connsiteY4" fmla="*/ 606264 h 673627"/>
              <a:gd name="connsiteX5" fmla="*/ 2538927 w 2606290"/>
              <a:gd name="connsiteY5" fmla="*/ 673627 h 673627"/>
              <a:gd name="connsiteX6" fmla="*/ 67363 w 2606290"/>
              <a:gd name="connsiteY6" fmla="*/ 673627 h 673627"/>
              <a:gd name="connsiteX7" fmla="*/ 0 w 2606290"/>
              <a:gd name="connsiteY7" fmla="*/ 606264 h 673627"/>
              <a:gd name="connsiteX8" fmla="*/ 0 w 2606290"/>
              <a:gd name="connsiteY8" fmla="*/ 67363 h 6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06290" h="673627">
                <a:moveTo>
                  <a:pt x="0" y="67363"/>
                </a:moveTo>
                <a:cubicBezTo>
                  <a:pt x="0" y="30159"/>
                  <a:pt x="30159" y="0"/>
                  <a:pt x="67363" y="0"/>
                </a:cubicBezTo>
                <a:lnTo>
                  <a:pt x="2538927" y="0"/>
                </a:lnTo>
                <a:cubicBezTo>
                  <a:pt x="2576131" y="0"/>
                  <a:pt x="2606290" y="30159"/>
                  <a:pt x="2606290" y="67363"/>
                </a:cubicBezTo>
                <a:lnTo>
                  <a:pt x="2606290" y="606264"/>
                </a:lnTo>
                <a:cubicBezTo>
                  <a:pt x="2606290" y="643468"/>
                  <a:pt x="2576131" y="673627"/>
                  <a:pt x="2538927" y="673627"/>
                </a:cubicBezTo>
                <a:lnTo>
                  <a:pt x="67363" y="673627"/>
                </a:lnTo>
                <a:cubicBezTo>
                  <a:pt x="30159" y="673627"/>
                  <a:pt x="0" y="643468"/>
                  <a:pt x="0" y="606264"/>
                </a:cubicBezTo>
                <a:lnTo>
                  <a:pt x="0" y="67363"/>
                </a:lnTo>
                <a:close/>
              </a:path>
            </a:pathLst>
          </a:custGeom>
          <a:solidFill>
            <a:srgbClr val="04003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6" tIns="128016" rIns="128016" bIns="293123" numCol="1" spcCol="1270" anchor="t" anchorCtr="0">
            <a:noAutofit/>
          </a:bodyPr>
          <a:lstStyle/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AU" sz="1800" kern="1200" dirty="0"/>
              <a:t>After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A20CA15-519D-45FC-BD90-C6ED409E7D5F}"/>
              </a:ext>
            </a:extLst>
          </p:cNvPr>
          <p:cNvSpPr/>
          <p:nvPr/>
        </p:nvSpPr>
        <p:spPr>
          <a:xfrm>
            <a:off x="5271134" y="2627787"/>
            <a:ext cx="3368865" cy="3801778"/>
          </a:xfrm>
          <a:custGeom>
            <a:avLst/>
            <a:gdLst>
              <a:gd name="connsiteX0" fmla="*/ 0 w 3368865"/>
              <a:gd name="connsiteY0" fmla="*/ 336887 h 3801778"/>
              <a:gd name="connsiteX1" fmla="*/ 336887 w 3368865"/>
              <a:gd name="connsiteY1" fmla="*/ 0 h 3801778"/>
              <a:gd name="connsiteX2" fmla="*/ 3031979 w 3368865"/>
              <a:gd name="connsiteY2" fmla="*/ 0 h 3801778"/>
              <a:gd name="connsiteX3" fmla="*/ 3368866 w 3368865"/>
              <a:gd name="connsiteY3" fmla="*/ 336887 h 3801778"/>
              <a:gd name="connsiteX4" fmla="*/ 3368865 w 3368865"/>
              <a:gd name="connsiteY4" fmla="*/ 3464892 h 3801778"/>
              <a:gd name="connsiteX5" fmla="*/ 3031978 w 3368865"/>
              <a:gd name="connsiteY5" fmla="*/ 3801779 h 3801778"/>
              <a:gd name="connsiteX6" fmla="*/ 336887 w 3368865"/>
              <a:gd name="connsiteY6" fmla="*/ 3801778 h 3801778"/>
              <a:gd name="connsiteX7" fmla="*/ 0 w 3368865"/>
              <a:gd name="connsiteY7" fmla="*/ 3464891 h 3801778"/>
              <a:gd name="connsiteX8" fmla="*/ 0 w 3368865"/>
              <a:gd name="connsiteY8" fmla="*/ 336887 h 3801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68865" h="3801778">
                <a:moveTo>
                  <a:pt x="0" y="336887"/>
                </a:moveTo>
                <a:cubicBezTo>
                  <a:pt x="0" y="150829"/>
                  <a:pt x="150829" y="0"/>
                  <a:pt x="336887" y="0"/>
                </a:cubicBezTo>
                <a:lnTo>
                  <a:pt x="3031979" y="0"/>
                </a:lnTo>
                <a:cubicBezTo>
                  <a:pt x="3218037" y="0"/>
                  <a:pt x="3368866" y="150829"/>
                  <a:pt x="3368866" y="336887"/>
                </a:cubicBezTo>
                <a:cubicBezTo>
                  <a:pt x="3368866" y="1379555"/>
                  <a:pt x="3368865" y="2422224"/>
                  <a:pt x="3368865" y="3464892"/>
                </a:cubicBezTo>
                <a:cubicBezTo>
                  <a:pt x="3368865" y="3650950"/>
                  <a:pt x="3218036" y="3801779"/>
                  <a:pt x="3031978" y="3801779"/>
                </a:cubicBezTo>
                <a:lnTo>
                  <a:pt x="336887" y="3801778"/>
                </a:lnTo>
                <a:cubicBezTo>
                  <a:pt x="150829" y="3801778"/>
                  <a:pt x="0" y="3650949"/>
                  <a:pt x="0" y="3464891"/>
                </a:cubicBezTo>
                <a:lnTo>
                  <a:pt x="0" y="336887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63" tIns="212463" rIns="212463" bIns="212463" numCol="1" spcCol="1270" anchor="t" anchorCtr="0">
            <a:noAutofit/>
          </a:bodyPr>
          <a:lstStyle/>
          <a:p>
            <a:pPr marL="171450" lvl="1" indent="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en-US" sz="1600" kern="1200" dirty="0"/>
              <a:t>The law requires every person travelling on public transport to have a valid ticket for each journey and to take all reasonable steps to ensure that the ticket is valid. Failure to do so is an offence against the law. </a:t>
            </a:r>
            <a:endParaRPr lang="en-AU" sz="1600" kern="1200" dirty="0"/>
          </a:p>
          <a:p>
            <a:pPr marL="171450" lvl="1" indent="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en-US" sz="1600" kern="1200" dirty="0"/>
              <a:t>Your explanation provided in the application for review has been considered, however, …</a:t>
            </a:r>
            <a:endParaRPr lang="en-AU" sz="1600" kern="1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37844D1-809F-4471-9885-48C3E340A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Empathic engagement in practice </a:t>
            </a:r>
          </a:p>
        </p:txBody>
      </p:sp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30802E2C-695E-48BB-99FA-B53AE4E5F78E}"/>
              </a:ext>
            </a:extLst>
          </p:cNvPr>
          <p:cNvSpPr/>
          <p:nvPr/>
        </p:nvSpPr>
        <p:spPr>
          <a:xfrm>
            <a:off x="1492084" y="644610"/>
            <a:ext cx="2883050" cy="1312604"/>
          </a:xfrm>
          <a:prstGeom prst="wedgeEllipse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dirty="0">
                <a:solidFill>
                  <a:schemeClr val="tx1"/>
                </a:solidFill>
              </a:rPr>
              <a:t>‘I don’t think the Department even read my request to have this infringement reviewed, as all I received was a standard reply letter …’</a:t>
            </a:r>
          </a:p>
          <a:p>
            <a:pPr algn="ctr"/>
            <a:endParaRPr lang="en-AU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262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948D1DA-1F84-438C-9EA2-C9B2025A69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4398142"/>
              </p:ext>
            </p:extLst>
          </p:nvPr>
        </p:nvGraphicFramePr>
        <p:xfrm>
          <a:off x="841214" y="1410685"/>
          <a:ext cx="8100000" cy="4968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330F88C-9A95-488A-9ED7-A3178707C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407" y="272677"/>
            <a:ext cx="6961807" cy="720000"/>
          </a:xfrm>
        </p:spPr>
        <p:txBody>
          <a:bodyPr/>
          <a:lstStyle/>
          <a:p>
            <a:r>
              <a:rPr lang="en-AU" dirty="0"/>
              <a:t>Removing vulnerable people with special circumstances from the infringement cycle as early as possible</a:t>
            </a:r>
            <a:br>
              <a:rPr lang="en-AU" dirty="0"/>
            </a:br>
            <a:endParaRPr lang="en-AU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E9915E3-C393-4CC0-9547-B3C394C74983}"/>
              </a:ext>
            </a:extLst>
          </p:cNvPr>
          <p:cNvSpPr/>
          <p:nvPr/>
        </p:nvSpPr>
        <p:spPr>
          <a:xfrm>
            <a:off x="5460309" y="1642188"/>
            <a:ext cx="3394442" cy="1589579"/>
          </a:xfrm>
          <a:prstGeom prst="roundRect">
            <a:avLst/>
          </a:prstGeom>
          <a:solidFill>
            <a:schemeClr val="accent1"/>
          </a:solidFill>
        </p:spPr>
        <p:txBody>
          <a:bodyPr wrap="square" lIns="18000" tIns="18000" rIns="18000" bIns="18000">
            <a:spAutoFit/>
          </a:bodyPr>
          <a:lstStyle/>
          <a:p>
            <a:pPr lvl="0"/>
            <a:r>
              <a:rPr lang="en-AU" sz="1300" b="1" i="1" dirty="0">
                <a:solidFill>
                  <a:schemeClr val="bg1"/>
                </a:solidFill>
              </a:rPr>
              <a:t>Special circumstances applies to a person who for various reasons (including mental or intellectual disability, a serious addiction to drugs, or homelessness) is unable to understand or control conduct that constitutes an offence under the Act</a:t>
            </a:r>
          </a:p>
        </p:txBody>
      </p:sp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B432A966-3AEC-4735-B540-60959CD44B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3688068"/>
              </p:ext>
            </p:extLst>
          </p:nvPr>
        </p:nvGraphicFramePr>
        <p:xfrm>
          <a:off x="-205432" y="3788229"/>
          <a:ext cx="2827333" cy="28488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761451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15CC7A-1691-4BC7-8C16-44A5A695E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Outcomes?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BE12A89-2D5B-44A8-8058-ED91E9C3AC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6600724"/>
              </p:ext>
            </p:extLst>
          </p:nvPr>
        </p:nvGraphicFramePr>
        <p:xfrm>
          <a:off x="1524000" y="1396999"/>
          <a:ext cx="6480000" cy="4971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40474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9623051-F028-4C80-9746-44D2FBB8FC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9659695"/>
              </p:ext>
            </p:extLst>
          </p:nvPr>
        </p:nvGraphicFramePr>
        <p:xfrm>
          <a:off x="647488" y="1512000"/>
          <a:ext cx="8100000" cy="4968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DD431F6-3D64-4355-BD14-933C1C0B6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Regulatory excellence: lessons for other regulators </a:t>
            </a:r>
          </a:p>
        </p:txBody>
      </p:sp>
    </p:spTree>
    <p:extLst>
      <p:ext uri="{BB962C8B-B14F-4D97-AF65-F5344CB8AC3E}">
        <p14:creationId xmlns:p14="http://schemas.microsoft.com/office/powerpoint/2010/main" val="308453766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DWC2 Presentation Template 4x3.potx" id="{EA32957C-439D-41F4-9529-21423B6C4208}" vid="{8E1A88E8-310B-4BE9-AC24-BBAD2179B12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8F180B4C198844BF045B7BC2D5DE4A" ma:contentTypeVersion="14" ma:contentTypeDescription="Create a new document." ma:contentTypeScope="" ma:versionID="554c6e1bbc8044c925a0a78d0aaa640f">
  <xsd:schema xmlns:xsd="http://www.w3.org/2001/XMLSchema" xmlns:xs="http://www.w3.org/2001/XMLSchema" xmlns:p="http://schemas.microsoft.com/office/2006/metadata/properties" xmlns:ns1="http://schemas.microsoft.com/sharepoint/v3" xmlns:ns2="941e4863-408d-4232-9006-e4ece879a4b8" xmlns:ns3="5fe5f515-21e2-4430-b2c5-8938785ae444" targetNamespace="http://schemas.microsoft.com/office/2006/metadata/properties" ma:root="true" ma:fieldsID="247abe2618f7a231f5e544bed90aa814" ns1:_="" ns2:_="" ns3:_="">
    <xsd:import namespace="http://schemas.microsoft.com/sharepoint/v3"/>
    <xsd:import namespace="941e4863-408d-4232-9006-e4ece879a4b8"/>
    <xsd:import namespace="5fe5f515-21e2-4430-b2c5-8938785ae4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1e4863-408d-4232-9006-e4ece879a4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e5f515-21e2-4430-b2c5-8938785ae44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F1890E-8F11-4C8B-B052-549692D6D3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176D17D-7FC9-4F8D-BF75-9DB86C1242FD}">
  <ds:schemaRefs>
    <ds:schemaRef ds:uri="http://www.w3.org/XML/1998/namespace"/>
    <ds:schemaRef ds:uri="5fe5f515-21e2-4430-b2c5-8938785ae444"/>
    <ds:schemaRef ds:uri="http://schemas.microsoft.com/sharepoint/v3"/>
    <ds:schemaRef ds:uri="http://purl.org/dc/terms/"/>
    <ds:schemaRef ds:uri="http://purl.org/dc/elements/1.1/"/>
    <ds:schemaRef ds:uri="http://schemas.microsoft.com/office/infopath/2007/PartnerControls"/>
    <ds:schemaRef ds:uri="941e4863-408d-4232-9006-e4ece879a4b8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A79704D-6A30-4DD6-B827-9FFAB3D88C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41e4863-408d-4232-9006-e4ece879a4b8"/>
    <ds:schemaRef ds:uri="5fe5f515-21e2-4430-b2c5-8938785ae4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VDWC2 Presentation Template 4x3</Template>
  <TotalTime>0</TotalTime>
  <Words>553</Words>
  <Application>Microsoft Office PowerPoint</Application>
  <PresentationFormat>On-screen Show (4:3)</PresentationFormat>
  <Paragraphs>80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Default Design</vt:lpstr>
      <vt:lpstr>Achieving regulatory excellence – delivering fairer public transport fare enforcement in Victoria</vt:lpstr>
      <vt:lpstr>Context for reform in late 2016</vt:lpstr>
      <vt:lpstr>Regulatory excellence</vt:lpstr>
      <vt:lpstr>What did we do? </vt:lpstr>
      <vt:lpstr>How we delivered? </vt:lpstr>
      <vt:lpstr>Empathic engagement in practice </vt:lpstr>
      <vt:lpstr>Removing vulnerable people with special circumstances from the infringement cycle as early as possible </vt:lpstr>
      <vt:lpstr>Outcomes? </vt:lpstr>
      <vt:lpstr>Regulatory excellence: lessons for other regulators </vt:lpstr>
    </vt:vector>
  </TitlesOfParts>
  <Company>Department of Health and Human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Kate Maddern (VDWC)</dc:creator>
  <cp:lastModifiedBy>Monica Pfeffer</cp:lastModifiedBy>
  <cp:revision>7</cp:revision>
  <dcterms:created xsi:type="dcterms:W3CDTF">2020-05-31T06:14:45Z</dcterms:created>
  <dcterms:modified xsi:type="dcterms:W3CDTF">2020-06-15T07:32:58Z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  <property fmtid="{D5CDD505-2E9C-101B-9397-08002B2CF9AE}" pid="3" name="ContentTypeId">
    <vt:lpwstr>0x0101004E8F180B4C198844BF045B7BC2D5DE4A</vt:lpwstr>
  </property>
</Properties>
</file>