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327" r:id="rId5"/>
  </p:sldIdLst>
  <p:sldSz cx="12192000" cy="6858000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4B6DCBF-715E-44FD-9E4E-BAC1B49B24CC}">
          <p14:sldIdLst>
            <p14:sldId id="327"/>
          </p14:sldIdLst>
        </p14:section>
        <p14:section name="Untitled Section" id="{CDCBEF7F-A099-4E32-9F25-E978FFBB1CDB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onwyn Weir" initials="BW" lastIdx="1" clrIdx="0">
    <p:extLst>
      <p:ext uri="{19B8F6BF-5375-455C-9EA6-DF929625EA0E}">
        <p15:presenceInfo xmlns:p15="http://schemas.microsoft.com/office/powerpoint/2012/main" userId="S::bweir@weirlegalconsulting.com::f0f60e53-f1dd-4993-8f1a-e362fbc8e59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D7DD"/>
    <a:srgbClr val="60C2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33" autoAdjust="0"/>
    <p:restoredTop sz="94660"/>
  </p:normalViewPr>
  <p:slideViewPr>
    <p:cSldViewPr snapToGrid="0">
      <p:cViewPr varScale="1">
        <p:scale>
          <a:sx n="92" d="100"/>
          <a:sy n="92" d="100"/>
        </p:scale>
        <p:origin x="66" y="3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commentAuthors" Target="comment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30FA8-5668-4262-BCC3-0AAB7B45EC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EE2946-B913-42BC-B223-7B0DF492FF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FF5DA9-A914-4DBF-8AF8-22382544F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DA2CE-C66F-448B-992B-410D7FEB2C64}" type="datetimeFigureOut">
              <a:rPr lang="en-AU" smtClean="0"/>
              <a:t>18/08/2020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663F33-AD22-4D06-B8D5-894923DD7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C4589B-D6A1-4698-8CF7-2942F65AA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BA88B-E0F5-4B56-B61F-96934FDA75EA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27016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7B15A-0693-44DB-A94B-0E958A70E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A2672D-8AD4-4D95-B4D8-ED0FC74CA7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CBC8D1-FDBE-422D-BD2A-9FDD5181D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DA2CE-C66F-448B-992B-410D7FEB2C64}" type="datetimeFigureOut">
              <a:rPr lang="en-AU" smtClean="0"/>
              <a:t>18/08/2020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EFFF75-07EB-4120-8E84-6D079DDBD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8DFF17-0A5D-4461-B39D-AE2A1E76E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BA88B-E0F5-4B56-B61F-96934FDA75EA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11751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2AB58-99AE-4ECD-B967-0674949F2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0E79D6-B477-4AA1-835D-35C8D1F49C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E12F5E-5C8A-4BBB-A8B8-C066E11E7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DA2CE-C66F-448B-992B-410D7FEB2C64}" type="datetimeFigureOut">
              <a:rPr lang="en-AU" smtClean="0"/>
              <a:t>18/08/2020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8953B4-CF87-452A-A0D7-DBAF6CF3A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73B862-279F-4B35-9C36-43F8F7BD6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BA88B-E0F5-4B56-B61F-96934FDA75EA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30770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86176-8457-4992-968B-00B7249FE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A55275-BCBD-4DAA-9BCB-8B57036724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D7F694-9C5B-4DF1-BC1B-60DB479C1C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5E8E26-13F4-4BC3-A5D7-F5294085C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DA2CE-C66F-448B-992B-410D7FEB2C64}" type="datetimeFigureOut">
              <a:rPr lang="en-AU" smtClean="0"/>
              <a:t>18/08/2020</a:t>
            </a:fld>
            <a:endParaRPr lang="en-A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99767-AE11-4AA3-97B3-B2FD0DA11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9F0452-B051-4F0D-95BE-8A1DDDE02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BA88B-E0F5-4B56-B61F-96934FDA75EA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67215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8A04C-E637-4F42-9E6C-D6BAB3036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6184F7-4BC6-46CD-BE58-7EFC185F57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4067D5-4C71-4AE1-91AF-930EBB6CB3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C6B2C4-BD1E-408A-B693-CCC4FE20C3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DD42B3-C82F-456E-B6F8-9ABA939AF8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2C12FCD-A1A3-43F9-9B4F-9872FE718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DA2CE-C66F-448B-992B-410D7FEB2C64}" type="datetimeFigureOut">
              <a:rPr lang="en-AU" smtClean="0"/>
              <a:t>18/08/2020</a:t>
            </a:fld>
            <a:endParaRPr lang="en-AU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73ED1C-10CC-4FB6-873B-324D842A5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394E81-6561-492C-AB1B-2429749DD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BA88B-E0F5-4B56-B61F-96934FDA75EA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76043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6E478-8187-49AB-8DE1-2E5AAAC93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B21E13-EA5F-49FB-B21D-05F5973B5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DA2CE-C66F-448B-992B-410D7FEB2C64}" type="datetimeFigureOut">
              <a:rPr lang="en-AU" smtClean="0"/>
              <a:t>18/08/2020</a:t>
            </a:fld>
            <a:endParaRPr lang="en-A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65EE46-35DC-476E-A9CB-3BAF9879D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826BAA-58CF-43FB-BC98-93697507C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BA88B-E0F5-4B56-B61F-96934FDA75EA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63252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ABB11D-890F-40A9-A93F-6201A2421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DA2CE-C66F-448B-992B-410D7FEB2C64}" type="datetimeFigureOut">
              <a:rPr lang="en-AU" smtClean="0"/>
              <a:t>18/08/2020</a:t>
            </a:fld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A624F1-D9A1-44EA-8082-6471D97DF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3BF5E4-22D3-4684-A72A-1FCBB92F8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BA88B-E0F5-4B56-B61F-96934FDA75EA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68196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B76ED-C7B5-4501-AC76-F12D81584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2A2D0-E4BF-43AF-8A56-CDECFFDC1C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E40974-27FD-4492-B258-881146685F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660DF6-3A94-45B0-BA66-9188BEC5F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DA2CE-C66F-448B-992B-410D7FEB2C64}" type="datetimeFigureOut">
              <a:rPr lang="en-AU" smtClean="0"/>
              <a:t>18/08/2020</a:t>
            </a:fld>
            <a:endParaRPr lang="en-A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51A6B-EEC4-4B23-BB1C-0F29E2E16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E75CA3-9DB6-4640-8E52-B9FF483D2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BA88B-E0F5-4B56-B61F-96934FDA75EA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39938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9A11C-54D2-4F3D-9D85-494371E15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D3C853-98C6-4F20-B735-81BD9FB886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D35449-8B94-45F4-84C9-EB003D080F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F3C909-E712-4C07-9BEA-1CA77BB4A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DA2CE-C66F-448B-992B-410D7FEB2C64}" type="datetimeFigureOut">
              <a:rPr lang="en-AU" smtClean="0"/>
              <a:t>18/08/2020</a:t>
            </a:fld>
            <a:endParaRPr lang="en-A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EC3A1C-3A03-4037-A837-CAB46AAF2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2EF158-5560-4EF2-80DC-D253C4ECC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BA88B-E0F5-4B56-B61F-96934FDA75EA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31924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5240C-DBB9-4CC9-A41A-20FDBA2D5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F052E3-EAAE-41D2-9C84-FA442A3952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8C5619-4E2A-41D3-8885-7E975FC56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DA2CE-C66F-448B-992B-410D7FEB2C64}" type="datetimeFigureOut">
              <a:rPr lang="en-AU" smtClean="0"/>
              <a:t>18/08/2020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20347-D7EB-460C-B381-5250C163D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221D76-18DC-48A6-80F3-AB162B013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BA88B-E0F5-4B56-B61F-96934FDA75EA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20395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0ECAC9-A994-412A-B793-B0D388A4A2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B1866F-5F37-4327-B750-FD0B148CAC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024990-4B9B-4358-9395-9C5C9DA75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DA2CE-C66F-448B-992B-410D7FEB2C64}" type="datetimeFigureOut">
              <a:rPr lang="en-AU" smtClean="0"/>
              <a:t>18/08/2020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B93E38-62FF-44AD-ABC6-DFD891692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585BA-F1E8-4692-B92E-60C143FB5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BA88B-E0F5-4B56-B61F-96934FDA75EA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02688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D3C53C-BFCA-43FA-B486-2F64A8BD1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1598E4-41FC-4B38-972F-A6BBA3D50A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C72DDE-1094-416C-BB1C-CF24A41436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DDA2CE-C66F-448B-992B-410D7FEB2C64}" type="datetimeFigureOut">
              <a:rPr lang="en-AU" smtClean="0"/>
              <a:t>18/08/2020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441267-B527-4A65-8996-AACFFB3B31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65AA18-6B3E-434B-86BC-73D3BE9868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BA88B-E0F5-4B56-B61F-96934FDA75EA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16689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row: Left-Right 3">
            <a:extLst>
              <a:ext uri="{FF2B5EF4-FFF2-40B4-BE49-F238E27FC236}">
                <a16:creationId xmlns:a16="http://schemas.microsoft.com/office/drawing/2014/main" id="{6B03A83E-4A94-4A73-ADF6-17C66B76620E}"/>
              </a:ext>
            </a:extLst>
          </p:cNvPr>
          <p:cNvSpPr/>
          <p:nvPr/>
        </p:nvSpPr>
        <p:spPr>
          <a:xfrm>
            <a:off x="200025" y="128328"/>
            <a:ext cx="11991975" cy="990723"/>
          </a:xfrm>
          <a:prstGeom prst="leftRightArrow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Government                                                    co-regulation                                       self regulation + gov oversight</a:t>
            </a:r>
          </a:p>
        </p:txBody>
      </p:sp>
      <p:sp>
        <p:nvSpPr>
          <p:cNvPr id="13" name="Arrow: Left-Right 12">
            <a:extLst>
              <a:ext uri="{FF2B5EF4-FFF2-40B4-BE49-F238E27FC236}">
                <a16:creationId xmlns:a16="http://schemas.microsoft.com/office/drawing/2014/main" id="{695C7D99-2519-4358-AF96-1D9CEF59F40B}"/>
              </a:ext>
            </a:extLst>
          </p:cNvPr>
          <p:cNvSpPr/>
          <p:nvPr/>
        </p:nvSpPr>
        <p:spPr>
          <a:xfrm>
            <a:off x="200025" y="6006474"/>
            <a:ext cx="11721357" cy="851526"/>
          </a:xfrm>
          <a:prstGeom prst="leftRightArrow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Independent oversight                                                                    Technical expertise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75492C2-951D-42A6-A139-4DB153A45E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39977" y="3106529"/>
            <a:ext cx="5486876" cy="320067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76A40D8-BA82-4199-B1E9-FBFE7D01AE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827" y="818319"/>
            <a:ext cx="5486876" cy="32006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E41EC4-ABDB-4D2D-BD91-5EAF4AC38F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6827" y="2996058"/>
            <a:ext cx="5486876" cy="32006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FC4FD1E-C556-4B6A-BB99-C40DDBF19D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3631" y="1739928"/>
            <a:ext cx="5486876" cy="320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709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8F180B4C198844BF045B7BC2D5DE4A" ma:contentTypeVersion="14" ma:contentTypeDescription="Create a new document." ma:contentTypeScope="" ma:versionID="554c6e1bbc8044c925a0a78d0aaa640f">
  <xsd:schema xmlns:xsd="http://www.w3.org/2001/XMLSchema" xmlns:xs="http://www.w3.org/2001/XMLSchema" xmlns:p="http://schemas.microsoft.com/office/2006/metadata/properties" xmlns:ns1="http://schemas.microsoft.com/sharepoint/v3" xmlns:ns2="941e4863-408d-4232-9006-e4ece879a4b8" xmlns:ns3="5fe5f515-21e2-4430-b2c5-8938785ae444" targetNamespace="http://schemas.microsoft.com/office/2006/metadata/properties" ma:root="true" ma:fieldsID="247abe2618f7a231f5e544bed90aa814" ns1:_="" ns2:_="" ns3:_="">
    <xsd:import namespace="http://schemas.microsoft.com/sharepoint/v3"/>
    <xsd:import namespace="941e4863-408d-4232-9006-e4ece879a4b8"/>
    <xsd:import namespace="5fe5f515-21e2-4430-b2c5-8938785ae4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1e4863-408d-4232-9006-e4ece879a4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e5f515-21e2-4430-b2c5-8938785ae444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9F16FE9-A804-4569-B3FA-AB6CAA7F79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41e4863-408d-4232-9006-e4ece879a4b8"/>
    <ds:schemaRef ds:uri="5fe5f515-21e2-4430-b2c5-8938785ae4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3DDEE01-5A56-4963-8A4B-5C75A1D3EE6A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C90FB0EF-8EF5-49FD-84B5-3BABCC0346A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Refinements to R4Q PF</dc:title>
  <dc:creator>Bronwyn Weir</dc:creator>
  <cp:lastModifiedBy>Monica Pfeffer</cp:lastModifiedBy>
  <cp:revision>59</cp:revision>
  <dcterms:created xsi:type="dcterms:W3CDTF">2020-02-15T13:11:44Z</dcterms:created>
  <dcterms:modified xsi:type="dcterms:W3CDTF">2020-08-19T05:59:25Z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0x0101004E8F180B4C198844BF045B7BC2D5DE4A</vt:lpwstr>
  </property>
</Properties>
</file>