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4"/>
  </p:sldMasterIdLst>
  <p:notesMasterIdLst>
    <p:notesMasterId r:id="rId10"/>
  </p:notesMasterIdLst>
  <p:handoutMasterIdLst>
    <p:handoutMasterId r:id="rId11"/>
  </p:handoutMasterIdLst>
  <p:sldIdLst>
    <p:sldId id="454" r:id="rId5"/>
    <p:sldId id="322" r:id="rId6"/>
    <p:sldId id="477" r:id="rId7"/>
    <p:sldId id="468" r:id="rId8"/>
    <p:sldId id="32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D52152-B676-E337-9B52-C07E8BF6EF74}" name="Katrina Sanderson" initials="KS" userId="S::Katrina.Sanderson@des.qld.gov.au::2b5460df-ac1e-41a6-89bf-82a5520274c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GHES Patrick" initials="HP" lastIdx="14" clrIdx="0">
    <p:extLst>
      <p:ext uri="{19B8F6BF-5375-455C-9EA6-DF929625EA0E}">
        <p15:presenceInfo xmlns:p15="http://schemas.microsoft.com/office/powerpoint/2012/main" userId="S::Patrick.Hughes@des.qld.gov.au::69312fc9-8a7c-4b28-bab4-b4324b7018c8" providerId="AD"/>
      </p:ext>
    </p:extLst>
  </p:cmAuthor>
  <p:cmAuthor id="2" name="PRIDEAUX Alexander" initials="PA" lastIdx="29" clrIdx="1">
    <p:extLst>
      <p:ext uri="{19B8F6BF-5375-455C-9EA6-DF929625EA0E}">
        <p15:presenceInfo xmlns:p15="http://schemas.microsoft.com/office/powerpoint/2012/main" userId="S::Alexander.Prideaux@des.qld.gov.au::f2547c89-65b9-4b70-9667-516dfc47f678" providerId="AD"/>
      </p:ext>
    </p:extLst>
  </p:cmAuthor>
  <p:cmAuthor id="3" name="SANDERSON Katrina" initials="SK" lastIdx="38" clrIdx="2">
    <p:extLst>
      <p:ext uri="{19B8F6BF-5375-455C-9EA6-DF929625EA0E}">
        <p15:presenceInfo xmlns:p15="http://schemas.microsoft.com/office/powerpoint/2012/main" userId="S::Katrina.Sanderson@des.qld.gov.au::2b5460df-ac1e-41a6-89bf-82a5520274c5" providerId="AD"/>
      </p:ext>
    </p:extLst>
  </p:cmAuthor>
  <p:cmAuthor id="4" name="LILITH Maggie" initials="LM" lastIdx="9" clrIdx="3">
    <p:extLst>
      <p:ext uri="{19B8F6BF-5375-455C-9EA6-DF929625EA0E}">
        <p15:presenceInfo xmlns:p15="http://schemas.microsoft.com/office/powerpoint/2012/main" userId="S::Maggie.Lilith@des.qld.gov.au::2b5b6b06-6e84-4049-ac1c-03f47ce81516" providerId="AD"/>
      </p:ext>
    </p:extLst>
  </p:cmAuthor>
  <p:cmAuthor id="5" name="Sarah Hindmarsh" initials="SH" lastIdx="1" clrIdx="4">
    <p:extLst>
      <p:ext uri="{19B8F6BF-5375-455C-9EA6-DF929625EA0E}">
        <p15:presenceInfo xmlns:p15="http://schemas.microsoft.com/office/powerpoint/2012/main" userId="S::Sarah.Hindmarsh@des.qld.gov.au::9a64ec76-e834-4b9c-93d6-151dd50b9a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F42"/>
    <a:srgbClr val="547133"/>
    <a:srgbClr val="A61D22"/>
    <a:srgbClr val="E6E6E6"/>
    <a:srgbClr val="85381B"/>
    <a:srgbClr val="F47920"/>
    <a:srgbClr val="EBEEE6"/>
    <a:srgbClr val="939598"/>
    <a:srgbClr val="9EBD3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54116" autoAdjust="0"/>
  </p:normalViewPr>
  <p:slideViewPr>
    <p:cSldViewPr snapToObjects="1" showGuides="1">
      <p:cViewPr varScale="1">
        <p:scale>
          <a:sx n="67" d="100"/>
          <a:sy n="67" d="100"/>
        </p:scale>
        <p:origin x="304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 showGuides="1">
      <p:cViewPr varScale="1">
        <p:scale>
          <a:sx n="171" d="100"/>
          <a:sy n="171" d="100"/>
        </p:scale>
        <p:origin x="53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46152-EADF-45AF-AE0D-E0BC07FD7900}" type="doc">
      <dgm:prSet loTypeId="urn:microsoft.com/office/officeart/2005/8/layout/vList3" loCatId="pictur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D187B297-5C74-4247-89A5-C1F867D2FCED}">
      <dgm:prSet phldrT="[Text]" custT="1"/>
      <dgm:spPr>
        <a:solidFill>
          <a:srgbClr val="547133"/>
        </a:solidFill>
      </dgm:spPr>
      <dgm:t>
        <a:bodyPr/>
        <a:lstStyle/>
        <a:p>
          <a:r>
            <a:rPr lang="en-AU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Native biological material</a:t>
          </a:r>
        </a:p>
      </dgm:t>
    </dgm:pt>
    <dgm:pt modelId="{135C3A51-2B92-4863-A552-99081CDC44CD}" type="parTrans" cxnId="{2DFA996B-9E02-4D2B-926B-9E24D445F33E}">
      <dgm:prSet/>
      <dgm:spPr/>
      <dgm:t>
        <a:bodyPr/>
        <a:lstStyle/>
        <a:p>
          <a:endParaRPr lang="en-AU"/>
        </a:p>
      </dgm:t>
    </dgm:pt>
    <dgm:pt modelId="{69BE7366-C3B8-4D64-8DF5-834870C3CC1F}" type="sibTrans" cxnId="{2DFA996B-9E02-4D2B-926B-9E24D445F33E}">
      <dgm:prSet/>
      <dgm:spPr/>
      <dgm:t>
        <a:bodyPr/>
        <a:lstStyle/>
        <a:p>
          <a:endParaRPr lang="en-AU"/>
        </a:p>
      </dgm:t>
    </dgm:pt>
    <dgm:pt modelId="{605A42B7-924F-4D89-97BA-94FEA6C07C0D}">
      <dgm:prSet phldrT="[Text]"/>
      <dgm:spPr>
        <a:solidFill>
          <a:srgbClr val="547133"/>
        </a:solidFill>
      </dgm:spPr>
      <dgm:t>
        <a:bodyPr/>
        <a:lstStyle/>
        <a:p>
          <a:r>
            <a:rPr lang="en-AU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Plants</a:t>
          </a:r>
        </a:p>
      </dgm:t>
    </dgm:pt>
    <dgm:pt modelId="{001F6E99-A59D-484E-B61D-594C2FA64BFD}" type="parTrans" cxnId="{D3F827A8-23EC-4B0C-9786-DFF6D19A4952}">
      <dgm:prSet/>
      <dgm:spPr/>
      <dgm:t>
        <a:bodyPr/>
        <a:lstStyle/>
        <a:p>
          <a:endParaRPr lang="en-AU"/>
        </a:p>
      </dgm:t>
    </dgm:pt>
    <dgm:pt modelId="{0919383E-336B-4D41-81A4-5BB9E9CD95EF}" type="sibTrans" cxnId="{D3F827A8-23EC-4B0C-9786-DFF6D19A4952}">
      <dgm:prSet/>
      <dgm:spPr/>
      <dgm:t>
        <a:bodyPr/>
        <a:lstStyle/>
        <a:p>
          <a:endParaRPr lang="en-AU"/>
        </a:p>
      </dgm:t>
    </dgm:pt>
    <dgm:pt modelId="{51A71DFC-2636-4A00-B245-5638BC600E82}">
      <dgm:prSet phldrT="[Text]" custT="1"/>
      <dgm:spPr>
        <a:solidFill>
          <a:srgbClr val="85381B"/>
        </a:solidFill>
      </dgm:spPr>
      <dgm:t>
        <a:bodyPr/>
        <a:lstStyle/>
        <a:p>
          <a:r>
            <a:rPr lang="en-AU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Collection</a:t>
          </a:r>
          <a:endParaRPr lang="en-AU" sz="14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90E10FD-A055-4F10-954C-E3766D8DDF90}" type="parTrans" cxnId="{77092021-0CB6-412E-8154-3023E78B287A}">
      <dgm:prSet/>
      <dgm:spPr/>
      <dgm:t>
        <a:bodyPr/>
        <a:lstStyle/>
        <a:p>
          <a:endParaRPr lang="en-AU"/>
        </a:p>
      </dgm:t>
    </dgm:pt>
    <dgm:pt modelId="{74ABD6F1-01BD-4792-92A4-958EE8355DFA}" type="sibTrans" cxnId="{77092021-0CB6-412E-8154-3023E78B287A}">
      <dgm:prSet/>
      <dgm:spPr/>
      <dgm:t>
        <a:bodyPr/>
        <a:lstStyle/>
        <a:p>
          <a:endParaRPr lang="en-AU"/>
        </a:p>
      </dgm:t>
    </dgm:pt>
    <dgm:pt modelId="{538653BC-E427-43A6-AE13-8EEC25FD7C3F}">
      <dgm:prSet phldrT="[Text]"/>
      <dgm:spPr>
        <a:solidFill>
          <a:srgbClr val="F47920"/>
        </a:solidFill>
      </dgm:spPr>
      <dgm:t>
        <a:bodyPr/>
        <a:lstStyle/>
        <a:p>
          <a:r>
            <a:rPr lang="en-AU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Medicines</a:t>
          </a:r>
        </a:p>
      </dgm:t>
    </dgm:pt>
    <dgm:pt modelId="{7746FEAB-93BE-4B2A-AD4D-DC818FE83449}" type="parTrans" cxnId="{737C54CC-7B9F-47DD-B6EE-53D514740D03}">
      <dgm:prSet/>
      <dgm:spPr/>
      <dgm:t>
        <a:bodyPr/>
        <a:lstStyle/>
        <a:p>
          <a:endParaRPr lang="en-AU"/>
        </a:p>
      </dgm:t>
    </dgm:pt>
    <dgm:pt modelId="{BC8044B8-DF8C-475E-BD77-E2FFC8606873}" type="sibTrans" cxnId="{737C54CC-7B9F-47DD-B6EE-53D514740D03}">
      <dgm:prSet/>
      <dgm:spPr/>
      <dgm:t>
        <a:bodyPr/>
        <a:lstStyle/>
        <a:p>
          <a:endParaRPr lang="en-AU"/>
        </a:p>
      </dgm:t>
    </dgm:pt>
    <dgm:pt modelId="{68AD6888-8173-46BA-9555-0643294AD26B}">
      <dgm:prSet phldrT="[Text]"/>
      <dgm:spPr>
        <a:solidFill>
          <a:srgbClr val="F47920"/>
        </a:solidFill>
      </dgm:spPr>
      <dgm:t>
        <a:bodyPr/>
        <a:lstStyle/>
        <a:p>
          <a:r>
            <a:rPr lang="en-AU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Cosmetics</a:t>
          </a:r>
        </a:p>
      </dgm:t>
    </dgm:pt>
    <dgm:pt modelId="{1765C9AF-E670-4D51-B8B1-AAFE06CCF400}" type="parTrans" cxnId="{2D0C817C-39FB-4926-91E6-543D56351EC3}">
      <dgm:prSet/>
      <dgm:spPr/>
      <dgm:t>
        <a:bodyPr/>
        <a:lstStyle/>
        <a:p>
          <a:endParaRPr lang="en-AU"/>
        </a:p>
      </dgm:t>
    </dgm:pt>
    <dgm:pt modelId="{DD8D3FA1-9193-49C1-8ABA-7CD88D903667}" type="sibTrans" cxnId="{2D0C817C-39FB-4926-91E6-543D56351EC3}">
      <dgm:prSet/>
      <dgm:spPr/>
      <dgm:t>
        <a:bodyPr/>
        <a:lstStyle/>
        <a:p>
          <a:endParaRPr lang="en-AU"/>
        </a:p>
      </dgm:t>
    </dgm:pt>
    <dgm:pt modelId="{C0451EB8-910F-49FF-BAC6-64E2ADCF789C}">
      <dgm:prSet phldrT="[Text]"/>
      <dgm:spPr>
        <a:solidFill>
          <a:srgbClr val="547133"/>
        </a:solidFill>
      </dgm:spPr>
      <dgm:t>
        <a:bodyPr/>
        <a:lstStyle/>
        <a:p>
          <a:r>
            <a:rPr lang="en-AU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Animals</a:t>
          </a:r>
        </a:p>
      </dgm:t>
    </dgm:pt>
    <dgm:pt modelId="{7A1AB48B-07D1-452A-B037-3B40E7FCCC14}" type="parTrans" cxnId="{480487B2-AA39-4047-978E-CC6B6889B757}">
      <dgm:prSet/>
      <dgm:spPr/>
      <dgm:t>
        <a:bodyPr/>
        <a:lstStyle/>
        <a:p>
          <a:endParaRPr lang="en-AU"/>
        </a:p>
      </dgm:t>
    </dgm:pt>
    <dgm:pt modelId="{542AF557-2616-4DC1-9E4F-2827DDF9A2C1}" type="sibTrans" cxnId="{480487B2-AA39-4047-978E-CC6B6889B757}">
      <dgm:prSet/>
      <dgm:spPr/>
      <dgm:t>
        <a:bodyPr/>
        <a:lstStyle/>
        <a:p>
          <a:endParaRPr lang="en-AU"/>
        </a:p>
      </dgm:t>
    </dgm:pt>
    <dgm:pt modelId="{72728B5E-0FF8-4FE5-9F4E-7A0DCFF41672}">
      <dgm:prSet phldrT="[Text]"/>
      <dgm:spPr>
        <a:solidFill>
          <a:srgbClr val="547133"/>
        </a:solidFill>
      </dgm:spPr>
      <dgm:t>
        <a:bodyPr/>
        <a:lstStyle/>
        <a:p>
          <a:r>
            <a:rPr lang="en-AU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Other organisms</a:t>
          </a:r>
        </a:p>
      </dgm:t>
    </dgm:pt>
    <dgm:pt modelId="{D38B103B-C80E-4B97-B069-57D402DC7FC7}" type="parTrans" cxnId="{4DF13BE3-2911-46E2-8089-C2D3FF61A36D}">
      <dgm:prSet/>
      <dgm:spPr/>
      <dgm:t>
        <a:bodyPr/>
        <a:lstStyle/>
        <a:p>
          <a:endParaRPr lang="en-AU"/>
        </a:p>
      </dgm:t>
    </dgm:pt>
    <dgm:pt modelId="{AE2F2F0D-1CA3-4331-841A-36608A00E0F8}" type="sibTrans" cxnId="{4DF13BE3-2911-46E2-8089-C2D3FF61A36D}">
      <dgm:prSet/>
      <dgm:spPr/>
      <dgm:t>
        <a:bodyPr/>
        <a:lstStyle/>
        <a:p>
          <a:endParaRPr lang="en-AU"/>
        </a:p>
      </dgm:t>
    </dgm:pt>
    <dgm:pt modelId="{76BD9888-4A45-439E-9A1E-D00BAEED9A8B}">
      <dgm:prSet phldrT="[Text]" custT="1"/>
      <dgm:spPr>
        <a:solidFill>
          <a:srgbClr val="232F42"/>
        </a:solidFill>
      </dgm:spPr>
      <dgm:t>
        <a:bodyPr/>
        <a:lstStyle/>
        <a:p>
          <a:r>
            <a:rPr lang="en-AU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Research</a:t>
          </a:r>
          <a:endParaRPr lang="en-AU" sz="14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E3FBE6F-C5FC-4504-8655-C12BCF5C3987}" type="parTrans" cxnId="{1C83494C-9BBE-4118-97AF-94DB944BA251}">
      <dgm:prSet/>
      <dgm:spPr/>
      <dgm:t>
        <a:bodyPr/>
        <a:lstStyle/>
        <a:p>
          <a:endParaRPr lang="en-AU"/>
        </a:p>
      </dgm:t>
    </dgm:pt>
    <dgm:pt modelId="{5CA65D0E-F26F-4855-8BCA-A91966C84C31}" type="sibTrans" cxnId="{1C83494C-9BBE-4118-97AF-94DB944BA251}">
      <dgm:prSet/>
      <dgm:spPr/>
      <dgm:t>
        <a:bodyPr/>
        <a:lstStyle/>
        <a:p>
          <a:endParaRPr lang="en-AU"/>
        </a:p>
      </dgm:t>
    </dgm:pt>
    <dgm:pt modelId="{6CC7FEE0-4948-40A2-8009-7CE914D20A30}">
      <dgm:prSet phldrT="[Text]" custT="1"/>
      <dgm:spPr>
        <a:solidFill>
          <a:srgbClr val="F47920"/>
        </a:solidFill>
      </dgm:spPr>
      <dgm:t>
        <a:bodyPr/>
        <a:lstStyle/>
        <a:p>
          <a:r>
            <a:rPr lang="en-AU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Commercial application</a:t>
          </a:r>
        </a:p>
      </dgm:t>
    </dgm:pt>
    <dgm:pt modelId="{B08A2D15-37C6-4FFF-A487-E627FE15D5A0}" type="parTrans" cxnId="{DEC87170-B36D-4737-92E3-CE699710711D}">
      <dgm:prSet/>
      <dgm:spPr/>
      <dgm:t>
        <a:bodyPr/>
        <a:lstStyle/>
        <a:p>
          <a:endParaRPr lang="en-AU"/>
        </a:p>
      </dgm:t>
    </dgm:pt>
    <dgm:pt modelId="{8ACED28B-A070-455F-8822-5EF6E0091469}" type="sibTrans" cxnId="{DEC87170-B36D-4737-92E3-CE699710711D}">
      <dgm:prSet/>
      <dgm:spPr/>
      <dgm:t>
        <a:bodyPr/>
        <a:lstStyle/>
        <a:p>
          <a:endParaRPr lang="en-AU"/>
        </a:p>
      </dgm:t>
    </dgm:pt>
    <dgm:pt modelId="{CB0FE63C-29BE-4F92-AEFA-A2BB7E3EA30A}">
      <dgm:prSet phldrT="[Text]"/>
      <dgm:spPr>
        <a:solidFill>
          <a:srgbClr val="F47920"/>
        </a:solidFill>
      </dgm:spPr>
      <dgm:t>
        <a:bodyPr/>
        <a:lstStyle/>
        <a:p>
          <a:r>
            <a:rPr lang="en-AU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Materials</a:t>
          </a:r>
        </a:p>
      </dgm:t>
    </dgm:pt>
    <dgm:pt modelId="{44F3147B-476C-4AC9-AADF-31341DC56175}" type="parTrans" cxnId="{8E53DC73-1BBD-40A8-9242-4CEBB7658729}">
      <dgm:prSet/>
      <dgm:spPr/>
      <dgm:t>
        <a:bodyPr/>
        <a:lstStyle/>
        <a:p>
          <a:endParaRPr lang="en-AU"/>
        </a:p>
      </dgm:t>
    </dgm:pt>
    <dgm:pt modelId="{0F8F940D-5BBB-4FEE-A61C-1E3798A48677}" type="sibTrans" cxnId="{8E53DC73-1BBD-40A8-9242-4CEBB7658729}">
      <dgm:prSet/>
      <dgm:spPr/>
      <dgm:t>
        <a:bodyPr/>
        <a:lstStyle/>
        <a:p>
          <a:endParaRPr lang="en-AU"/>
        </a:p>
      </dgm:t>
    </dgm:pt>
    <dgm:pt modelId="{9451BFFE-DE03-4280-A04F-C670BD56FE3C}" type="pres">
      <dgm:prSet presAssocID="{E0C46152-EADF-45AF-AE0D-E0BC07FD7900}" presName="linearFlow" presStyleCnt="0">
        <dgm:presLayoutVars>
          <dgm:dir/>
          <dgm:resizeHandles val="exact"/>
        </dgm:presLayoutVars>
      </dgm:prSet>
      <dgm:spPr/>
    </dgm:pt>
    <dgm:pt modelId="{5AE21898-A28A-45F9-8784-3C8E662AB8F0}" type="pres">
      <dgm:prSet presAssocID="{D187B297-5C74-4247-89A5-C1F867D2FCED}" presName="composite" presStyleCnt="0"/>
      <dgm:spPr/>
    </dgm:pt>
    <dgm:pt modelId="{8D10C8B9-0E2D-470E-A1CA-BB3E561A4647}" type="pres">
      <dgm:prSet presAssocID="{D187B297-5C74-4247-89A5-C1F867D2FCED}" presName="imgShp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57150">
          <a:solidFill>
            <a:srgbClr val="547133"/>
          </a:solidFill>
        </a:ln>
      </dgm:spPr>
    </dgm:pt>
    <dgm:pt modelId="{670707CD-AB6A-4833-A6FD-3219838A6021}" type="pres">
      <dgm:prSet presAssocID="{D187B297-5C74-4247-89A5-C1F867D2FCED}" presName="txShp" presStyleLbl="node1" presStyleIdx="0" presStyleCnt="4">
        <dgm:presLayoutVars>
          <dgm:bulletEnabled val="1"/>
        </dgm:presLayoutVars>
      </dgm:prSet>
      <dgm:spPr/>
    </dgm:pt>
    <dgm:pt modelId="{74BE6CD5-5D77-4D1D-B47E-64CCBD71D9CF}" type="pres">
      <dgm:prSet presAssocID="{69BE7366-C3B8-4D64-8DF5-834870C3CC1F}" presName="spacing" presStyleCnt="0"/>
      <dgm:spPr/>
    </dgm:pt>
    <dgm:pt modelId="{CC194EC0-3717-4722-B06C-17AF9367C3DC}" type="pres">
      <dgm:prSet presAssocID="{51A71DFC-2636-4A00-B245-5638BC600E82}" presName="composite" presStyleCnt="0"/>
      <dgm:spPr/>
    </dgm:pt>
    <dgm:pt modelId="{BC6AC6F5-2411-4BD8-8332-D0C91251E8BA}" type="pres">
      <dgm:prSet presAssocID="{51A71DFC-2636-4A00-B245-5638BC600E82}" presName="imgShp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6000" r="-6000"/>
          </a:stretch>
        </a:blipFill>
        <a:ln w="57150">
          <a:solidFill>
            <a:srgbClr val="85381B"/>
          </a:solidFill>
        </a:ln>
      </dgm:spPr>
    </dgm:pt>
    <dgm:pt modelId="{46B6C6BF-B072-4C74-A3DA-CE1CDC026FD0}" type="pres">
      <dgm:prSet presAssocID="{51A71DFC-2636-4A00-B245-5638BC600E82}" presName="txShp" presStyleLbl="node1" presStyleIdx="1" presStyleCnt="4">
        <dgm:presLayoutVars>
          <dgm:bulletEnabled val="1"/>
        </dgm:presLayoutVars>
      </dgm:prSet>
      <dgm:spPr/>
    </dgm:pt>
    <dgm:pt modelId="{91078414-FB8C-4227-A522-1A9F1CF316AD}" type="pres">
      <dgm:prSet presAssocID="{74ABD6F1-01BD-4792-92A4-958EE8355DFA}" presName="spacing" presStyleCnt="0"/>
      <dgm:spPr/>
    </dgm:pt>
    <dgm:pt modelId="{3266633B-06F7-41B8-90CB-4FC4E2356E2A}" type="pres">
      <dgm:prSet presAssocID="{76BD9888-4A45-439E-9A1E-D00BAEED9A8B}" presName="composite" presStyleCnt="0"/>
      <dgm:spPr/>
    </dgm:pt>
    <dgm:pt modelId="{84758872-0B73-47BE-9129-9333FA439E28}" type="pres">
      <dgm:prSet presAssocID="{76BD9888-4A45-439E-9A1E-D00BAEED9A8B}" presName="imgShp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57150">
          <a:solidFill>
            <a:srgbClr val="232F42"/>
          </a:solidFill>
        </a:ln>
      </dgm:spPr>
      <dgm:extLst>
        <a:ext uri="{E40237B7-FDA0-4F09-8148-C483321AD2D9}">
          <dgm14:cNvPr xmlns:dgm14="http://schemas.microsoft.com/office/drawing/2010/diagram" id="0" name="" descr="Solution dispensed using electronic pipette"/>
        </a:ext>
      </dgm:extLst>
    </dgm:pt>
    <dgm:pt modelId="{EDD326F5-F6EB-42CE-98F0-D6ADBC125B69}" type="pres">
      <dgm:prSet presAssocID="{76BD9888-4A45-439E-9A1E-D00BAEED9A8B}" presName="txShp" presStyleLbl="node1" presStyleIdx="2" presStyleCnt="4">
        <dgm:presLayoutVars>
          <dgm:bulletEnabled val="1"/>
        </dgm:presLayoutVars>
      </dgm:prSet>
      <dgm:spPr/>
    </dgm:pt>
    <dgm:pt modelId="{354CA216-EE44-4001-BD75-14630BF6F40C}" type="pres">
      <dgm:prSet presAssocID="{5CA65D0E-F26F-4855-8BCA-A91966C84C31}" presName="spacing" presStyleCnt="0"/>
      <dgm:spPr/>
    </dgm:pt>
    <dgm:pt modelId="{8BB660D9-4C99-4C3E-A1B9-F118863DA66E}" type="pres">
      <dgm:prSet presAssocID="{6CC7FEE0-4948-40A2-8009-7CE914D20A30}" presName="composite" presStyleCnt="0"/>
      <dgm:spPr/>
    </dgm:pt>
    <dgm:pt modelId="{5ECF4C70-BFC0-44A1-BCCB-215DF3C4E764}" type="pres">
      <dgm:prSet presAssocID="{6CC7FEE0-4948-40A2-8009-7CE914D20A30}" presName="imgShp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 w="57150">
          <a:solidFill>
            <a:srgbClr val="F47920"/>
          </a:solidFill>
        </a:ln>
      </dgm:spPr>
      <dgm:extLst>
        <a:ext uri="{E40237B7-FDA0-4F09-8148-C483321AD2D9}">
          <dgm14:cNvPr xmlns:dgm14="http://schemas.microsoft.com/office/drawing/2010/diagram" id="0" name="" descr="Medicine bottles on shelf"/>
        </a:ext>
      </dgm:extLst>
    </dgm:pt>
    <dgm:pt modelId="{4EE49453-6C2B-4E9C-BE9F-4444F68DEF09}" type="pres">
      <dgm:prSet presAssocID="{6CC7FEE0-4948-40A2-8009-7CE914D20A30}" presName="txShp" presStyleLbl="node1" presStyleIdx="3" presStyleCnt="4">
        <dgm:presLayoutVars>
          <dgm:bulletEnabled val="1"/>
        </dgm:presLayoutVars>
      </dgm:prSet>
      <dgm:spPr/>
    </dgm:pt>
  </dgm:ptLst>
  <dgm:cxnLst>
    <dgm:cxn modelId="{FB615C03-30B8-4BA0-A0F8-4E50DFE5063B}" type="presOf" srcId="{C0451EB8-910F-49FF-BAC6-64E2ADCF789C}" destId="{670707CD-AB6A-4833-A6FD-3219838A6021}" srcOrd="0" destOrd="2" presId="urn:microsoft.com/office/officeart/2005/8/layout/vList3"/>
    <dgm:cxn modelId="{83F3DA04-5A31-4C1D-AC45-56DC5213B5E0}" type="presOf" srcId="{CB0FE63C-29BE-4F92-AEFA-A2BB7E3EA30A}" destId="{4EE49453-6C2B-4E9C-BE9F-4444F68DEF09}" srcOrd="0" destOrd="3" presId="urn:microsoft.com/office/officeart/2005/8/layout/vList3"/>
    <dgm:cxn modelId="{020D530B-7447-411A-8C23-46C502AD712B}" type="presOf" srcId="{72728B5E-0FF8-4FE5-9F4E-7A0DCFF41672}" destId="{670707CD-AB6A-4833-A6FD-3219838A6021}" srcOrd="0" destOrd="3" presId="urn:microsoft.com/office/officeart/2005/8/layout/vList3"/>
    <dgm:cxn modelId="{3C1AF016-35CC-4EB1-93EE-CFAB0D3CC834}" type="presOf" srcId="{E0C46152-EADF-45AF-AE0D-E0BC07FD7900}" destId="{9451BFFE-DE03-4280-A04F-C670BD56FE3C}" srcOrd="0" destOrd="0" presId="urn:microsoft.com/office/officeart/2005/8/layout/vList3"/>
    <dgm:cxn modelId="{77092021-0CB6-412E-8154-3023E78B287A}" srcId="{E0C46152-EADF-45AF-AE0D-E0BC07FD7900}" destId="{51A71DFC-2636-4A00-B245-5638BC600E82}" srcOrd="1" destOrd="0" parTransId="{890E10FD-A055-4F10-954C-E3766D8DDF90}" sibTransId="{74ABD6F1-01BD-4792-92A4-958EE8355DFA}"/>
    <dgm:cxn modelId="{2DFA996B-9E02-4D2B-926B-9E24D445F33E}" srcId="{E0C46152-EADF-45AF-AE0D-E0BC07FD7900}" destId="{D187B297-5C74-4247-89A5-C1F867D2FCED}" srcOrd="0" destOrd="0" parTransId="{135C3A51-2B92-4863-A552-99081CDC44CD}" sibTransId="{69BE7366-C3B8-4D64-8DF5-834870C3CC1F}"/>
    <dgm:cxn modelId="{1C83494C-9BBE-4118-97AF-94DB944BA251}" srcId="{E0C46152-EADF-45AF-AE0D-E0BC07FD7900}" destId="{76BD9888-4A45-439E-9A1E-D00BAEED9A8B}" srcOrd="2" destOrd="0" parTransId="{FE3FBE6F-C5FC-4504-8655-C12BCF5C3987}" sibTransId="{5CA65D0E-F26F-4855-8BCA-A91966C84C31}"/>
    <dgm:cxn modelId="{DEC87170-B36D-4737-92E3-CE699710711D}" srcId="{E0C46152-EADF-45AF-AE0D-E0BC07FD7900}" destId="{6CC7FEE0-4948-40A2-8009-7CE914D20A30}" srcOrd="3" destOrd="0" parTransId="{B08A2D15-37C6-4FFF-A487-E627FE15D5A0}" sibTransId="{8ACED28B-A070-455F-8822-5EF6E0091469}"/>
    <dgm:cxn modelId="{8E53DC73-1BBD-40A8-9242-4CEBB7658729}" srcId="{6CC7FEE0-4948-40A2-8009-7CE914D20A30}" destId="{CB0FE63C-29BE-4F92-AEFA-A2BB7E3EA30A}" srcOrd="2" destOrd="0" parTransId="{44F3147B-476C-4AC9-AADF-31341DC56175}" sibTransId="{0F8F940D-5BBB-4FEE-A61C-1E3798A48677}"/>
    <dgm:cxn modelId="{2D0C817C-39FB-4926-91E6-543D56351EC3}" srcId="{6CC7FEE0-4948-40A2-8009-7CE914D20A30}" destId="{68AD6888-8173-46BA-9555-0643294AD26B}" srcOrd="1" destOrd="0" parTransId="{1765C9AF-E670-4D51-B8B1-AAFE06CCF400}" sibTransId="{DD8D3FA1-9193-49C1-8ABA-7CD88D903667}"/>
    <dgm:cxn modelId="{A251DC8B-B5F4-4FE0-AB89-D6800B8BE41A}" type="presOf" srcId="{76BD9888-4A45-439E-9A1E-D00BAEED9A8B}" destId="{EDD326F5-F6EB-42CE-98F0-D6ADBC125B69}" srcOrd="0" destOrd="0" presId="urn:microsoft.com/office/officeart/2005/8/layout/vList3"/>
    <dgm:cxn modelId="{D4E5EE9C-E7C5-49C6-9D78-037C7DB6C4B8}" type="presOf" srcId="{6CC7FEE0-4948-40A2-8009-7CE914D20A30}" destId="{4EE49453-6C2B-4E9C-BE9F-4444F68DEF09}" srcOrd="0" destOrd="0" presId="urn:microsoft.com/office/officeart/2005/8/layout/vList3"/>
    <dgm:cxn modelId="{D3F827A8-23EC-4B0C-9786-DFF6D19A4952}" srcId="{D187B297-5C74-4247-89A5-C1F867D2FCED}" destId="{605A42B7-924F-4D89-97BA-94FEA6C07C0D}" srcOrd="0" destOrd="0" parTransId="{001F6E99-A59D-484E-B61D-594C2FA64BFD}" sibTransId="{0919383E-336B-4D41-81A4-5BB9E9CD95EF}"/>
    <dgm:cxn modelId="{480487B2-AA39-4047-978E-CC6B6889B757}" srcId="{D187B297-5C74-4247-89A5-C1F867D2FCED}" destId="{C0451EB8-910F-49FF-BAC6-64E2ADCF789C}" srcOrd="1" destOrd="0" parTransId="{7A1AB48B-07D1-452A-B037-3B40E7FCCC14}" sibTransId="{542AF557-2616-4DC1-9E4F-2827DDF9A2C1}"/>
    <dgm:cxn modelId="{737C54CC-7B9F-47DD-B6EE-53D514740D03}" srcId="{6CC7FEE0-4948-40A2-8009-7CE914D20A30}" destId="{538653BC-E427-43A6-AE13-8EEC25FD7C3F}" srcOrd="0" destOrd="0" parTransId="{7746FEAB-93BE-4B2A-AD4D-DC818FE83449}" sibTransId="{BC8044B8-DF8C-475E-BD77-E2FFC8606873}"/>
    <dgm:cxn modelId="{AF2565CD-6E5B-40F1-BAC0-4C6017A2E6D5}" type="presOf" srcId="{D187B297-5C74-4247-89A5-C1F867D2FCED}" destId="{670707CD-AB6A-4833-A6FD-3219838A6021}" srcOrd="0" destOrd="0" presId="urn:microsoft.com/office/officeart/2005/8/layout/vList3"/>
    <dgm:cxn modelId="{B47A23CF-B6F9-4D47-8B82-3495FEE85A43}" type="presOf" srcId="{68AD6888-8173-46BA-9555-0643294AD26B}" destId="{4EE49453-6C2B-4E9C-BE9F-4444F68DEF09}" srcOrd="0" destOrd="2" presId="urn:microsoft.com/office/officeart/2005/8/layout/vList3"/>
    <dgm:cxn modelId="{4DF13BE3-2911-46E2-8089-C2D3FF61A36D}" srcId="{D187B297-5C74-4247-89A5-C1F867D2FCED}" destId="{72728B5E-0FF8-4FE5-9F4E-7A0DCFF41672}" srcOrd="2" destOrd="0" parTransId="{D38B103B-C80E-4B97-B069-57D402DC7FC7}" sibTransId="{AE2F2F0D-1CA3-4331-841A-36608A00E0F8}"/>
    <dgm:cxn modelId="{90DBC3E6-AD8C-4E93-AD73-888B2FAD4E0D}" type="presOf" srcId="{51A71DFC-2636-4A00-B245-5638BC600E82}" destId="{46B6C6BF-B072-4C74-A3DA-CE1CDC026FD0}" srcOrd="0" destOrd="0" presId="urn:microsoft.com/office/officeart/2005/8/layout/vList3"/>
    <dgm:cxn modelId="{464EB4EF-5E08-41CB-B352-83D4C3E43A5A}" type="presOf" srcId="{605A42B7-924F-4D89-97BA-94FEA6C07C0D}" destId="{670707CD-AB6A-4833-A6FD-3219838A6021}" srcOrd="0" destOrd="1" presId="urn:microsoft.com/office/officeart/2005/8/layout/vList3"/>
    <dgm:cxn modelId="{0D7535FB-B232-40BD-AF7F-93E9282E4693}" type="presOf" srcId="{538653BC-E427-43A6-AE13-8EEC25FD7C3F}" destId="{4EE49453-6C2B-4E9C-BE9F-4444F68DEF09}" srcOrd="0" destOrd="1" presId="urn:microsoft.com/office/officeart/2005/8/layout/vList3"/>
    <dgm:cxn modelId="{60ABD63E-59E4-4584-9C53-C4B71BBAC341}" type="presParOf" srcId="{9451BFFE-DE03-4280-A04F-C670BD56FE3C}" destId="{5AE21898-A28A-45F9-8784-3C8E662AB8F0}" srcOrd="0" destOrd="0" presId="urn:microsoft.com/office/officeart/2005/8/layout/vList3"/>
    <dgm:cxn modelId="{EC3FA54F-CD8E-49AA-9561-C0D169F5614F}" type="presParOf" srcId="{5AE21898-A28A-45F9-8784-3C8E662AB8F0}" destId="{8D10C8B9-0E2D-470E-A1CA-BB3E561A4647}" srcOrd="0" destOrd="0" presId="urn:microsoft.com/office/officeart/2005/8/layout/vList3"/>
    <dgm:cxn modelId="{3F1E4A10-D3EB-44EB-B6B2-79BFA124768D}" type="presParOf" srcId="{5AE21898-A28A-45F9-8784-3C8E662AB8F0}" destId="{670707CD-AB6A-4833-A6FD-3219838A6021}" srcOrd="1" destOrd="0" presId="urn:microsoft.com/office/officeart/2005/8/layout/vList3"/>
    <dgm:cxn modelId="{B25A32F7-A863-44FF-B352-6060B97C094F}" type="presParOf" srcId="{9451BFFE-DE03-4280-A04F-C670BD56FE3C}" destId="{74BE6CD5-5D77-4D1D-B47E-64CCBD71D9CF}" srcOrd="1" destOrd="0" presId="urn:microsoft.com/office/officeart/2005/8/layout/vList3"/>
    <dgm:cxn modelId="{0175295B-54A0-43D5-B4C4-B3716403181A}" type="presParOf" srcId="{9451BFFE-DE03-4280-A04F-C670BD56FE3C}" destId="{CC194EC0-3717-4722-B06C-17AF9367C3DC}" srcOrd="2" destOrd="0" presId="urn:microsoft.com/office/officeart/2005/8/layout/vList3"/>
    <dgm:cxn modelId="{FDB3A811-E197-4060-B933-D0EE84494D2A}" type="presParOf" srcId="{CC194EC0-3717-4722-B06C-17AF9367C3DC}" destId="{BC6AC6F5-2411-4BD8-8332-D0C91251E8BA}" srcOrd="0" destOrd="0" presId="urn:microsoft.com/office/officeart/2005/8/layout/vList3"/>
    <dgm:cxn modelId="{4C8D46E1-3FF1-4D6D-90F6-B880F06D7B8C}" type="presParOf" srcId="{CC194EC0-3717-4722-B06C-17AF9367C3DC}" destId="{46B6C6BF-B072-4C74-A3DA-CE1CDC026FD0}" srcOrd="1" destOrd="0" presId="urn:microsoft.com/office/officeart/2005/8/layout/vList3"/>
    <dgm:cxn modelId="{DAD86655-2304-4227-9619-08B77B7CE5C8}" type="presParOf" srcId="{9451BFFE-DE03-4280-A04F-C670BD56FE3C}" destId="{91078414-FB8C-4227-A522-1A9F1CF316AD}" srcOrd="3" destOrd="0" presId="urn:microsoft.com/office/officeart/2005/8/layout/vList3"/>
    <dgm:cxn modelId="{CACE4414-6E6F-426B-9076-339DCD0B30FD}" type="presParOf" srcId="{9451BFFE-DE03-4280-A04F-C670BD56FE3C}" destId="{3266633B-06F7-41B8-90CB-4FC4E2356E2A}" srcOrd="4" destOrd="0" presId="urn:microsoft.com/office/officeart/2005/8/layout/vList3"/>
    <dgm:cxn modelId="{30A575F9-81C6-45B4-8E50-4B3732667B87}" type="presParOf" srcId="{3266633B-06F7-41B8-90CB-4FC4E2356E2A}" destId="{84758872-0B73-47BE-9129-9333FA439E28}" srcOrd="0" destOrd="0" presId="urn:microsoft.com/office/officeart/2005/8/layout/vList3"/>
    <dgm:cxn modelId="{4BD3195A-DF3B-4F71-BD59-A19C5A29CF1E}" type="presParOf" srcId="{3266633B-06F7-41B8-90CB-4FC4E2356E2A}" destId="{EDD326F5-F6EB-42CE-98F0-D6ADBC125B69}" srcOrd="1" destOrd="0" presId="urn:microsoft.com/office/officeart/2005/8/layout/vList3"/>
    <dgm:cxn modelId="{3B37B8BD-1D66-421C-B4CE-DFCE1F79DE52}" type="presParOf" srcId="{9451BFFE-DE03-4280-A04F-C670BD56FE3C}" destId="{354CA216-EE44-4001-BD75-14630BF6F40C}" srcOrd="5" destOrd="0" presId="urn:microsoft.com/office/officeart/2005/8/layout/vList3"/>
    <dgm:cxn modelId="{F91A08AD-D951-4B72-A889-E54A6AC5AE29}" type="presParOf" srcId="{9451BFFE-DE03-4280-A04F-C670BD56FE3C}" destId="{8BB660D9-4C99-4C3E-A1B9-F118863DA66E}" srcOrd="6" destOrd="0" presId="urn:microsoft.com/office/officeart/2005/8/layout/vList3"/>
    <dgm:cxn modelId="{F8DA3658-05E6-4C90-BA1B-7B369B51BB9C}" type="presParOf" srcId="{8BB660D9-4C99-4C3E-A1B9-F118863DA66E}" destId="{5ECF4C70-BFC0-44A1-BCCB-215DF3C4E764}" srcOrd="0" destOrd="0" presId="urn:microsoft.com/office/officeart/2005/8/layout/vList3"/>
    <dgm:cxn modelId="{77B53FE4-837A-49CF-9A56-635E2C68BD40}" type="presParOf" srcId="{8BB660D9-4C99-4C3E-A1B9-F118863DA66E}" destId="{4EE49453-6C2B-4E9C-BE9F-4444F68DEF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FADFB6-61CC-46C7-B182-F9E6F1375B44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B6E3CA01-E05D-4542-A345-086AA0921B04}">
      <dgm:prSet phldrT="[Text]"/>
      <dgm:spPr>
        <a:solidFill>
          <a:srgbClr val="1B6B34"/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AU" dirty="0"/>
            <a:t>International developments</a:t>
          </a:r>
        </a:p>
      </dgm:t>
    </dgm:pt>
    <dgm:pt modelId="{476EC018-9FBA-4E87-892A-3AC0875B2BD2}" type="parTrans" cxnId="{0234F579-D06E-4672-B39E-41B6BE761F01}">
      <dgm:prSet/>
      <dgm:spPr/>
      <dgm:t>
        <a:bodyPr/>
        <a:lstStyle/>
        <a:p>
          <a:endParaRPr lang="en-AU"/>
        </a:p>
      </dgm:t>
    </dgm:pt>
    <dgm:pt modelId="{96BC707C-BFE3-49C5-A527-1C88A61054CE}" type="sibTrans" cxnId="{0234F579-D06E-4672-B39E-41B6BE761F01}">
      <dgm:prSet/>
      <dgm:spPr/>
      <dgm:t>
        <a:bodyPr/>
        <a:lstStyle/>
        <a:p>
          <a:endParaRPr lang="en-AU"/>
        </a:p>
      </dgm:t>
    </dgm:pt>
    <dgm:pt modelId="{2F04208E-D2D5-482E-80D2-1A8B14E6E5CD}">
      <dgm:prSet phldrT="[Text]"/>
      <dgm:spPr>
        <a:solidFill>
          <a:srgbClr val="2C8646"/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AU" dirty="0"/>
            <a:t>Review of Act</a:t>
          </a:r>
        </a:p>
      </dgm:t>
    </dgm:pt>
    <dgm:pt modelId="{CCE13303-3273-4CBB-86BD-661DD8884FE7}" type="parTrans" cxnId="{35A67028-0B61-4CEF-910F-A2269CA9D975}">
      <dgm:prSet/>
      <dgm:spPr/>
      <dgm:t>
        <a:bodyPr/>
        <a:lstStyle/>
        <a:p>
          <a:endParaRPr lang="en-AU"/>
        </a:p>
      </dgm:t>
    </dgm:pt>
    <dgm:pt modelId="{CCE67855-C640-44E8-A0F8-4AF3A3E9E34E}" type="sibTrans" cxnId="{35A67028-0B61-4CEF-910F-A2269CA9D975}">
      <dgm:prSet/>
      <dgm:spPr/>
      <dgm:t>
        <a:bodyPr/>
        <a:lstStyle/>
        <a:p>
          <a:endParaRPr lang="en-AU"/>
        </a:p>
      </dgm:t>
    </dgm:pt>
    <dgm:pt modelId="{77BF812C-7E3D-4BAE-981D-225238D4AC4E}">
      <dgm:prSet phldrT="[Text]"/>
      <dgm:spPr>
        <a:solidFill>
          <a:srgbClr val="36A455"/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AU" dirty="0"/>
            <a:t>Options paper</a:t>
          </a:r>
        </a:p>
      </dgm:t>
    </dgm:pt>
    <dgm:pt modelId="{809CA716-F348-46F8-9D03-BCF0A9CA6A74}" type="parTrans" cxnId="{C29A6AD9-9265-43A9-8194-1FDAC0B286D6}">
      <dgm:prSet/>
      <dgm:spPr/>
      <dgm:t>
        <a:bodyPr/>
        <a:lstStyle/>
        <a:p>
          <a:endParaRPr lang="en-AU"/>
        </a:p>
      </dgm:t>
    </dgm:pt>
    <dgm:pt modelId="{4F58BCA2-E32A-4C03-92EF-792B2682918E}" type="sibTrans" cxnId="{C29A6AD9-9265-43A9-8194-1FDAC0B286D6}">
      <dgm:prSet/>
      <dgm:spPr/>
      <dgm:t>
        <a:bodyPr/>
        <a:lstStyle/>
        <a:p>
          <a:endParaRPr lang="en-AU"/>
        </a:p>
      </dgm:t>
    </dgm:pt>
    <dgm:pt modelId="{7C820B87-0296-4472-A97D-3A79ED24D4F5}">
      <dgm:prSet phldrT="[Text]"/>
      <dgm:spPr>
        <a:solidFill>
          <a:srgbClr val="55C776"/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AU" dirty="0"/>
            <a:t>Legislative amendments</a:t>
          </a:r>
        </a:p>
      </dgm:t>
    </dgm:pt>
    <dgm:pt modelId="{C32F6B99-9C67-48CC-A5B3-AC7D37FF34C5}" type="parTrans" cxnId="{602D5616-C73D-4592-8CA2-238C352ADBDD}">
      <dgm:prSet/>
      <dgm:spPr/>
      <dgm:t>
        <a:bodyPr/>
        <a:lstStyle/>
        <a:p>
          <a:endParaRPr lang="en-AU"/>
        </a:p>
      </dgm:t>
    </dgm:pt>
    <dgm:pt modelId="{0313F82B-690E-4733-99D7-60137FF04FF0}" type="sibTrans" cxnId="{602D5616-C73D-4592-8CA2-238C352ADBDD}">
      <dgm:prSet/>
      <dgm:spPr/>
      <dgm:t>
        <a:bodyPr/>
        <a:lstStyle/>
        <a:p>
          <a:endParaRPr lang="en-AU"/>
        </a:p>
      </dgm:t>
    </dgm:pt>
    <dgm:pt modelId="{EF589EFC-A987-404B-A8E1-D61BCA47BF9E}">
      <dgm:prSet phldrT="[Text]"/>
      <dgm:spPr>
        <a:solidFill>
          <a:srgbClr val="88D89F"/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AU" dirty="0"/>
            <a:t>Code of Practice and Guidelines</a:t>
          </a:r>
        </a:p>
      </dgm:t>
    </dgm:pt>
    <dgm:pt modelId="{25240EEC-F10A-442A-B246-0C3B4795886E}" type="parTrans" cxnId="{50B29A44-F097-4922-A166-375FBA395C76}">
      <dgm:prSet/>
      <dgm:spPr/>
      <dgm:t>
        <a:bodyPr/>
        <a:lstStyle/>
        <a:p>
          <a:endParaRPr lang="en-AU"/>
        </a:p>
      </dgm:t>
    </dgm:pt>
    <dgm:pt modelId="{BAC94579-2D6A-4D05-AE7E-BD94B2C0FCF4}" type="sibTrans" cxnId="{50B29A44-F097-4922-A166-375FBA395C76}">
      <dgm:prSet/>
      <dgm:spPr/>
      <dgm:t>
        <a:bodyPr/>
        <a:lstStyle/>
        <a:p>
          <a:endParaRPr lang="en-AU"/>
        </a:p>
      </dgm:t>
    </dgm:pt>
    <dgm:pt modelId="{F517E837-31FE-47F8-A994-18094F1D27A7}">
      <dgm:prSet phldrT="[Text]"/>
      <dgm:spPr>
        <a:solidFill>
          <a:srgbClr val="BAE8C7"/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AU" dirty="0"/>
            <a:t>Implementation and capacity strengthening</a:t>
          </a:r>
        </a:p>
      </dgm:t>
    </dgm:pt>
    <dgm:pt modelId="{CCAF500C-9046-4C6E-80AA-D0E7EEDECF42}" type="parTrans" cxnId="{CFF2E797-EB52-49CA-88A1-B19B5FFEC9D9}">
      <dgm:prSet/>
      <dgm:spPr/>
      <dgm:t>
        <a:bodyPr/>
        <a:lstStyle/>
        <a:p>
          <a:endParaRPr lang="en-AU"/>
        </a:p>
      </dgm:t>
    </dgm:pt>
    <dgm:pt modelId="{58EBEF22-CC66-4598-A2E2-39A3AA4B73C3}" type="sibTrans" cxnId="{CFF2E797-EB52-49CA-88A1-B19B5FFEC9D9}">
      <dgm:prSet/>
      <dgm:spPr/>
      <dgm:t>
        <a:bodyPr/>
        <a:lstStyle/>
        <a:p>
          <a:endParaRPr lang="en-AU"/>
        </a:p>
      </dgm:t>
    </dgm:pt>
    <dgm:pt modelId="{05D3B7D7-BD80-47A0-8BDB-2D00313D2332}" type="pres">
      <dgm:prSet presAssocID="{B4FADFB6-61CC-46C7-B182-F9E6F1375B44}" presName="Name0" presStyleCnt="0">
        <dgm:presLayoutVars>
          <dgm:dir/>
          <dgm:animLvl val="lvl"/>
          <dgm:resizeHandles val="exact"/>
        </dgm:presLayoutVars>
      </dgm:prSet>
      <dgm:spPr/>
    </dgm:pt>
    <dgm:pt modelId="{4BC322B8-FD9A-4190-80B3-6F7EF0979787}" type="pres">
      <dgm:prSet presAssocID="{B6E3CA01-E05D-4542-A345-086AA0921B04}" presName="Name8" presStyleCnt="0"/>
      <dgm:spPr/>
    </dgm:pt>
    <dgm:pt modelId="{CA3B8596-A1F7-4A00-B220-A4024F044164}" type="pres">
      <dgm:prSet presAssocID="{B6E3CA01-E05D-4542-A345-086AA0921B04}" presName="level" presStyleLbl="node1" presStyleIdx="0" presStyleCnt="6">
        <dgm:presLayoutVars>
          <dgm:chMax val="1"/>
          <dgm:bulletEnabled val="1"/>
        </dgm:presLayoutVars>
      </dgm:prSet>
      <dgm:spPr/>
    </dgm:pt>
    <dgm:pt modelId="{3D545176-003A-49BB-9124-1521A74D17A0}" type="pres">
      <dgm:prSet presAssocID="{B6E3CA01-E05D-4542-A345-086AA0921B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A2D6CD3-64C6-4157-94BA-BE1816B2FCC8}" type="pres">
      <dgm:prSet presAssocID="{2F04208E-D2D5-482E-80D2-1A8B14E6E5CD}" presName="Name8" presStyleCnt="0"/>
      <dgm:spPr/>
    </dgm:pt>
    <dgm:pt modelId="{7A1C2579-F53A-4FA6-A877-41A496961556}" type="pres">
      <dgm:prSet presAssocID="{2F04208E-D2D5-482E-80D2-1A8B14E6E5CD}" presName="level" presStyleLbl="node1" presStyleIdx="1" presStyleCnt="6">
        <dgm:presLayoutVars>
          <dgm:chMax val="1"/>
          <dgm:bulletEnabled val="1"/>
        </dgm:presLayoutVars>
      </dgm:prSet>
      <dgm:spPr/>
    </dgm:pt>
    <dgm:pt modelId="{3A3F6C3F-4E92-4E3E-9EBF-ED36E1926EDA}" type="pres">
      <dgm:prSet presAssocID="{2F04208E-D2D5-482E-80D2-1A8B14E6E5C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A0B953-12BC-4CEA-A66C-2DBCD18C5F86}" type="pres">
      <dgm:prSet presAssocID="{77BF812C-7E3D-4BAE-981D-225238D4AC4E}" presName="Name8" presStyleCnt="0"/>
      <dgm:spPr/>
    </dgm:pt>
    <dgm:pt modelId="{8EF8EB20-01C3-472B-AE6E-795059C1A2A6}" type="pres">
      <dgm:prSet presAssocID="{77BF812C-7E3D-4BAE-981D-225238D4AC4E}" presName="level" presStyleLbl="node1" presStyleIdx="2" presStyleCnt="6">
        <dgm:presLayoutVars>
          <dgm:chMax val="1"/>
          <dgm:bulletEnabled val="1"/>
        </dgm:presLayoutVars>
      </dgm:prSet>
      <dgm:spPr/>
    </dgm:pt>
    <dgm:pt modelId="{E1F7C3C3-D8C2-4C37-90C2-132DEFB06BE0}" type="pres">
      <dgm:prSet presAssocID="{77BF812C-7E3D-4BAE-981D-225238D4AC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99D7352-1A04-456F-A94A-90C1D3448260}" type="pres">
      <dgm:prSet presAssocID="{7C820B87-0296-4472-A97D-3A79ED24D4F5}" presName="Name8" presStyleCnt="0"/>
      <dgm:spPr/>
    </dgm:pt>
    <dgm:pt modelId="{EE17F9E7-F25D-4FFC-AFEF-CAAB98A7352E}" type="pres">
      <dgm:prSet presAssocID="{7C820B87-0296-4472-A97D-3A79ED24D4F5}" presName="level" presStyleLbl="node1" presStyleIdx="3" presStyleCnt="6">
        <dgm:presLayoutVars>
          <dgm:chMax val="1"/>
          <dgm:bulletEnabled val="1"/>
        </dgm:presLayoutVars>
      </dgm:prSet>
      <dgm:spPr/>
    </dgm:pt>
    <dgm:pt modelId="{B49569CD-2F23-48EE-AD66-3C5A3DC4F51D}" type="pres">
      <dgm:prSet presAssocID="{7C820B87-0296-4472-A97D-3A79ED24D4F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4D4E174-10AE-466F-B8E5-09C28C146A41}" type="pres">
      <dgm:prSet presAssocID="{EF589EFC-A987-404B-A8E1-D61BCA47BF9E}" presName="Name8" presStyleCnt="0"/>
      <dgm:spPr/>
    </dgm:pt>
    <dgm:pt modelId="{5E22E6F9-D9A5-449F-9551-BCD06651011A}" type="pres">
      <dgm:prSet presAssocID="{EF589EFC-A987-404B-A8E1-D61BCA47BF9E}" presName="level" presStyleLbl="node1" presStyleIdx="4" presStyleCnt="6">
        <dgm:presLayoutVars>
          <dgm:chMax val="1"/>
          <dgm:bulletEnabled val="1"/>
        </dgm:presLayoutVars>
      </dgm:prSet>
      <dgm:spPr/>
    </dgm:pt>
    <dgm:pt modelId="{CA4A5E5A-9A82-42D4-926A-5307791EBF26}" type="pres">
      <dgm:prSet presAssocID="{EF589EFC-A987-404B-A8E1-D61BCA47BF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6A63A39-CD82-4490-8717-F4BF234B600F}" type="pres">
      <dgm:prSet presAssocID="{F517E837-31FE-47F8-A994-18094F1D27A7}" presName="Name8" presStyleCnt="0"/>
      <dgm:spPr/>
    </dgm:pt>
    <dgm:pt modelId="{967FA11A-2ECA-40DD-8CAA-194CFBC88F40}" type="pres">
      <dgm:prSet presAssocID="{F517E837-31FE-47F8-A994-18094F1D27A7}" presName="level" presStyleLbl="node1" presStyleIdx="5" presStyleCnt="6">
        <dgm:presLayoutVars>
          <dgm:chMax val="1"/>
          <dgm:bulletEnabled val="1"/>
        </dgm:presLayoutVars>
      </dgm:prSet>
      <dgm:spPr/>
    </dgm:pt>
    <dgm:pt modelId="{F3F1AC72-7726-4DD6-B07A-41B1982B7EB2}" type="pres">
      <dgm:prSet presAssocID="{F517E837-31FE-47F8-A994-18094F1D27A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12F000B-8899-45BA-8205-0140DBBE5C34}" type="presOf" srcId="{F517E837-31FE-47F8-A994-18094F1D27A7}" destId="{F3F1AC72-7726-4DD6-B07A-41B1982B7EB2}" srcOrd="1" destOrd="0" presId="urn:microsoft.com/office/officeart/2005/8/layout/pyramid3"/>
    <dgm:cxn modelId="{602D5616-C73D-4592-8CA2-238C352ADBDD}" srcId="{B4FADFB6-61CC-46C7-B182-F9E6F1375B44}" destId="{7C820B87-0296-4472-A97D-3A79ED24D4F5}" srcOrd="3" destOrd="0" parTransId="{C32F6B99-9C67-48CC-A5B3-AC7D37FF34C5}" sibTransId="{0313F82B-690E-4733-99D7-60137FF04FF0}"/>
    <dgm:cxn modelId="{6F270D19-BA2B-4355-903B-BBFB273E00DF}" type="presOf" srcId="{2F04208E-D2D5-482E-80D2-1A8B14E6E5CD}" destId="{7A1C2579-F53A-4FA6-A877-41A496961556}" srcOrd="0" destOrd="0" presId="urn:microsoft.com/office/officeart/2005/8/layout/pyramid3"/>
    <dgm:cxn modelId="{B438FC26-35B4-4597-A6F3-A5DC55A6521E}" type="presOf" srcId="{7C820B87-0296-4472-A97D-3A79ED24D4F5}" destId="{B49569CD-2F23-48EE-AD66-3C5A3DC4F51D}" srcOrd="1" destOrd="0" presId="urn:microsoft.com/office/officeart/2005/8/layout/pyramid3"/>
    <dgm:cxn modelId="{35A67028-0B61-4CEF-910F-A2269CA9D975}" srcId="{B4FADFB6-61CC-46C7-B182-F9E6F1375B44}" destId="{2F04208E-D2D5-482E-80D2-1A8B14E6E5CD}" srcOrd="1" destOrd="0" parTransId="{CCE13303-3273-4CBB-86BD-661DD8884FE7}" sibTransId="{CCE67855-C640-44E8-A0F8-4AF3A3E9E34E}"/>
    <dgm:cxn modelId="{F877A934-C28D-4671-865E-F95C9A6CCC21}" type="presOf" srcId="{7C820B87-0296-4472-A97D-3A79ED24D4F5}" destId="{EE17F9E7-F25D-4FFC-AFEF-CAAB98A7352E}" srcOrd="0" destOrd="0" presId="urn:microsoft.com/office/officeart/2005/8/layout/pyramid3"/>
    <dgm:cxn modelId="{50B29A44-F097-4922-A166-375FBA395C76}" srcId="{B4FADFB6-61CC-46C7-B182-F9E6F1375B44}" destId="{EF589EFC-A987-404B-A8E1-D61BCA47BF9E}" srcOrd="4" destOrd="0" parTransId="{25240EEC-F10A-442A-B246-0C3B4795886E}" sibTransId="{BAC94579-2D6A-4D05-AE7E-BD94B2C0FCF4}"/>
    <dgm:cxn modelId="{C3E67B71-8E79-4F59-858B-3383DE444698}" type="presOf" srcId="{77BF812C-7E3D-4BAE-981D-225238D4AC4E}" destId="{8EF8EB20-01C3-472B-AE6E-795059C1A2A6}" srcOrd="0" destOrd="0" presId="urn:microsoft.com/office/officeart/2005/8/layout/pyramid3"/>
    <dgm:cxn modelId="{0234F579-D06E-4672-B39E-41B6BE761F01}" srcId="{B4FADFB6-61CC-46C7-B182-F9E6F1375B44}" destId="{B6E3CA01-E05D-4542-A345-086AA0921B04}" srcOrd="0" destOrd="0" parTransId="{476EC018-9FBA-4E87-892A-3AC0875B2BD2}" sibTransId="{96BC707C-BFE3-49C5-A527-1C88A61054CE}"/>
    <dgm:cxn modelId="{0060838D-27A6-48F8-BCDC-58705A8725C9}" type="presOf" srcId="{EF589EFC-A987-404B-A8E1-D61BCA47BF9E}" destId="{5E22E6F9-D9A5-449F-9551-BCD06651011A}" srcOrd="0" destOrd="0" presId="urn:microsoft.com/office/officeart/2005/8/layout/pyramid3"/>
    <dgm:cxn modelId="{CFF2E797-EB52-49CA-88A1-B19B5FFEC9D9}" srcId="{B4FADFB6-61CC-46C7-B182-F9E6F1375B44}" destId="{F517E837-31FE-47F8-A994-18094F1D27A7}" srcOrd="5" destOrd="0" parTransId="{CCAF500C-9046-4C6E-80AA-D0E7EEDECF42}" sibTransId="{58EBEF22-CC66-4598-A2E2-39A3AA4B73C3}"/>
    <dgm:cxn modelId="{3A6A9D9E-DF97-4833-BD80-791296E87A15}" type="presOf" srcId="{77BF812C-7E3D-4BAE-981D-225238D4AC4E}" destId="{E1F7C3C3-D8C2-4C37-90C2-132DEFB06BE0}" srcOrd="1" destOrd="0" presId="urn:microsoft.com/office/officeart/2005/8/layout/pyramid3"/>
    <dgm:cxn modelId="{7EF427A5-3B70-4B4E-9A33-1204D5D7A5E4}" type="presOf" srcId="{2F04208E-D2D5-482E-80D2-1A8B14E6E5CD}" destId="{3A3F6C3F-4E92-4E3E-9EBF-ED36E1926EDA}" srcOrd="1" destOrd="0" presId="urn:microsoft.com/office/officeart/2005/8/layout/pyramid3"/>
    <dgm:cxn modelId="{1069E2A8-F250-4242-ACF6-2BDA24191F61}" type="presOf" srcId="{EF589EFC-A987-404B-A8E1-D61BCA47BF9E}" destId="{CA4A5E5A-9A82-42D4-926A-5307791EBF26}" srcOrd="1" destOrd="0" presId="urn:microsoft.com/office/officeart/2005/8/layout/pyramid3"/>
    <dgm:cxn modelId="{AFE202BE-BE2F-47BA-8781-D984F9AF1078}" type="presOf" srcId="{F517E837-31FE-47F8-A994-18094F1D27A7}" destId="{967FA11A-2ECA-40DD-8CAA-194CFBC88F40}" srcOrd="0" destOrd="0" presId="urn:microsoft.com/office/officeart/2005/8/layout/pyramid3"/>
    <dgm:cxn modelId="{58ADB7C7-BEAC-47FE-942D-8467FBF6AFE4}" type="presOf" srcId="{B4FADFB6-61CC-46C7-B182-F9E6F1375B44}" destId="{05D3B7D7-BD80-47A0-8BDB-2D00313D2332}" srcOrd="0" destOrd="0" presId="urn:microsoft.com/office/officeart/2005/8/layout/pyramid3"/>
    <dgm:cxn modelId="{C29A6AD9-9265-43A9-8194-1FDAC0B286D6}" srcId="{B4FADFB6-61CC-46C7-B182-F9E6F1375B44}" destId="{77BF812C-7E3D-4BAE-981D-225238D4AC4E}" srcOrd="2" destOrd="0" parTransId="{809CA716-F348-46F8-9D03-BCF0A9CA6A74}" sibTransId="{4F58BCA2-E32A-4C03-92EF-792B2682918E}"/>
    <dgm:cxn modelId="{D1DC66DA-42A2-47F8-BE92-629ED11C80CD}" type="presOf" srcId="{B6E3CA01-E05D-4542-A345-086AA0921B04}" destId="{CA3B8596-A1F7-4A00-B220-A4024F044164}" srcOrd="0" destOrd="0" presId="urn:microsoft.com/office/officeart/2005/8/layout/pyramid3"/>
    <dgm:cxn modelId="{B4F54CE2-5F4D-4EAF-A24A-D71AA1EF62F2}" type="presOf" srcId="{B6E3CA01-E05D-4542-A345-086AA0921B04}" destId="{3D545176-003A-49BB-9124-1521A74D17A0}" srcOrd="1" destOrd="0" presId="urn:microsoft.com/office/officeart/2005/8/layout/pyramid3"/>
    <dgm:cxn modelId="{E50197E4-BF9C-4569-BB15-5665A283FBCE}" type="presParOf" srcId="{05D3B7D7-BD80-47A0-8BDB-2D00313D2332}" destId="{4BC322B8-FD9A-4190-80B3-6F7EF0979787}" srcOrd="0" destOrd="0" presId="urn:microsoft.com/office/officeart/2005/8/layout/pyramid3"/>
    <dgm:cxn modelId="{E345D831-A48B-4C36-9371-2E4128DF4187}" type="presParOf" srcId="{4BC322B8-FD9A-4190-80B3-6F7EF0979787}" destId="{CA3B8596-A1F7-4A00-B220-A4024F044164}" srcOrd="0" destOrd="0" presId="urn:microsoft.com/office/officeart/2005/8/layout/pyramid3"/>
    <dgm:cxn modelId="{A1D9F178-4E73-4942-AE9D-99A04CDCFAF1}" type="presParOf" srcId="{4BC322B8-FD9A-4190-80B3-6F7EF0979787}" destId="{3D545176-003A-49BB-9124-1521A74D17A0}" srcOrd="1" destOrd="0" presId="urn:microsoft.com/office/officeart/2005/8/layout/pyramid3"/>
    <dgm:cxn modelId="{D21AB708-11CF-48A9-81D7-65AE3CC7889D}" type="presParOf" srcId="{05D3B7D7-BD80-47A0-8BDB-2D00313D2332}" destId="{5A2D6CD3-64C6-4157-94BA-BE1816B2FCC8}" srcOrd="1" destOrd="0" presId="urn:microsoft.com/office/officeart/2005/8/layout/pyramid3"/>
    <dgm:cxn modelId="{0BCC6BD9-689C-4435-BF45-48C0501B2114}" type="presParOf" srcId="{5A2D6CD3-64C6-4157-94BA-BE1816B2FCC8}" destId="{7A1C2579-F53A-4FA6-A877-41A496961556}" srcOrd="0" destOrd="0" presId="urn:microsoft.com/office/officeart/2005/8/layout/pyramid3"/>
    <dgm:cxn modelId="{EA43977A-4DC6-4426-885B-ADA0A95D12A9}" type="presParOf" srcId="{5A2D6CD3-64C6-4157-94BA-BE1816B2FCC8}" destId="{3A3F6C3F-4E92-4E3E-9EBF-ED36E1926EDA}" srcOrd="1" destOrd="0" presId="urn:microsoft.com/office/officeart/2005/8/layout/pyramid3"/>
    <dgm:cxn modelId="{94CB3BB9-8CF5-4A5B-9AD7-D75FDA7BCCE4}" type="presParOf" srcId="{05D3B7D7-BD80-47A0-8BDB-2D00313D2332}" destId="{1CA0B953-12BC-4CEA-A66C-2DBCD18C5F86}" srcOrd="2" destOrd="0" presId="urn:microsoft.com/office/officeart/2005/8/layout/pyramid3"/>
    <dgm:cxn modelId="{F25C1538-E85F-44E0-9905-5D2D3ECB1150}" type="presParOf" srcId="{1CA0B953-12BC-4CEA-A66C-2DBCD18C5F86}" destId="{8EF8EB20-01C3-472B-AE6E-795059C1A2A6}" srcOrd="0" destOrd="0" presId="urn:microsoft.com/office/officeart/2005/8/layout/pyramid3"/>
    <dgm:cxn modelId="{529336BF-B432-478F-9C5B-DAB7DA108FA5}" type="presParOf" srcId="{1CA0B953-12BC-4CEA-A66C-2DBCD18C5F86}" destId="{E1F7C3C3-D8C2-4C37-90C2-132DEFB06BE0}" srcOrd="1" destOrd="0" presId="urn:microsoft.com/office/officeart/2005/8/layout/pyramid3"/>
    <dgm:cxn modelId="{B32D65B5-8B61-4D36-89BE-BF0E04F2816C}" type="presParOf" srcId="{05D3B7D7-BD80-47A0-8BDB-2D00313D2332}" destId="{499D7352-1A04-456F-A94A-90C1D3448260}" srcOrd="3" destOrd="0" presId="urn:microsoft.com/office/officeart/2005/8/layout/pyramid3"/>
    <dgm:cxn modelId="{5A94FBD0-F887-450A-9CF9-D221AE8CBB4C}" type="presParOf" srcId="{499D7352-1A04-456F-A94A-90C1D3448260}" destId="{EE17F9E7-F25D-4FFC-AFEF-CAAB98A7352E}" srcOrd="0" destOrd="0" presId="urn:microsoft.com/office/officeart/2005/8/layout/pyramid3"/>
    <dgm:cxn modelId="{CBF79120-3DDF-4C20-BB8E-D419D4AF2D42}" type="presParOf" srcId="{499D7352-1A04-456F-A94A-90C1D3448260}" destId="{B49569CD-2F23-48EE-AD66-3C5A3DC4F51D}" srcOrd="1" destOrd="0" presId="urn:microsoft.com/office/officeart/2005/8/layout/pyramid3"/>
    <dgm:cxn modelId="{48AA579C-DCC2-4B6D-A9FF-D936C49C17E9}" type="presParOf" srcId="{05D3B7D7-BD80-47A0-8BDB-2D00313D2332}" destId="{F4D4E174-10AE-466F-B8E5-09C28C146A41}" srcOrd="4" destOrd="0" presId="urn:microsoft.com/office/officeart/2005/8/layout/pyramid3"/>
    <dgm:cxn modelId="{7F99FF98-F650-4896-8547-ABDA1DD481E5}" type="presParOf" srcId="{F4D4E174-10AE-466F-B8E5-09C28C146A41}" destId="{5E22E6F9-D9A5-449F-9551-BCD06651011A}" srcOrd="0" destOrd="0" presId="urn:microsoft.com/office/officeart/2005/8/layout/pyramid3"/>
    <dgm:cxn modelId="{EFD8700A-B031-4512-827E-261E855B1C10}" type="presParOf" srcId="{F4D4E174-10AE-466F-B8E5-09C28C146A41}" destId="{CA4A5E5A-9A82-42D4-926A-5307791EBF26}" srcOrd="1" destOrd="0" presId="urn:microsoft.com/office/officeart/2005/8/layout/pyramid3"/>
    <dgm:cxn modelId="{1BE1426D-F473-419D-A757-15A16A933A42}" type="presParOf" srcId="{05D3B7D7-BD80-47A0-8BDB-2D00313D2332}" destId="{E6A63A39-CD82-4490-8717-F4BF234B600F}" srcOrd="5" destOrd="0" presId="urn:microsoft.com/office/officeart/2005/8/layout/pyramid3"/>
    <dgm:cxn modelId="{AEE02AF2-902B-4F98-8875-3D4D55313B0E}" type="presParOf" srcId="{E6A63A39-CD82-4490-8717-F4BF234B600F}" destId="{967FA11A-2ECA-40DD-8CAA-194CFBC88F40}" srcOrd="0" destOrd="0" presId="urn:microsoft.com/office/officeart/2005/8/layout/pyramid3"/>
    <dgm:cxn modelId="{9D97F1FC-5353-4F08-85EA-07E08779A7F8}" type="presParOf" srcId="{E6A63A39-CD82-4490-8717-F4BF234B600F}" destId="{F3F1AC72-7726-4DD6-B07A-41B1982B7EB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707CD-AB6A-4833-A6FD-3219838A6021}">
      <dsp:nvSpPr>
        <dsp:cNvPr id="0" name=""/>
        <dsp:cNvSpPr/>
      </dsp:nvSpPr>
      <dsp:spPr>
        <a:xfrm rot="10800000">
          <a:off x="888733" y="2433"/>
          <a:ext cx="2420827" cy="1115903"/>
        </a:xfrm>
        <a:prstGeom prst="homePlate">
          <a:avLst/>
        </a:prstGeom>
        <a:solidFill>
          <a:srgbClr val="54713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082" tIns="60960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Native biological material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Plants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Animals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Other organisms</a:t>
          </a:r>
        </a:p>
      </dsp:txBody>
      <dsp:txXfrm rot="10800000">
        <a:off x="1167709" y="2433"/>
        <a:ext cx="2141851" cy="1115903"/>
      </dsp:txXfrm>
    </dsp:sp>
    <dsp:sp modelId="{8D10C8B9-0E2D-470E-A1CA-BB3E561A4647}">
      <dsp:nvSpPr>
        <dsp:cNvPr id="0" name=""/>
        <dsp:cNvSpPr/>
      </dsp:nvSpPr>
      <dsp:spPr>
        <a:xfrm>
          <a:off x="330781" y="2433"/>
          <a:ext cx="1115903" cy="111590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57150">
          <a:solidFill>
            <a:srgbClr val="547133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6C6BF-B072-4C74-A3DA-CE1CDC026FD0}">
      <dsp:nvSpPr>
        <dsp:cNvPr id="0" name=""/>
        <dsp:cNvSpPr/>
      </dsp:nvSpPr>
      <dsp:spPr>
        <a:xfrm rot="10800000">
          <a:off x="888733" y="1451442"/>
          <a:ext cx="2420827" cy="1115903"/>
        </a:xfrm>
        <a:prstGeom prst="homePlate">
          <a:avLst/>
        </a:prstGeom>
        <a:solidFill>
          <a:srgbClr val="85381B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08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Collection</a:t>
          </a:r>
          <a:endParaRPr lang="en-AU" sz="14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 rot="10800000">
        <a:off x="1167709" y="1451442"/>
        <a:ext cx="2141851" cy="1115903"/>
      </dsp:txXfrm>
    </dsp:sp>
    <dsp:sp modelId="{BC6AC6F5-2411-4BD8-8332-D0C91251E8BA}">
      <dsp:nvSpPr>
        <dsp:cNvPr id="0" name=""/>
        <dsp:cNvSpPr/>
      </dsp:nvSpPr>
      <dsp:spPr>
        <a:xfrm>
          <a:off x="330781" y="1451442"/>
          <a:ext cx="1115903" cy="1115903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6000" r="-6000"/>
          </a:stretch>
        </a:blipFill>
        <a:ln w="57150">
          <a:solidFill>
            <a:srgbClr val="85381B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326F5-F6EB-42CE-98F0-D6ADBC125B69}">
      <dsp:nvSpPr>
        <dsp:cNvPr id="0" name=""/>
        <dsp:cNvSpPr/>
      </dsp:nvSpPr>
      <dsp:spPr>
        <a:xfrm rot="10800000">
          <a:off x="888733" y="2900451"/>
          <a:ext cx="2420827" cy="1115903"/>
        </a:xfrm>
        <a:prstGeom prst="homePlate">
          <a:avLst/>
        </a:prstGeom>
        <a:solidFill>
          <a:srgbClr val="232F4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08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Research</a:t>
          </a:r>
          <a:endParaRPr lang="en-AU" sz="14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 rot="10800000">
        <a:off x="1167709" y="2900451"/>
        <a:ext cx="2141851" cy="1115903"/>
      </dsp:txXfrm>
    </dsp:sp>
    <dsp:sp modelId="{84758872-0B73-47BE-9129-9333FA439E28}">
      <dsp:nvSpPr>
        <dsp:cNvPr id="0" name=""/>
        <dsp:cNvSpPr/>
      </dsp:nvSpPr>
      <dsp:spPr>
        <a:xfrm>
          <a:off x="330781" y="2900451"/>
          <a:ext cx="1115903" cy="1115903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57150">
          <a:solidFill>
            <a:srgbClr val="232F42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49453-6C2B-4E9C-BE9F-4444F68DEF09}">
      <dsp:nvSpPr>
        <dsp:cNvPr id="0" name=""/>
        <dsp:cNvSpPr/>
      </dsp:nvSpPr>
      <dsp:spPr>
        <a:xfrm rot="10800000">
          <a:off x="888733" y="4349460"/>
          <a:ext cx="2420827" cy="1115903"/>
        </a:xfrm>
        <a:prstGeom prst="homePlate">
          <a:avLst/>
        </a:prstGeom>
        <a:solidFill>
          <a:srgbClr val="F4792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082" tIns="60960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Commercial application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Medicines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Cosmetics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Materials</a:t>
          </a:r>
        </a:p>
      </dsp:txBody>
      <dsp:txXfrm rot="10800000">
        <a:off x="1167709" y="4349460"/>
        <a:ext cx="2141851" cy="1115903"/>
      </dsp:txXfrm>
    </dsp:sp>
    <dsp:sp modelId="{5ECF4C70-BFC0-44A1-BCCB-215DF3C4E764}">
      <dsp:nvSpPr>
        <dsp:cNvPr id="0" name=""/>
        <dsp:cNvSpPr/>
      </dsp:nvSpPr>
      <dsp:spPr>
        <a:xfrm>
          <a:off x="330781" y="4349460"/>
          <a:ext cx="1115903" cy="1115903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 w="57150">
          <a:solidFill>
            <a:srgbClr val="F4792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B8596-A1F7-4A00-B220-A4024F044164}">
      <dsp:nvSpPr>
        <dsp:cNvPr id="0" name=""/>
        <dsp:cNvSpPr/>
      </dsp:nvSpPr>
      <dsp:spPr>
        <a:xfrm rot="10800000">
          <a:off x="0" y="0"/>
          <a:ext cx="6372697" cy="804125"/>
        </a:xfrm>
        <a:prstGeom prst="trapezoid">
          <a:avLst>
            <a:gd name="adj" fmla="val 66042"/>
          </a:avLst>
        </a:prstGeom>
        <a:solidFill>
          <a:srgbClr val="1B6B34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International developments</a:t>
          </a:r>
        </a:p>
      </dsp:txBody>
      <dsp:txXfrm rot="-10800000">
        <a:off x="1115221" y="0"/>
        <a:ext cx="4142253" cy="804125"/>
      </dsp:txXfrm>
    </dsp:sp>
    <dsp:sp modelId="{7A1C2579-F53A-4FA6-A877-41A496961556}">
      <dsp:nvSpPr>
        <dsp:cNvPr id="0" name=""/>
        <dsp:cNvSpPr/>
      </dsp:nvSpPr>
      <dsp:spPr>
        <a:xfrm rot="10800000">
          <a:off x="531058" y="804125"/>
          <a:ext cx="5310580" cy="804125"/>
        </a:xfrm>
        <a:prstGeom prst="trapezoid">
          <a:avLst>
            <a:gd name="adj" fmla="val 66042"/>
          </a:avLst>
        </a:prstGeom>
        <a:solidFill>
          <a:srgbClr val="2C8646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Review of Act</a:t>
          </a:r>
        </a:p>
      </dsp:txBody>
      <dsp:txXfrm rot="-10800000">
        <a:off x="1460409" y="804125"/>
        <a:ext cx="3451877" cy="804125"/>
      </dsp:txXfrm>
    </dsp:sp>
    <dsp:sp modelId="{8EF8EB20-01C3-472B-AE6E-795059C1A2A6}">
      <dsp:nvSpPr>
        <dsp:cNvPr id="0" name=""/>
        <dsp:cNvSpPr/>
      </dsp:nvSpPr>
      <dsp:spPr>
        <a:xfrm rot="10800000">
          <a:off x="1062116" y="1608251"/>
          <a:ext cx="4248464" cy="804125"/>
        </a:xfrm>
        <a:prstGeom prst="trapezoid">
          <a:avLst>
            <a:gd name="adj" fmla="val 66042"/>
          </a:avLst>
        </a:prstGeom>
        <a:solidFill>
          <a:srgbClr val="36A455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Options paper</a:t>
          </a:r>
        </a:p>
      </dsp:txBody>
      <dsp:txXfrm rot="-10800000">
        <a:off x="1805597" y="1608251"/>
        <a:ext cx="2761502" cy="804125"/>
      </dsp:txXfrm>
    </dsp:sp>
    <dsp:sp modelId="{EE17F9E7-F25D-4FFC-AFEF-CAAB98A7352E}">
      <dsp:nvSpPr>
        <dsp:cNvPr id="0" name=""/>
        <dsp:cNvSpPr/>
      </dsp:nvSpPr>
      <dsp:spPr>
        <a:xfrm rot="10800000">
          <a:off x="1593174" y="2412377"/>
          <a:ext cx="3186348" cy="804125"/>
        </a:xfrm>
        <a:prstGeom prst="trapezoid">
          <a:avLst>
            <a:gd name="adj" fmla="val 66042"/>
          </a:avLst>
        </a:prstGeom>
        <a:solidFill>
          <a:srgbClr val="55C776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Legislative amendments</a:t>
          </a:r>
        </a:p>
      </dsp:txBody>
      <dsp:txXfrm rot="-10800000">
        <a:off x="2150785" y="2412377"/>
        <a:ext cx="2071126" cy="804125"/>
      </dsp:txXfrm>
    </dsp:sp>
    <dsp:sp modelId="{5E22E6F9-D9A5-449F-9551-BCD06651011A}">
      <dsp:nvSpPr>
        <dsp:cNvPr id="0" name=""/>
        <dsp:cNvSpPr/>
      </dsp:nvSpPr>
      <dsp:spPr>
        <a:xfrm rot="10800000">
          <a:off x="2124232" y="3216502"/>
          <a:ext cx="2124232" cy="804125"/>
        </a:xfrm>
        <a:prstGeom prst="trapezoid">
          <a:avLst>
            <a:gd name="adj" fmla="val 66042"/>
          </a:avLst>
        </a:prstGeom>
        <a:solidFill>
          <a:srgbClr val="88D89F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Code of Practice and Guidelines</a:t>
          </a:r>
        </a:p>
      </dsp:txBody>
      <dsp:txXfrm rot="-10800000">
        <a:off x="2495972" y="3216502"/>
        <a:ext cx="1380751" cy="804125"/>
      </dsp:txXfrm>
    </dsp:sp>
    <dsp:sp modelId="{967FA11A-2ECA-40DD-8CAA-194CFBC88F40}">
      <dsp:nvSpPr>
        <dsp:cNvPr id="0" name=""/>
        <dsp:cNvSpPr/>
      </dsp:nvSpPr>
      <dsp:spPr>
        <a:xfrm rot="10800000">
          <a:off x="2655290" y="4020628"/>
          <a:ext cx="1062116" cy="804125"/>
        </a:xfrm>
        <a:prstGeom prst="trapezoid">
          <a:avLst>
            <a:gd name="adj" fmla="val 66042"/>
          </a:avLst>
        </a:prstGeom>
        <a:solidFill>
          <a:srgbClr val="BAE8C7"/>
        </a:solidFill>
        <a:ln w="12700" cap="sq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100" kern="1200" dirty="0"/>
            <a:t>Implementation and capacity strengthening</a:t>
          </a:r>
        </a:p>
      </dsp:txBody>
      <dsp:txXfrm rot="-10800000">
        <a:off x="2655290" y="4020628"/>
        <a:ext cx="1062116" cy="804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A09DDA-0787-4B42-881F-6B3C23931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1845B-8C18-C246-A0D1-61FFD1963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01B5-88AD-1849-891D-EA2905EB5A88}" type="datetimeFigureOut">
              <a:rPr lang="en-GB" smtClean="0"/>
              <a:t>03/04/2023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5FE6D-CCE1-E44E-89A4-77460EF6C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6315B-F8F9-5649-8DCB-C363E729D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02F4-4C0C-5F4F-8771-7E15167AE5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45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AB23-24A6-494C-BA00-B87242B78CB4}" type="datetimeFigureOut">
              <a:rPr lang="en-GB" smtClean="0"/>
              <a:t>03/04/2023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530D-631F-4981-98F0-E6C07C67E1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54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24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33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22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69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40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ation Title">
            <a:extLst>
              <a:ext uri="{FF2B5EF4-FFF2-40B4-BE49-F238E27FC236}">
                <a16:creationId xmlns:a16="http://schemas.microsoft.com/office/drawing/2014/main" id="{27200510-6B72-624A-A0B0-026CD1676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03438"/>
            <a:ext cx="8229600" cy="4068762"/>
          </a:xfrm>
        </p:spPr>
        <p:txBody>
          <a:bodyPr/>
          <a:lstStyle>
            <a:lvl1pPr marL="547688" indent="-547688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+mj-lt"/>
              <a:buAutoNum type="arabicPeriod"/>
              <a:tabLst>
                <a:tab pos="8170863" algn="r"/>
              </a:tabLst>
              <a:defRPr sz="2000" b="0">
                <a:solidFill>
                  <a:schemeClr val="tx1"/>
                </a:solidFill>
              </a:defRPr>
            </a:lvl1pPr>
            <a:lvl2pPr marL="547688" indent="0">
              <a:buClr>
                <a:schemeClr val="accent4"/>
              </a:buClr>
              <a:buFont typeface="+mj-lt"/>
              <a:buNone/>
              <a:tabLst>
                <a:tab pos="8170863" algn="r"/>
              </a:tabLst>
              <a:defRPr sz="1400"/>
            </a:lvl2pPr>
            <a:lvl3pPr marL="730250" indent="-182563">
              <a:lnSpc>
                <a:spcPct val="100000"/>
              </a:lnSpc>
              <a:tabLst>
                <a:tab pos="8170863" algn="r"/>
              </a:tabLst>
              <a:defRPr sz="1400"/>
            </a:lvl3pPr>
            <a:lvl4pPr marL="914400" indent="-182563">
              <a:lnSpc>
                <a:spcPct val="100000"/>
              </a:lnSpc>
              <a:tabLst>
                <a:tab pos="8170863" algn="r"/>
              </a:tabLst>
              <a:defRPr sz="1400"/>
            </a:lvl4pPr>
            <a:lvl5pPr marL="1096963" indent="-182563">
              <a:lnSpc>
                <a:spcPct val="100000"/>
              </a:lnSpc>
              <a:tabLst>
                <a:tab pos="8170863" algn="r"/>
              </a:tabLst>
              <a:defRPr sz="1400"/>
            </a:lvl5pPr>
            <a:lvl6pPr marL="1279525" indent="-182563">
              <a:lnSpc>
                <a:spcPct val="100000"/>
              </a:lnSpc>
              <a:tabLst>
                <a:tab pos="8170863" algn="r"/>
              </a:tabLst>
              <a:defRPr sz="1400"/>
            </a:lvl6pPr>
            <a:lvl7pPr marL="1462088" indent="-182563">
              <a:lnSpc>
                <a:spcPct val="100000"/>
              </a:lnSpc>
              <a:tabLst>
                <a:tab pos="8170863" algn="r"/>
              </a:tabLst>
              <a:defRPr sz="1400"/>
            </a:lvl7pPr>
            <a:lvl8pPr marL="1644650" indent="-182563">
              <a:lnSpc>
                <a:spcPct val="100000"/>
              </a:lnSpc>
              <a:tabLst>
                <a:tab pos="8170863" algn="r"/>
              </a:tabLst>
              <a:defRPr sz="1400"/>
            </a:lvl8pPr>
            <a:lvl9pPr marL="1828800" indent="-182563">
              <a:lnSpc>
                <a:spcPct val="100000"/>
              </a:lnSpc>
              <a:tabLst>
                <a:tab pos="8170863" algn="r"/>
              </a:tabLst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CBB5EE8C-5641-7446-A666-D6661816F23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Department of Environment and Science</a:t>
            </a:r>
          </a:p>
        </p:txBody>
      </p:sp>
      <p:sp>
        <p:nvSpPr>
          <p:cNvPr id="2" name="Date">
            <a:extLst>
              <a:ext uri="{FF2B5EF4-FFF2-40B4-BE49-F238E27FC236}">
                <a16:creationId xmlns:a16="http://schemas.microsoft.com/office/drawing/2014/main" id="{05FEE32E-1FF0-EC4F-8BCD-AD139AB2999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406640" y="6355080"/>
            <a:ext cx="1280160" cy="137160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A6B0A2ED-8895-4251-8602-637C46A5B6D9}" type="datetime6">
              <a:rPr lang="en-GB" smtClean="0"/>
              <a:pPr/>
              <a:t>April 23</a:t>
            </a:fld>
            <a:endParaRPr lang="en-GB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406640" y="6492240"/>
            <a:ext cx="1280160" cy="137160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en-GB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2352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[Slide title]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57200" y="2103120"/>
            <a:ext cx="8229600" cy="4069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D82E5D4D-6A38-E34C-9CBB-DD4D3E046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295" y="6355080"/>
            <a:ext cx="3981768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Department of Environment and Science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0B0052F3-F75C-443D-98E1-2E3932300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06640" y="6492240"/>
            <a:ext cx="1280160" cy="137160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r>
              <a:rPr lang="en-GB" dirty="0"/>
              <a:t>‹#›</a:t>
            </a: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A3263BB0-C399-4C76-B6A2-0DE4744E6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6640" y="6355080"/>
            <a:ext cx="1280160" cy="137160"/>
          </a:xfrm>
          <a:prstGeom prst="rect">
            <a:avLst/>
          </a:prstGeom>
        </p:spPr>
        <p:txBody>
          <a:bodyPr/>
          <a:lstStyle>
            <a:lvl1pPr algn="r">
              <a:defRPr sz="700"/>
            </a:lvl1pPr>
          </a:lstStyle>
          <a:p>
            <a:fld id="{A6B0A2ED-8895-4251-8602-637C46A5B6D9}" type="datetime6">
              <a:rPr lang="en-GB" smtClean="0"/>
              <a:pPr/>
              <a:t>April 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1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hdr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◦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›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rabicPeriod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lphaLcPeriod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romanLcPeriod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880" userDrawn="1">
          <p15:clr>
            <a:srgbClr val="F26B43"/>
          </p15:clr>
        </p15:guide>
        <p15:guide id="1" pos="288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pos="2965" userDrawn="1">
          <p15:clr>
            <a:srgbClr val="F26B43"/>
          </p15:clr>
        </p15:guide>
        <p15:guide id="4" pos="2795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2074" userDrawn="1">
          <p15:clr>
            <a:srgbClr val="F26B43"/>
          </p15:clr>
        </p15:guide>
        <p15:guide id="7" pos="1901" userDrawn="1">
          <p15:clr>
            <a:srgbClr val="F26B43"/>
          </p15:clr>
        </p15:guide>
        <p15:guide id="8" pos="3686" userDrawn="1">
          <p15:clr>
            <a:srgbClr val="F26B43"/>
          </p15:clr>
        </p15:guide>
        <p15:guide id="9" pos="3859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1325" userDrawn="1">
          <p15:clr>
            <a:srgbClr val="F26B43"/>
          </p15:clr>
        </p15:guide>
        <p15:guide id="12" orient="horz" pos="1152" userDrawn="1">
          <p15:clr>
            <a:srgbClr val="F26B43"/>
          </p15:clr>
        </p15:guide>
        <p15:guide id="13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vironment.des.qld.gov.au/licences-permits/plants-animals/biodiscovery/traditional-knowledge" TargetMode="External"/><Relationship Id="rId4" Type="http://schemas.openxmlformats.org/officeDocument/2006/relationships/hyperlink" Target="mailto:qldscience@des.qld.gov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391824BB-1415-4FB9-AB29-73B4D769F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299695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DF98A56B-62F3-4F6A-AA0B-1019C7A67C3E}"/>
              </a:ext>
            </a:extLst>
          </p:cNvPr>
          <p:cNvGrpSpPr/>
          <p:nvPr/>
        </p:nvGrpSpPr>
        <p:grpSpPr>
          <a:xfrm>
            <a:off x="-511083" y="1700808"/>
            <a:ext cx="438460" cy="4163035"/>
            <a:chOff x="-612576" y="-288332"/>
            <a:chExt cx="438460" cy="416303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F2FBD1-2636-4CB9-B86D-61ECBEE75183}"/>
                </a:ext>
              </a:extLst>
            </p:cNvPr>
            <p:cNvSpPr/>
            <p:nvPr/>
          </p:nvSpPr>
          <p:spPr>
            <a:xfrm>
              <a:off x="-610680" y="-288332"/>
              <a:ext cx="432048" cy="432048"/>
            </a:xfrm>
            <a:prstGeom prst="rect">
              <a:avLst/>
            </a:prstGeom>
            <a:solidFill>
              <a:srgbClr val="54713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3F614C5-E521-40EE-9370-2E5D5E398926}"/>
                </a:ext>
              </a:extLst>
            </p:cNvPr>
            <p:cNvSpPr/>
            <p:nvPr/>
          </p:nvSpPr>
          <p:spPr>
            <a:xfrm>
              <a:off x="-612576" y="655763"/>
              <a:ext cx="432048" cy="432048"/>
            </a:xfrm>
            <a:prstGeom prst="rect">
              <a:avLst/>
            </a:prstGeom>
            <a:solidFill>
              <a:srgbClr val="232F4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412A04E-B1E1-4513-BB01-7978840DE629}"/>
                </a:ext>
              </a:extLst>
            </p:cNvPr>
            <p:cNvSpPr/>
            <p:nvPr/>
          </p:nvSpPr>
          <p:spPr>
            <a:xfrm>
              <a:off x="-610680" y="1121885"/>
              <a:ext cx="432048" cy="432048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F1E7367-D8FC-4A9B-B8D8-43FE06027268}"/>
                </a:ext>
              </a:extLst>
            </p:cNvPr>
            <p:cNvSpPr/>
            <p:nvPr/>
          </p:nvSpPr>
          <p:spPr>
            <a:xfrm>
              <a:off x="-612576" y="1588007"/>
              <a:ext cx="432048" cy="432048"/>
            </a:xfrm>
            <a:prstGeom prst="rect">
              <a:avLst/>
            </a:prstGeom>
            <a:solidFill>
              <a:srgbClr val="A61D2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56A8DF6-7CDC-4A38-9679-82FACC2EF218}"/>
                </a:ext>
              </a:extLst>
            </p:cNvPr>
            <p:cNvSpPr/>
            <p:nvPr/>
          </p:nvSpPr>
          <p:spPr>
            <a:xfrm>
              <a:off x="-606164" y="2057204"/>
              <a:ext cx="432048" cy="432048"/>
            </a:xfrm>
            <a:prstGeom prst="rect">
              <a:avLst/>
            </a:prstGeom>
            <a:solidFill>
              <a:srgbClr val="F47920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5E317C-50F9-4040-906F-63C3DB44D91F}"/>
                </a:ext>
              </a:extLst>
            </p:cNvPr>
            <p:cNvSpPr/>
            <p:nvPr/>
          </p:nvSpPr>
          <p:spPr>
            <a:xfrm>
              <a:off x="-606164" y="2520251"/>
              <a:ext cx="432048" cy="432048"/>
            </a:xfrm>
            <a:prstGeom prst="rect">
              <a:avLst/>
            </a:prstGeom>
            <a:solidFill>
              <a:srgbClr val="85381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7792A94-ACFC-486A-BD83-89DC7C15FECF}"/>
                </a:ext>
              </a:extLst>
            </p:cNvPr>
            <p:cNvSpPr/>
            <p:nvPr/>
          </p:nvSpPr>
          <p:spPr>
            <a:xfrm>
              <a:off x="-612576" y="3442655"/>
              <a:ext cx="432048" cy="432048"/>
            </a:xfrm>
            <a:prstGeom prst="rect">
              <a:avLst/>
            </a:prstGeom>
            <a:solidFill>
              <a:srgbClr val="9EBD3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4DCC1C8-46B0-407F-B7A5-D3DBC7057CCA}"/>
                </a:ext>
              </a:extLst>
            </p:cNvPr>
            <p:cNvSpPr/>
            <p:nvPr/>
          </p:nvSpPr>
          <p:spPr>
            <a:xfrm>
              <a:off x="-610680" y="2983298"/>
              <a:ext cx="432048" cy="432048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B8C875E-C553-4D38-AA28-BD4E8A87A538}"/>
                </a:ext>
              </a:extLst>
            </p:cNvPr>
            <p:cNvSpPr/>
            <p:nvPr/>
          </p:nvSpPr>
          <p:spPr>
            <a:xfrm>
              <a:off x="-610680" y="188104"/>
              <a:ext cx="432048" cy="432048"/>
            </a:xfrm>
            <a:prstGeom prst="rect">
              <a:avLst/>
            </a:prstGeom>
            <a:solidFill>
              <a:srgbClr val="EBEEE6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</p:grpSp>
      <p:sp>
        <p:nvSpPr>
          <p:cNvPr id="42" name="AutoShape 2">
            <a:extLst>
              <a:ext uri="{FF2B5EF4-FFF2-40B4-BE49-F238E27FC236}">
                <a16:creationId xmlns:a16="http://schemas.microsoft.com/office/drawing/2014/main" id="{498FB835-B4B0-422F-B2C6-8137771703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5963" y="2319338"/>
            <a:ext cx="51720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3" name="AutoShape 4">
            <a:extLst>
              <a:ext uri="{FF2B5EF4-FFF2-40B4-BE49-F238E27FC236}">
                <a16:creationId xmlns:a16="http://schemas.microsoft.com/office/drawing/2014/main" id="{D01EECBA-E761-4675-BE24-E893B87488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5963" y="2343150"/>
            <a:ext cx="517207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3E9DB47-E400-4E5A-A70E-E2F0DA106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7" y="3745805"/>
            <a:ext cx="9144000" cy="3140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AE0584B-D049-45A0-B0BC-CA99C288E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281" y="5949280"/>
            <a:ext cx="1748041" cy="58402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50AF998-F2FC-4CBB-9A25-9FE3936482F1}"/>
              </a:ext>
            </a:extLst>
          </p:cNvPr>
          <p:cNvSpPr txBox="1"/>
          <p:nvPr/>
        </p:nvSpPr>
        <p:spPr>
          <a:xfrm>
            <a:off x="1393098" y="2876163"/>
            <a:ext cx="6375143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AU" sz="3200" b="1" dirty="0">
                <a:solidFill>
                  <a:srgbClr val="F4792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Traditional knowledge protections </a:t>
            </a:r>
            <a:br>
              <a:rPr lang="en-AU" sz="3200" b="1" dirty="0">
                <a:solidFill>
                  <a:srgbClr val="F4792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AU" sz="3200" b="1" dirty="0">
                <a:solidFill>
                  <a:srgbClr val="F4792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biodiscovery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6CB1756-D9D1-4943-A750-6D8C9C0A0F5A}"/>
              </a:ext>
            </a:extLst>
          </p:cNvPr>
          <p:cNvCxnSpPr/>
          <p:nvPr/>
        </p:nvCxnSpPr>
        <p:spPr>
          <a:xfrm flipH="1" flipV="1">
            <a:off x="10928" y="3719474"/>
            <a:ext cx="9139484" cy="648073"/>
          </a:xfrm>
          <a:prstGeom prst="line">
            <a:avLst/>
          </a:prstGeom>
          <a:ln w="57150" cap="sq">
            <a:solidFill>
              <a:srgbClr val="232F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0233D1-52E1-4F2D-BF18-7326DE8318C4}"/>
              </a:ext>
            </a:extLst>
          </p:cNvPr>
          <p:cNvSpPr txBox="1"/>
          <p:nvPr/>
        </p:nvSpPr>
        <p:spPr>
          <a:xfrm>
            <a:off x="10928" y="44624"/>
            <a:ext cx="9139483" cy="276999"/>
          </a:xfrm>
          <a:prstGeom prst="rect">
            <a:avLst/>
          </a:prstGeom>
          <a:solidFill>
            <a:srgbClr val="232F4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800"/>
              </a:spcAft>
              <a:buSzPct val="100000"/>
            </a:pPr>
            <a:r>
              <a:rPr lang="en-AU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ANZSOG National Regulators Community of Practice – February 2023</a:t>
            </a:r>
          </a:p>
        </p:txBody>
      </p:sp>
    </p:spTree>
    <p:extLst>
      <p:ext uri="{BB962C8B-B14F-4D97-AF65-F5344CB8AC3E}">
        <p14:creationId xmlns:p14="http://schemas.microsoft.com/office/powerpoint/2010/main" val="118402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9CE2182-9D1A-C43D-43D0-7BF5E5DDBB38}"/>
              </a:ext>
            </a:extLst>
          </p:cNvPr>
          <p:cNvSpPr/>
          <p:nvPr/>
        </p:nvSpPr>
        <p:spPr>
          <a:xfrm>
            <a:off x="122046" y="661390"/>
            <a:ext cx="3543596" cy="5719938"/>
          </a:xfrm>
          <a:prstGeom prst="rect">
            <a:avLst/>
          </a:prstGeom>
          <a:solidFill>
            <a:srgbClr val="EBEEE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AB3CC-6A32-42A3-8A73-7CD92F849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7" t="19914" r="8264" b="71729"/>
          <a:stretch/>
        </p:blipFill>
        <p:spPr>
          <a:xfrm>
            <a:off x="0" y="-16718"/>
            <a:ext cx="9144000" cy="57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A714A-35A6-486C-92EC-62F9360EB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50" t="90256" r="7863" b="4730"/>
          <a:stretch/>
        </p:blipFill>
        <p:spPr>
          <a:xfrm>
            <a:off x="-12550" y="6453337"/>
            <a:ext cx="9156550" cy="4046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E999F8B-046B-43DE-963D-9920A4E2C1AD}"/>
              </a:ext>
            </a:extLst>
          </p:cNvPr>
          <p:cNvGrpSpPr/>
          <p:nvPr/>
        </p:nvGrpSpPr>
        <p:grpSpPr>
          <a:xfrm>
            <a:off x="-537362" y="1700808"/>
            <a:ext cx="432048" cy="4163035"/>
            <a:chOff x="-537362" y="1700808"/>
            <a:chExt cx="432048" cy="41630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DE0581-8E2C-4001-B601-94B733E6BC66}"/>
                </a:ext>
              </a:extLst>
            </p:cNvPr>
            <p:cNvSpPr/>
            <p:nvPr/>
          </p:nvSpPr>
          <p:spPr>
            <a:xfrm>
              <a:off x="-537362" y="1700808"/>
              <a:ext cx="432048" cy="432048"/>
            </a:xfrm>
            <a:prstGeom prst="rect">
              <a:avLst/>
            </a:prstGeom>
            <a:solidFill>
              <a:srgbClr val="54713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53FF62-F834-4FF0-A522-9553531E0843}"/>
                </a:ext>
              </a:extLst>
            </p:cNvPr>
            <p:cNvSpPr/>
            <p:nvPr/>
          </p:nvSpPr>
          <p:spPr>
            <a:xfrm>
              <a:off x="-537362" y="2644903"/>
              <a:ext cx="432048" cy="432048"/>
            </a:xfrm>
            <a:prstGeom prst="rect">
              <a:avLst/>
            </a:prstGeom>
            <a:solidFill>
              <a:srgbClr val="232F4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37BC54-4104-4A1E-984F-509AC78D599B}"/>
                </a:ext>
              </a:extLst>
            </p:cNvPr>
            <p:cNvSpPr/>
            <p:nvPr/>
          </p:nvSpPr>
          <p:spPr>
            <a:xfrm>
              <a:off x="-537362" y="3111025"/>
              <a:ext cx="432048" cy="432048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F8923D-2EE1-42AF-8EA9-96CA06D7B94E}"/>
                </a:ext>
              </a:extLst>
            </p:cNvPr>
            <p:cNvSpPr/>
            <p:nvPr/>
          </p:nvSpPr>
          <p:spPr>
            <a:xfrm>
              <a:off x="-537362" y="3577147"/>
              <a:ext cx="432048" cy="432048"/>
            </a:xfrm>
            <a:prstGeom prst="rect">
              <a:avLst/>
            </a:prstGeom>
            <a:solidFill>
              <a:srgbClr val="A61D2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9D3283-1DF6-4658-9E97-1DC85EB6775F}"/>
                </a:ext>
              </a:extLst>
            </p:cNvPr>
            <p:cNvSpPr/>
            <p:nvPr/>
          </p:nvSpPr>
          <p:spPr>
            <a:xfrm>
              <a:off x="-537362" y="4046344"/>
              <a:ext cx="432048" cy="432048"/>
            </a:xfrm>
            <a:prstGeom prst="rect">
              <a:avLst/>
            </a:prstGeom>
            <a:solidFill>
              <a:srgbClr val="F47920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544E51-D49C-48A2-A295-A3A945318C05}"/>
                </a:ext>
              </a:extLst>
            </p:cNvPr>
            <p:cNvSpPr/>
            <p:nvPr/>
          </p:nvSpPr>
          <p:spPr>
            <a:xfrm>
              <a:off x="-537362" y="4509391"/>
              <a:ext cx="432048" cy="432048"/>
            </a:xfrm>
            <a:prstGeom prst="rect">
              <a:avLst/>
            </a:prstGeom>
            <a:solidFill>
              <a:srgbClr val="85381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103C1C-548D-4899-A038-60DD440F6E4D}"/>
                </a:ext>
              </a:extLst>
            </p:cNvPr>
            <p:cNvSpPr/>
            <p:nvPr/>
          </p:nvSpPr>
          <p:spPr>
            <a:xfrm>
              <a:off x="-537362" y="5431795"/>
              <a:ext cx="432048" cy="432048"/>
            </a:xfrm>
            <a:prstGeom prst="rect">
              <a:avLst/>
            </a:prstGeom>
            <a:solidFill>
              <a:srgbClr val="9EBD3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A38116-11F1-49B3-943A-186B8EB99F8A}"/>
                </a:ext>
              </a:extLst>
            </p:cNvPr>
            <p:cNvSpPr/>
            <p:nvPr/>
          </p:nvSpPr>
          <p:spPr>
            <a:xfrm>
              <a:off x="-537362" y="4972438"/>
              <a:ext cx="432048" cy="432048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3202AF-D971-4AB8-88D2-BB2D243A89EA}"/>
                </a:ext>
              </a:extLst>
            </p:cNvPr>
            <p:cNvSpPr/>
            <p:nvPr/>
          </p:nvSpPr>
          <p:spPr>
            <a:xfrm>
              <a:off x="-537362" y="2177244"/>
              <a:ext cx="432048" cy="432048"/>
            </a:xfrm>
            <a:prstGeom prst="rect">
              <a:avLst/>
            </a:prstGeom>
            <a:solidFill>
              <a:srgbClr val="EBEEE6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AU" sz="140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B9C88506-965B-4678-90FF-1BC8EBB3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04897"/>
            <a:ext cx="9077984" cy="392883"/>
          </a:xfrm>
        </p:spPr>
        <p:txBody>
          <a:bodyPr>
            <a:normAutofit/>
          </a:bodyPr>
          <a:lstStyle/>
          <a:p>
            <a:r>
              <a:rPr lang="en-AU" sz="2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biodiscovery?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D74ADC8-3DE7-4D1D-B735-7725319C395E}"/>
              </a:ext>
            </a:extLst>
          </p:cNvPr>
          <p:cNvSpPr txBox="1">
            <a:spLocks/>
          </p:cNvSpPr>
          <p:nvPr/>
        </p:nvSpPr>
        <p:spPr>
          <a:xfrm>
            <a:off x="3893006" y="1483722"/>
            <a:ext cx="2350638" cy="2036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Mbabaram Aboriginal Corporation and JCU</a:t>
            </a:r>
          </a:p>
          <a:p>
            <a:pPr marL="0" indent="0">
              <a:buNone/>
            </a:pPr>
            <a:r>
              <a:rPr lang="en-AU" sz="1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potential anti-inflammatory properties from medicinal plant species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06D5DC-6030-4E25-8F9B-0D4F0C57C6AA}"/>
              </a:ext>
            </a:extLst>
          </p:cNvPr>
          <p:cNvSpPr txBox="1"/>
          <p:nvPr/>
        </p:nvSpPr>
        <p:spPr>
          <a:xfrm>
            <a:off x="6428745" y="1483722"/>
            <a:ext cx="2535743" cy="1790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AU" sz="16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Dugalunji</a:t>
            </a:r>
            <a:r>
              <a:rPr lang="en-A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AU" sz="16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Aboriginal Corporation and UQ</a:t>
            </a:r>
          </a:p>
          <a:p>
            <a:pPr>
              <a:spcBef>
                <a:spcPts val="1000"/>
              </a:spcBef>
            </a:pPr>
            <a:r>
              <a:rPr lang="en-A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spinifex fibres for potential nanotechnology applications – improving physical properties of latex, paper, plastics and rubber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3FEE68-A12F-4166-8395-6BFEBD235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747" y="3663210"/>
            <a:ext cx="2535741" cy="1851898"/>
          </a:xfrm>
          <a:prstGeom prst="rect">
            <a:avLst/>
          </a:prstGeom>
          <a:solidFill>
            <a:srgbClr val="232F42"/>
          </a:solidFill>
          <a:ln w="38100" cap="sq">
            <a:solidFill>
              <a:srgbClr val="232F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7C05A5-08EF-4FA6-B21D-CA8D74249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005" y="3140968"/>
            <a:ext cx="2308379" cy="2539217"/>
          </a:xfrm>
          <a:prstGeom prst="rect">
            <a:avLst/>
          </a:prstGeom>
          <a:solidFill>
            <a:srgbClr val="232F42"/>
          </a:solidFill>
          <a:ln w="38100" cap="sq">
            <a:solidFill>
              <a:srgbClr val="232F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95BE1E3-129B-D63D-EE7C-9D54D5585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582743"/>
              </p:ext>
            </p:extLst>
          </p:nvPr>
        </p:nvGraphicFramePr>
        <p:xfrm>
          <a:off x="67562" y="769514"/>
          <a:ext cx="3640342" cy="546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Arrow: Down 16">
            <a:extLst>
              <a:ext uri="{FF2B5EF4-FFF2-40B4-BE49-F238E27FC236}">
                <a16:creationId xmlns:a16="http://schemas.microsoft.com/office/drawing/2014/main" id="{2BE2A0E2-7C49-6F05-764C-A4B12A04F8DA}"/>
              </a:ext>
            </a:extLst>
          </p:cNvPr>
          <p:cNvSpPr/>
          <p:nvPr/>
        </p:nvSpPr>
        <p:spPr>
          <a:xfrm>
            <a:off x="2215621" y="1864673"/>
            <a:ext cx="360040" cy="432048"/>
          </a:xfrm>
          <a:prstGeom prst="downArrow">
            <a:avLst/>
          </a:prstGeom>
          <a:solidFill>
            <a:srgbClr val="9EBD3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DE272E2C-B66C-93CC-B41D-DF78D9B9B073}"/>
              </a:ext>
            </a:extLst>
          </p:cNvPr>
          <p:cNvSpPr/>
          <p:nvPr/>
        </p:nvSpPr>
        <p:spPr>
          <a:xfrm>
            <a:off x="2215621" y="3304978"/>
            <a:ext cx="360040" cy="432048"/>
          </a:xfrm>
          <a:prstGeom prst="downArrow">
            <a:avLst/>
          </a:prstGeom>
          <a:solidFill>
            <a:srgbClr val="9EBD3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F81CAAEF-0973-45A7-026D-068E9C50BC14}"/>
              </a:ext>
            </a:extLst>
          </p:cNvPr>
          <p:cNvSpPr/>
          <p:nvPr/>
        </p:nvSpPr>
        <p:spPr>
          <a:xfrm>
            <a:off x="2215621" y="4720773"/>
            <a:ext cx="360040" cy="432048"/>
          </a:xfrm>
          <a:prstGeom prst="downArrow">
            <a:avLst/>
          </a:prstGeom>
          <a:solidFill>
            <a:srgbClr val="9EBD3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AU" sz="140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14A9B25-AA1C-498A-F6F7-D04E6A567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005" y="1052736"/>
            <a:ext cx="5071483" cy="426058"/>
          </a:xfrm>
        </p:spPr>
        <p:txBody>
          <a:bodyPr/>
          <a:lstStyle/>
          <a:p>
            <a:pPr marL="0" lvl="2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Case studies</a:t>
            </a:r>
            <a:endParaRPr lang="en-AU" sz="16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33438" lvl="1" indent="-28575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7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AAB3CC-6A32-42A3-8A73-7CD92F849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7" t="19914" r="8264" b="71729"/>
          <a:stretch/>
        </p:blipFill>
        <p:spPr>
          <a:xfrm>
            <a:off x="0" y="-16718"/>
            <a:ext cx="9144000" cy="57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A714A-35A6-486C-92EC-62F9360EB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50" t="90256" r="7863" b="4730"/>
          <a:stretch/>
        </p:blipFill>
        <p:spPr>
          <a:xfrm>
            <a:off x="-12550" y="6453337"/>
            <a:ext cx="9156550" cy="4046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E999F8B-046B-43DE-963D-9920A4E2C1AD}"/>
              </a:ext>
            </a:extLst>
          </p:cNvPr>
          <p:cNvGrpSpPr/>
          <p:nvPr/>
        </p:nvGrpSpPr>
        <p:grpSpPr>
          <a:xfrm>
            <a:off x="-537362" y="1700808"/>
            <a:ext cx="432048" cy="4163035"/>
            <a:chOff x="-537362" y="1700808"/>
            <a:chExt cx="432048" cy="41630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DE0581-8E2C-4001-B601-94B733E6BC66}"/>
                </a:ext>
              </a:extLst>
            </p:cNvPr>
            <p:cNvSpPr/>
            <p:nvPr/>
          </p:nvSpPr>
          <p:spPr>
            <a:xfrm>
              <a:off x="-537362" y="1700808"/>
              <a:ext cx="432048" cy="432048"/>
            </a:xfrm>
            <a:prstGeom prst="rect">
              <a:avLst/>
            </a:prstGeom>
            <a:solidFill>
              <a:srgbClr val="54713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53FF62-F834-4FF0-A522-9553531E0843}"/>
                </a:ext>
              </a:extLst>
            </p:cNvPr>
            <p:cNvSpPr/>
            <p:nvPr/>
          </p:nvSpPr>
          <p:spPr>
            <a:xfrm>
              <a:off x="-537362" y="2644903"/>
              <a:ext cx="432048" cy="432048"/>
            </a:xfrm>
            <a:prstGeom prst="rect">
              <a:avLst/>
            </a:prstGeom>
            <a:solidFill>
              <a:srgbClr val="232F4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37BC54-4104-4A1E-984F-509AC78D599B}"/>
                </a:ext>
              </a:extLst>
            </p:cNvPr>
            <p:cNvSpPr/>
            <p:nvPr/>
          </p:nvSpPr>
          <p:spPr>
            <a:xfrm>
              <a:off x="-537362" y="3111025"/>
              <a:ext cx="432048" cy="432048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F8923D-2EE1-42AF-8EA9-96CA06D7B94E}"/>
                </a:ext>
              </a:extLst>
            </p:cNvPr>
            <p:cNvSpPr/>
            <p:nvPr/>
          </p:nvSpPr>
          <p:spPr>
            <a:xfrm>
              <a:off x="-537362" y="3577147"/>
              <a:ext cx="432048" cy="432048"/>
            </a:xfrm>
            <a:prstGeom prst="rect">
              <a:avLst/>
            </a:prstGeom>
            <a:solidFill>
              <a:srgbClr val="A61D2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9D3283-1DF6-4658-9E97-1DC85EB6775F}"/>
                </a:ext>
              </a:extLst>
            </p:cNvPr>
            <p:cNvSpPr/>
            <p:nvPr/>
          </p:nvSpPr>
          <p:spPr>
            <a:xfrm>
              <a:off x="-537362" y="4046344"/>
              <a:ext cx="432048" cy="432048"/>
            </a:xfrm>
            <a:prstGeom prst="rect">
              <a:avLst/>
            </a:prstGeom>
            <a:solidFill>
              <a:srgbClr val="F47920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544E51-D49C-48A2-A295-A3A945318C05}"/>
                </a:ext>
              </a:extLst>
            </p:cNvPr>
            <p:cNvSpPr/>
            <p:nvPr/>
          </p:nvSpPr>
          <p:spPr>
            <a:xfrm>
              <a:off x="-537362" y="4509391"/>
              <a:ext cx="432048" cy="432048"/>
            </a:xfrm>
            <a:prstGeom prst="rect">
              <a:avLst/>
            </a:prstGeom>
            <a:solidFill>
              <a:srgbClr val="85381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103C1C-548D-4899-A038-60DD440F6E4D}"/>
                </a:ext>
              </a:extLst>
            </p:cNvPr>
            <p:cNvSpPr/>
            <p:nvPr/>
          </p:nvSpPr>
          <p:spPr>
            <a:xfrm>
              <a:off x="-537362" y="5431795"/>
              <a:ext cx="432048" cy="432048"/>
            </a:xfrm>
            <a:prstGeom prst="rect">
              <a:avLst/>
            </a:prstGeom>
            <a:solidFill>
              <a:srgbClr val="9EBD3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A38116-11F1-49B3-943A-186B8EB99F8A}"/>
                </a:ext>
              </a:extLst>
            </p:cNvPr>
            <p:cNvSpPr/>
            <p:nvPr/>
          </p:nvSpPr>
          <p:spPr>
            <a:xfrm>
              <a:off x="-537362" y="4972438"/>
              <a:ext cx="432048" cy="432048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3202AF-D971-4AB8-88D2-BB2D243A89EA}"/>
                </a:ext>
              </a:extLst>
            </p:cNvPr>
            <p:cNvSpPr/>
            <p:nvPr/>
          </p:nvSpPr>
          <p:spPr>
            <a:xfrm>
              <a:off x="-537362" y="2177244"/>
              <a:ext cx="432048" cy="432048"/>
            </a:xfrm>
            <a:prstGeom prst="rect">
              <a:avLst/>
            </a:prstGeom>
            <a:solidFill>
              <a:srgbClr val="EBEEE6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B9C88506-965B-4678-90FF-1BC8EBB3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2590"/>
            <a:ext cx="8856984" cy="392883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  <a:latin typeface="Arial Nova" panose="020B0504020202020204" pitchFamily="34" charset="0"/>
              </a:rPr>
              <a:t>The reform process</a:t>
            </a: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07B545E1-2CE6-790E-FC07-B8BE80F6C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254579"/>
              </p:ext>
            </p:extLst>
          </p:nvPr>
        </p:nvGraphicFramePr>
        <p:xfrm>
          <a:off x="971600" y="1091682"/>
          <a:ext cx="6372697" cy="4824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41C6F7-0641-A73B-C737-FC64EAD14DC1}"/>
              </a:ext>
            </a:extLst>
          </p:cNvPr>
          <p:cNvCxnSpPr/>
          <p:nvPr/>
        </p:nvCxnSpPr>
        <p:spPr>
          <a:xfrm>
            <a:off x="316272" y="1091682"/>
            <a:ext cx="0" cy="4824755"/>
          </a:xfrm>
          <a:prstGeom prst="straightConnector1">
            <a:avLst/>
          </a:prstGeom>
          <a:ln w="76200">
            <a:solidFill>
              <a:srgbClr val="2C8646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EB17BC5-A718-F614-F852-7992634BD570}"/>
              </a:ext>
            </a:extLst>
          </p:cNvPr>
          <p:cNvSpPr txBox="1"/>
          <p:nvPr/>
        </p:nvSpPr>
        <p:spPr>
          <a:xfrm>
            <a:off x="305465" y="1285651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2007-2016</a:t>
            </a:r>
            <a:endParaRPr lang="en-A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B1A3A7-41C4-5F0E-E527-750E7380E7AC}"/>
              </a:ext>
            </a:extLst>
          </p:cNvPr>
          <p:cNvSpPr txBox="1"/>
          <p:nvPr/>
        </p:nvSpPr>
        <p:spPr>
          <a:xfrm>
            <a:off x="359779" y="2219693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2016-2018</a:t>
            </a:r>
            <a:endParaRPr lang="en-A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3F0CED-E4D0-07CA-AED5-4349FC42BA7D}"/>
              </a:ext>
            </a:extLst>
          </p:cNvPr>
          <p:cNvSpPr txBox="1"/>
          <p:nvPr/>
        </p:nvSpPr>
        <p:spPr>
          <a:xfrm>
            <a:off x="372726" y="3012529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2018-2019</a:t>
            </a:r>
            <a:endParaRPr lang="en-A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E76641-9F7D-83E8-627D-C99340CEB8B5}"/>
              </a:ext>
            </a:extLst>
          </p:cNvPr>
          <p:cNvSpPr txBox="1"/>
          <p:nvPr/>
        </p:nvSpPr>
        <p:spPr>
          <a:xfrm>
            <a:off x="381303" y="3820109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2020</a:t>
            </a:r>
            <a:endParaRPr lang="en-A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CDA213-D307-B119-FDCD-EB7823572323}"/>
              </a:ext>
            </a:extLst>
          </p:cNvPr>
          <p:cNvSpPr txBox="1"/>
          <p:nvPr/>
        </p:nvSpPr>
        <p:spPr>
          <a:xfrm>
            <a:off x="431867" y="466474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2021</a:t>
            </a:r>
            <a:endParaRPr lang="en-A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745A6A-6EC4-BA3B-EC07-EC8AF0F4655E}"/>
              </a:ext>
            </a:extLst>
          </p:cNvPr>
          <p:cNvSpPr txBox="1"/>
          <p:nvPr/>
        </p:nvSpPr>
        <p:spPr>
          <a:xfrm>
            <a:off x="381303" y="5343812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2021 - ongoing</a:t>
            </a:r>
            <a:endParaRPr lang="en-AU" dirty="0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9E679FC4-B3DD-7F65-C430-06EDAFF90AEF}"/>
              </a:ext>
            </a:extLst>
          </p:cNvPr>
          <p:cNvSpPr/>
          <p:nvPr/>
        </p:nvSpPr>
        <p:spPr>
          <a:xfrm rot="2017384">
            <a:off x="5239011" y="3023508"/>
            <a:ext cx="784396" cy="2797220"/>
          </a:xfrm>
          <a:prstGeom prst="downArrow">
            <a:avLst>
              <a:gd name="adj1" fmla="val 51801"/>
              <a:gd name="adj2" fmla="val 50000"/>
            </a:avLst>
          </a:prstGeom>
          <a:solidFill>
            <a:srgbClr val="F4792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>
              <a:lnSpc>
                <a:spcPct val="100000"/>
              </a:lnSpc>
            </a:pPr>
            <a:r>
              <a:rPr lang="en-AU" sz="1400" dirty="0"/>
              <a:t>Co-design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23E517-E88F-7B1A-A487-5B7BFED090BA}"/>
              </a:ext>
            </a:extLst>
          </p:cNvPr>
          <p:cNvSpPr txBox="1"/>
          <p:nvPr/>
        </p:nvSpPr>
        <p:spPr>
          <a:xfrm>
            <a:off x="6364245" y="3487678"/>
            <a:ext cx="267491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ts val="600"/>
              </a:spcBef>
              <a:buClr>
                <a:schemeClr val="accent4"/>
              </a:buClr>
              <a:tabLst>
                <a:tab pos="8170863" algn="r"/>
              </a:tabLst>
            </a:pPr>
            <a:r>
              <a:rPr lang="en-AU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principles</a:t>
            </a:r>
          </a:p>
          <a:p>
            <a:pPr marL="262800" indent="-285750" defTabSz="685800"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8170863" algn="r"/>
              </a:tabLst>
            </a:pPr>
            <a:r>
              <a:rPr lang="en-AU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Country and its people at the centre</a:t>
            </a:r>
          </a:p>
          <a:p>
            <a:pPr marL="262800" indent="-285750" defTabSz="685800"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8170863" algn="r"/>
              </a:tabLst>
            </a:pPr>
            <a:r>
              <a:rPr lang="en-AU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Self-determined and rights-based </a:t>
            </a:r>
          </a:p>
          <a:p>
            <a:pPr marL="262800" indent="-285750" defTabSz="685800"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8170863" algn="r"/>
              </a:tabLst>
            </a:pPr>
            <a:r>
              <a:rPr lang="en-AU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Culturally connected and agile</a:t>
            </a:r>
          </a:p>
          <a:p>
            <a:pPr marL="262800" indent="-285750" defTabSz="685800">
              <a:spcBef>
                <a:spcPts val="6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tabLst>
                <a:tab pos="8170863" algn="r"/>
              </a:tabLst>
            </a:pPr>
            <a:r>
              <a:rPr lang="en-AU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Shared agency and mutual benefits </a:t>
            </a:r>
          </a:p>
        </p:txBody>
      </p:sp>
    </p:spTree>
    <p:extLst>
      <p:ext uri="{BB962C8B-B14F-4D97-AF65-F5344CB8AC3E}">
        <p14:creationId xmlns:p14="http://schemas.microsoft.com/office/powerpoint/2010/main" val="258922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7FA71AF-E5C2-46F2-897D-9B1F52581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6120680" cy="5220372"/>
          </a:xfrm>
        </p:spPr>
        <p:txBody>
          <a:bodyPr/>
          <a:lstStyle/>
          <a:p>
            <a:pPr marL="377825" lvl="2" indent="-3778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traditional knowledge custodians</a:t>
            </a:r>
          </a:p>
          <a:p>
            <a:pPr marL="72000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authority to speak for Country in accordance with customary protocols</a:t>
            </a:r>
          </a:p>
          <a:p>
            <a:pPr marL="72000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beyond native title rights holders</a:t>
            </a:r>
          </a:p>
          <a:p>
            <a:pPr marL="72000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biodiscovery cannot proceed if custodians cannot be found OR custodianship of the knowledge is not agreed upon 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endParaRPr lang="en-AU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77825" lvl="2" indent="-3778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Obtain free, prior and informed consent to use the knowledge </a:t>
            </a:r>
          </a:p>
          <a:p>
            <a:pPr marL="72000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consent is ongoing</a:t>
            </a:r>
          </a:p>
          <a:p>
            <a:pPr marL="72000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biodiscovery cannot proceed if custodians say no</a:t>
            </a:r>
          </a:p>
          <a:p>
            <a:pPr marL="568325" lvl="1" indent="0">
              <a:spcBef>
                <a:spcPts val="0"/>
              </a:spcBef>
              <a:spcAft>
                <a:spcPts val="0"/>
              </a:spcAft>
              <a:buNone/>
            </a:pPr>
            <a:endParaRPr lang="en-AU" sz="16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77825" lvl="2" indent="-3778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Establish a benefit sharing agreement on mutually agreed terms</a:t>
            </a:r>
          </a:p>
          <a:p>
            <a:pPr marL="72000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monetary and non-monetary benefits</a:t>
            </a:r>
          </a:p>
          <a:p>
            <a:pPr marL="72000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biodiscovery cannot proceed if agreement cannot be reached</a:t>
            </a:r>
          </a:p>
          <a:p>
            <a:pPr marL="833438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6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33438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AB3CC-6A32-42A3-8A73-7CD92F849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7" t="19914" r="8264" b="71729"/>
          <a:stretch/>
        </p:blipFill>
        <p:spPr>
          <a:xfrm>
            <a:off x="0" y="-16718"/>
            <a:ext cx="9144000" cy="57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A714A-35A6-486C-92EC-62F9360EB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50" t="90256" r="7863" b="4730"/>
          <a:stretch/>
        </p:blipFill>
        <p:spPr>
          <a:xfrm>
            <a:off x="-12550" y="6453337"/>
            <a:ext cx="9156550" cy="4046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E999F8B-046B-43DE-963D-9920A4E2C1AD}"/>
              </a:ext>
            </a:extLst>
          </p:cNvPr>
          <p:cNvGrpSpPr/>
          <p:nvPr/>
        </p:nvGrpSpPr>
        <p:grpSpPr>
          <a:xfrm>
            <a:off x="-537362" y="1700808"/>
            <a:ext cx="432048" cy="4163035"/>
            <a:chOff x="-537362" y="1700808"/>
            <a:chExt cx="432048" cy="41630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DE0581-8E2C-4001-B601-94B733E6BC66}"/>
                </a:ext>
              </a:extLst>
            </p:cNvPr>
            <p:cNvSpPr/>
            <p:nvPr/>
          </p:nvSpPr>
          <p:spPr>
            <a:xfrm>
              <a:off x="-537362" y="1700808"/>
              <a:ext cx="432048" cy="432048"/>
            </a:xfrm>
            <a:prstGeom prst="rect">
              <a:avLst/>
            </a:prstGeom>
            <a:solidFill>
              <a:srgbClr val="54713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53FF62-F834-4FF0-A522-9553531E0843}"/>
                </a:ext>
              </a:extLst>
            </p:cNvPr>
            <p:cNvSpPr/>
            <p:nvPr/>
          </p:nvSpPr>
          <p:spPr>
            <a:xfrm>
              <a:off x="-537362" y="2644903"/>
              <a:ext cx="432048" cy="432048"/>
            </a:xfrm>
            <a:prstGeom prst="rect">
              <a:avLst/>
            </a:prstGeom>
            <a:solidFill>
              <a:srgbClr val="232F4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37BC54-4104-4A1E-984F-509AC78D599B}"/>
                </a:ext>
              </a:extLst>
            </p:cNvPr>
            <p:cNvSpPr/>
            <p:nvPr/>
          </p:nvSpPr>
          <p:spPr>
            <a:xfrm>
              <a:off x="-537362" y="3111025"/>
              <a:ext cx="432048" cy="432048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F8923D-2EE1-42AF-8EA9-96CA06D7B94E}"/>
                </a:ext>
              </a:extLst>
            </p:cNvPr>
            <p:cNvSpPr/>
            <p:nvPr/>
          </p:nvSpPr>
          <p:spPr>
            <a:xfrm>
              <a:off x="-537362" y="3577147"/>
              <a:ext cx="432048" cy="432048"/>
            </a:xfrm>
            <a:prstGeom prst="rect">
              <a:avLst/>
            </a:prstGeom>
            <a:solidFill>
              <a:srgbClr val="A61D2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9D3283-1DF6-4658-9E97-1DC85EB6775F}"/>
                </a:ext>
              </a:extLst>
            </p:cNvPr>
            <p:cNvSpPr/>
            <p:nvPr/>
          </p:nvSpPr>
          <p:spPr>
            <a:xfrm>
              <a:off x="-537362" y="4046344"/>
              <a:ext cx="432048" cy="432048"/>
            </a:xfrm>
            <a:prstGeom prst="rect">
              <a:avLst/>
            </a:prstGeom>
            <a:solidFill>
              <a:srgbClr val="F47920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544E51-D49C-48A2-A295-A3A945318C05}"/>
                </a:ext>
              </a:extLst>
            </p:cNvPr>
            <p:cNvSpPr/>
            <p:nvPr/>
          </p:nvSpPr>
          <p:spPr>
            <a:xfrm>
              <a:off x="-537362" y="4509391"/>
              <a:ext cx="432048" cy="432048"/>
            </a:xfrm>
            <a:prstGeom prst="rect">
              <a:avLst/>
            </a:prstGeom>
            <a:solidFill>
              <a:srgbClr val="85381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103C1C-548D-4899-A038-60DD440F6E4D}"/>
                </a:ext>
              </a:extLst>
            </p:cNvPr>
            <p:cNvSpPr/>
            <p:nvPr/>
          </p:nvSpPr>
          <p:spPr>
            <a:xfrm>
              <a:off x="-537362" y="5431795"/>
              <a:ext cx="432048" cy="432048"/>
            </a:xfrm>
            <a:prstGeom prst="rect">
              <a:avLst/>
            </a:prstGeom>
            <a:solidFill>
              <a:srgbClr val="9EBD3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A38116-11F1-49B3-943A-186B8EB99F8A}"/>
                </a:ext>
              </a:extLst>
            </p:cNvPr>
            <p:cNvSpPr/>
            <p:nvPr/>
          </p:nvSpPr>
          <p:spPr>
            <a:xfrm>
              <a:off x="-537362" y="4972438"/>
              <a:ext cx="432048" cy="432048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3202AF-D971-4AB8-88D2-BB2D243A89EA}"/>
                </a:ext>
              </a:extLst>
            </p:cNvPr>
            <p:cNvSpPr/>
            <p:nvPr/>
          </p:nvSpPr>
          <p:spPr>
            <a:xfrm>
              <a:off x="-537362" y="2177244"/>
              <a:ext cx="432048" cy="432048"/>
            </a:xfrm>
            <a:prstGeom prst="rect">
              <a:avLst/>
            </a:prstGeom>
            <a:solidFill>
              <a:srgbClr val="EBEEE6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B9C88506-965B-4678-90FF-1BC8EBB3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2590"/>
            <a:ext cx="8856984" cy="392883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  <a:latin typeface="Arial Nova" panose="020B0504020202020204" pitchFamily="34" charset="0"/>
              </a:rPr>
              <a:t>Obligations for biodiscovery entities 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EB8DCD-E9E0-43BC-8A18-B4C7C9618C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18557" y="1818638"/>
            <a:ext cx="2496277" cy="20424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Picture 20" descr="A picture containing plant, outdoor, green, flower&#10;&#10;Description automatically generated">
            <a:extLst>
              <a:ext uri="{FF2B5EF4-FFF2-40B4-BE49-F238E27FC236}">
                <a16:creationId xmlns:a16="http://schemas.microsoft.com/office/drawing/2014/main" id="{D318DCF7-AC3D-4FCE-9C88-91003E5026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/>
        </p:blipFill>
        <p:spPr>
          <a:xfrm>
            <a:off x="6318557" y="4083381"/>
            <a:ext cx="2496278" cy="20424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05D3C4-BCD9-A380-6A7A-F2D0BE01E230}"/>
              </a:ext>
            </a:extLst>
          </p:cNvPr>
          <p:cNvSpPr txBox="1"/>
          <p:nvPr/>
        </p:nvSpPr>
        <p:spPr>
          <a:xfrm>
            <a:off x="506455" y="694437"/>
            <a:ext cx="8118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AU" sz="1800" b="1" i="1" dirty="0">
                <a:solidFill>
                  <a:srgbClr val="5471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person must not use traditional knowledge for biodiscovery other than under an agreement with the custodians of the knowledge </a:t>
            </a:r>
          </a:p>
        </p:txBody>
      </p:sp>
    </p:spTree>
    <p:extLst>
      <p:ext uri="{BB962C8B-B14F-4D97-AF65-F5344CB8AC3E}">
        <p14:creationId xmlns:p14="http://schemas.microsoft.com/office/powerpoint/2010/main" val="70793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AAB3CC-6A32-42A3-8A73-7CD92F849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7" t="19914" r="8264" b="71729"/>
          <a:stretch/>
        </p:blipFill>
        <p:spPr>
          <a:xfrm>
            <a:off x="0" y="-16718"/>
            <a:ext cx="9144000" cy="57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A714A-35A6-486C-92EC-62F9360EB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50" t="90256" r="7863" b="4730"/>
          <a:stretch/>
        </p:blipFill>
        <p:spPr>
          <a:xfrm>
            <a:off x="-12550" y="6453337"/>
            <a:ext cx="9156550" cy="4046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E999F8B-046B-43DE-963D-9920A4E2C1AD}"/>
              </a:ext>
            </a:extLst>
          </p:cNvPr>
          <p:cNvGrpSpPr/>
          <p:nvPr/>
        </p:nvGrpSpPr>
        <p:grpSpPr>
          <a:xfrm>
            <a:off x="-537362" y="1700808"/>
            <a:ext cx="432048" cy="4163035"/>
            <a:chOff x="-537362" y="1700808"/>
            <a:chExt cx="432048" cy="41630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DE0581-8E2C-4001-B601-94B733E6BC66}"/>
                </a:ext>
              </a:extLst>
            </p:cNvPr>
            <p:cNvSpPr/>
            <p:nvPr/>
          </p:nvSpPr>
          <p:spPr>
            <a:xfrm>
              <a:off x="-537362" y="1700808"/>
              <a:ext cx="432048" cy="432048"/>
            </a:xfrm>
            <a:prstGeom prst="rect">
              <a:avLst/>
            </a:prstGeom>
            <a:solidFill>
              <a:srgbClr val="547133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53FF62-F834-4FF0-A522-9553531E0843}"/>
                </a:ext>
              </a:extLst>
            </p:cNvPr>
            <p:cNvSpPr/>
            <p:nvPr/>
          </p:nvSpPr>
          <p:spPr>
            <a:xfrm>
              <a:off x="-537362" y="2644903"/>
              <a:ext cx="432048" cy="432048"/>
            </a:xfrm>
            <a:prstGeom prst="rect">
              <a:avLst/>
            </a:prstGeom>
            <a:solidFill>
              <a:srgbClr val="232F4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37BC54-4104-4A1E-984F-509AC78D599B}"/>
                </a:ext>
              </a:extLst>
            </p:cNvPr>
            <p:cNvSpPr/>
            <p:nvPr/>
          </p:nvSpPr>
          <p:spPr>
            <a:xfrm>
              <a:off x="-537362" y="3111025"/>
              <a:ext cx="432048" cy="432048"/>
            </a:xfrm>
            <a:prstGeom prst="rect">
              <a:avLst/>
            </a:prstGeom>
            <a:solidFill>
              <a:srgbClr val="58585A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F8923D-2EE1-42AF-8EA9-96CA06D7B94E}"/>
                </a:ext>
              </a:extLst>
            </p:cNvPr>
            <p:cNvSpPr/>
            <p:nvPr/>
          </p:nvSpPr>
          <p:spPr>
            <a:xfrm>
              <a:off x="-537362" y="3577147"/>
              <a:ext cx="432048" cy="432048"/>
            </a:xfrm>
            <a:prstGeom prst="rect">
              <a:avLst/>
            </a:prstGeom>
            <a:solidFill>
              <a:srgbClr val="A61D22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9D3283-1DF6-4658-9E97-1DC85EB6775F}"/>
                </a:ext>
              </a:extLst>
            </p:cNvPr>
            <p:cNvSpPr/>
            <p:nvPr/>
          </p:nvSpPr>
          <p:spPr>
            <a:xfrm>
              <a:off x="-537362" y="4046344"/>
              <a:ext cx="432048" cy="432048"/>
            </a:xfrm>
            <a:prstGeom prst="rect">
              <a:avLst/>
            </a:prstGeom>
            <a:solidFill>
              <a:srgbClr val="F47920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544E51-D49C-48A2-A295-A3A945318C05}"/>
                </a:ext>
              </a:extLst>
            </p:cNvPr>
            <p:cNvSpPr/>
            <p:nvPr/>
          </p:nvSpPr>
          <p:spPr>
            <a:xfrm>
              <a:off x="-537362" y="4509391"/>
              <a:ext cx="432048" cy="432048"/>
            </a:xfrm>
            <a:prstGeom prst="rect">
              <a:avLst/>
            </a:prstGeom>
            <a:solidFill>
              <a:srgbClr val="85381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103C1C-548D-4899-A038-60DD440F6E4D}"/>
                </a:ext>
              </a:extLst>
            </p:cNvPr>
            <p:cNvSpPr/>
            <p:nvPr/>
          </p:nvSpPr>
          <p:spPr>
            <a:xfrm>
              <a:off x="-537362" y="5431795"/>
              <a:ext cx="432048" cy="432048"/>
            </a:xfrm>
            <a:prstGeom prst="rect">
              <a:avLst/>
            </a:prstGeom>
            <a:solidFill>
              <a:srgbClr val="9EBD3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A38116-11F1-49B3-943A-186B8EB99F8A}"/>
                </a:ext>
              </a:extLst>
            </p:cNvPr>
            <p:cNvSpPr/>
            <p:nvPr/>
          </p:nvSpPr>
          <p:spPr>
            <a:xfrm>
              <a:off x="-537362" y="4972438"/>
              <a:ext cx="432048" cy="432048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3202AF-D971-4AB8-88D2-BB2D243A89EA}"/>
                </a:ext>
              </a:extLst>
            </p:cNvPr>
            <p:cNvSpPr/>
            <p:nvPr/>
          </p:nvSpPr>
          <p:spPr>
            <a:xfrm>
              <a:off x="-537362" y="2177244"/>
              <a:ext cx="432048" cy="432048"/>
            </a:xfrm>
            <a:prstGeom prst="rect">
              <a:avLst/>
            </a:prstGeom>
            <a:solidFill>
              <a:srgbClr val="EBEEE6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B9C88506-965B-4678-90FF-1BC8EBB3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2590"/>
            <a:ext cx="8784976" cy="392883"/>
          </a:xfrm>
        </p:spPr>
        <p:txBody>
          <a:bodyPr>
            <a:noAutofit/>
          </a:bodyPr>
          <a:lstStyle/>
          <a:p>
            <a:r>
              <a:rPr lang="en-AU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Wrap up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032C0D4-2099-4D31-9698-D67448844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764704"/>
            <a:ext cx="7776864" cy="59766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AU" sz="2800" b="0" i="1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AU" sz="28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"If you want to go fast, go alone; but if you want to go far, go together."</a:t>
            </a:r>
            <a:endParaRPr lang="en-AU" sz="2800" i="1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60D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qldscience@des.qld.gov.au</a:t>
            </a:r>
            <a:endParaRPr lang="en-US" dirty="0">
              <a:solidFill>
                <a:srgbClr val="0060D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AU" dirty="0">
                <a:solidFill>
                  <a:srgbClr val="0060D7"/>
                </a:solidFill>
                <a:latin typeface="Arial Nova" panose="020B05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https://environment.des.qld.gov.au/licences-permits/plants-animals/biodiscovery/traditional-knowledge</a:t>
            </a:r>
            <a:r>
              <a:rPr lang="en-US" dirty="0">
                <a:solidFill>
                  <a:srgbClr val="0060D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892175" lvl="4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Traditional Knowledge Code of Practice </a:t>
            </a:r>
          </a:p>
          <a:p>
            <a:pPr marL="892175" lvl="4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Traditional Knowledge Guideline </a:t>
            </a:r>
          </a:p>
          <a:p>
            <a:pPr marL="892175" lvl="4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Capacity Strengthening Toolkit </a:t>
            </a:r>
          </a:p>
          <a:p>
            <a:pPr marL="0" indent="0">
              <a:buNone/>
            </a:pPr>
            <a:endParaRPr lang="en-AU" sz="16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AU" sz="16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AU" sz="16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AU" sz="16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AU" sz="1600" i="1" dirty="0">
              <a:solidFill>
                <a:srgbClr val="A61D22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AU" sz="1600" i="1" dirty="0">
              <a:solidFill>
                <a:srgbClr val="A61D22"/>
              </a:solidFill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AU" sz="1600" i="1" dirty="0">
              <a:solidFill>
                <a:srgbClr val="A61D22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84624"/>
      </p:ext>
    </p:extLst>
  </p:cSld>
  <p:clrMapOvr>
    <a:masterClrMapping/>
  </p:clrMapOvr>
</p:sld>
</file>

<file path=ppt/theme/theme1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4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Aft>
            <a:spcPts val="600"/>
          </a:spcAft>
          <a:buSzPct val="100000"/>
          <a:defRPr sz="1400" dirty="0" err="1" smtClean="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blank.potx" id="{2E486BC8-C73B-44BA-AAEB-38FE7E906CC6}" vid="{A975CC48-7C4B-411F-8B3E-890736C6DA59}"/>
    </a:ext>
  </a:extLst>
</a:theme>
</file>

<file path=ppt/theme/theme2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4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4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ppt/theme/theme3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4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4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followup xmlns="d74dfbb6-b8b8-4576-b07c-554943f10550">true</followup>
    <lcf76f155ced4ddcb4097134ff3c332f xmlns="d74dfbb6-b8b8-4576-b07c-554943f10550">
      <Terms xmlns="http://schemas.microsoft.com/office/infopath/2007/PartnerControls"/>
    </lcf76f155ced4ddcb4097134ff3c332f>
    <TaxCatchAll xmlns="ea3da3a8-7d9f-4b13-ba38-df5afc181b2a" xsi:nil="true"/>
    <_ip_UnifiedCompliancePolicyProperties xmlns="http://schemas.microsoft.com/sharepoint/v3" xsi:nil="true"/>
    <comments xmlns="d74dfbb6-b8b8-4576-b07c-554943f105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E19E2D2D060458DF76154E5156AC1" ma:contentTypeVersion="22" ma:contentTypeDescription="Create a new document." ma:contentTypeScope="" ma:versionID="966e3596e6485039c31b97c4caef4b4e">
  <xsd:schema xmlns:xsd="http://www.w3.org/2001/XMLSchema" xmlns:xs="http://www.w3.org/2001/XMLSchema" xmlns:p="http://schemas.microsoft.com/office/2006/metadata/properties" xmlns:ns1="http://schemas.microsoft.com/sharepoint/v3" xmlns:ns2="ea3da3a8-7d9f-4b13-ba38-df5afc181b2a" xmlns:ns3="d74dfbb6-b8b8-4576-b07c-554943f10550" targetNamespace="http://schemas.microsoft.com/office/2006/metadata/properties" ma:root="true" ma:fieldsID="6b1812c6d50db166fa3f50cec491bba0" ns1:_="" ns2:_="" ns3:_="">
    <xsd:import namespace="http://schemas.microsoft.com/sharepoint/v3"/>
    <xsd:import namespace="ea3da3a8-7d9f-4b13-ba38-df5afc181b2a"/>
    <xsd:import namespace="d74dfbb6-b8b8-4576-b07c-554943f1055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1:_ip_UnifiedCompliancePolicyProperties" minOccurs="0"/>
                <xsd:element ref="ns1:_ip_UnifiedCompliancePolicyUIAction" minOccurs="0"/>
                <xsd:element ref="ns3:comments" minOccurs="0"/>
                <xsd:element ref="ns3:follow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da3a8-7d9f-4b13-ba38-df5afc181b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4dae37d-9cc6-4be6-b4a8-56ae5b41f3ce}" ma:internalName="TaxCatchAll" ma:showField="CatchAllData" ma:web="ea3da3a8-7d9f-4b13-ba38-df5afc181b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dfbb6-b8b8-4576-b07c-554943f105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569956d-e2dd-49b5-a39b-a9fe3f4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s" ma:index="26" nillable="true" ma:displayName="comments" ma:description="Follow up" ma:internalName="comments">
      <xsd:simpleType>
        <xsd:restriction base="dms:Text">
          <xsd:maxLength value="255"/>
        </xsd:restriction>
      </xsd:simpleType>
    </xsd:element>
    <xsd:element name="followup" ma:index="27" nillable="true" ma:displayName="follow up" ma:default="1" ma:format="Dropdown" ma:internalName="followup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56694D-2787-45A1-A2A1-1C3229FF7EA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74dfbb6-b8b8-4576-b07c-554943f10550"/>
    <ds:schemaRef ds:uri="ea3da3a8-7d9f-4b13-ba38-df5afc181b2a"/>
  </ds:schemaRefs>
</ds:datastoreItem>
</file>

<file path=customXml/itemProps2.xml><?xml version="1.0" encoding="utf-8"?>
<ds:datastoreItem xmlns:ds="http://schemas.openxmlformats.org/officeDocument/2006/customXml" ds:itemID="{4B6D3254-2CD3-44D1-9CEF-D6EF8436FB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21DAC3-16BB-4288-9C54-630720D50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a3da3a8-7d9f-4b13-ba38-df5afc181b2a"/>
    <ds:schemaRef ds:uri="d74dfbb6-b8b8-4576-b07c-554943f105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49082</TotalTime>
  <Words>293</Words>
  <Application>Microsoft Office PowerPoint</Application>
  <PresentationFormat>On-screen Show (4:3)</PresentationFormat>
  <Paragraphs>72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PwC</vt:lpstr>
      <vt:lpstr>PowerPoint Presentation</vt:lpstr>
      <vt:lpstr>What is biodiscovery?</vt:lpstr>
      <vt:lpstr>The reform process</vt:lpstr>
      <vt:lpstr>Obligations for biodiscovery entities   </vt:lpstr>
      <vt:lpstr>Wrap up </vt:lpstr>
    </vt:vector>
  </TitlesOfParts>
  <Manager/>
  <Company>PwC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PIC</dc:creator>
  <cp:keywords/>
  <dc:description/>
  <cp:lastModifiedBy>Katrina Sanderson</cp:lastModifiedBy>
  <cp:revision>984</cp:revision>
  <cp:lastPrinted>2022-11-21T06:28:13Z</cp:lastPrinted>
  <dcterms:created xsi:type="dcterms:W3CDTF">2021-05-22T00:23:23Z</dcterms:created>
  <dcterms:modified xsi:type="dcterms:W3CDTF">2023-04-03T23:06:21Z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type">
    <vt:lpwstr>PwC4x3</vt:lpwstr>
  </property>
  <property fmtid="{D5CDD505-2E9C-101B-9397-08002B2CF9AE}" pid="3" name="TB template version">
    <vt:lpwstr>6</vt:lpwstr>
  </property>
  <property fmtid="{D5CDD505-2E9C-101B-9397-08002B2CF9AE}" pid="4" name="TB template release">
    <vt:lpwstr>4</vt:lpwstr>
  </property>
  <property fmtid="{D5CDD505-2E9C-101B-9397-08002B2CF9AE}" pid="5" name="eDOCS AutoSave">
    <vt:lpwstr>20230224112710048</vt:lpwstr>
  </property>
  <property fmtid="{D5CDD505-2E9C-101B-9397-08002B2CF9AE}" pid="6" name="ContentTypeId">
    <vt:lpwstr>0x01010070BE19E2D2D060458DF76154E5156AC1</vt:lpwstr>
  </property>
</Properties>
</file>