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.jpg" ContentType="image/jpg"/>
  <Override PartName="/ppt/notesSlides/notesSlide3.xml" ContentType="application/vnd.openxmlformats-officedocument.presentationml.notesSlide+xml"/>
  <Override PartName="/ppt/media/image6.jpg" ContentType="image/jpg"/>
  <Override PartName="/ppt/media/image7.jpg" ContentType="image/jpg"/>
  <Override PartName="/ppt/media/image8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1.jpg" ContentType="image/jpg"/>
  <Override PartName="/ppt/notesSlides/notesSlide6.xml" ContentType="application/vnd.openxmlformats-officedocument.presentationml.notesSlide+xml"/>
  <Override PartName="/ppt/media/image12.jpg" ContentType="image/jpg"/>
  <Override PartName="/ppt/notesSlides/notesSlide7.xml" ContentType="application/vnd.openxmlformats-officedocument.presentationml.notesSlide+xml"/>
  <Override PartName="/ppt/media/image14.jpg" ContentType="image/jpg"/>
  <Override PartName="/ppt/notesSlides/notesSlide8.xml" ContentType="application/vnd.openxmlformats-officedocument.presentationml.notesSlide+xml"/>
  <Override PartName="/ppt/media/image22.jpg" ContentType="image/jpg"/>
  <Override PartName="/ppt/notesSlides/notesSlide9.xml" ContentType="application/vnd.openxmlformats-officedocument.presentationml.notesSlide+xml"/>
  <Override PartName="/ppt/media/image28.jpg" ContentType="image/jpg"/>
  <Override PartName="/ppt/media/image29.jpg" ContentType="image/jpg"/>
  <Override PartName="/ppt/media/image31.jpg" ContentType="image/jpg"/>
  <Override PartName="/ppt/notesSlides/notesSlide10.xml" ContentType="application/vnd.openxmlformats-officedocument.presentationml.notesSlide+xml"/>
  <Override PartName="/ppt/media/image36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67" r:id="rId5"/>
    <p:sldId id="277" r:id="rId6"/>
    <p:sldId id="400" r:id="rId7"/>
    <p:sldId id="258" r:id="rId8"/>
    <p:sldId id="318" r:id="rId9"/>
    <p:sldId id="259" r:id="rId10"/>
    <p:sldId id="260" r:id="rId11"/>
    <p:sldId id="321" r:id="rId12"/>
    <p:sldId id="264" r:id="rId13"/>
    <p:sldId id="265" r:id="rId14"/>
    <p:sldId id="261" r:id="rId15"/>
    <p:sldId id="402" r:id="rId16"/>
    <p:sldId id="323" r:id="rId17"/>
    <p:sldId id="322" r:id="rId18"/>
    <p:sldId id="403" r:id="rId19"/>
    <p:sldId id="325" r:id="rId20"/>
    <p:sldId id="345" r:id="rId21"/>
    <p:sldId id="346" r:id="rId22"/>
    <p:sldId id="347" r:id="rId23"/>
    <p:sldId id="349" r:id="rId24"/>
    <p:sldId id="269" r:id="rId25"/>
    <p:sldId id="350" r:id="rId26"/>
    <p:sldId id="404" r:id="rId27"/>
    <p:sldId id="339" r:id="rId28"/>
    <p:sldId id="405" r:id="rId29"/>
    <p:sldId id="308" r:id="rId30"/>
    <p:sldId id="341" r:id="rId31"/>
    <p:sldId id="342" r:id="rId32"/>
    <p:sldId id="343" r:id="rId33"/>
    <p:sldId id="392" r:id="rId34"/>
    <p:sldId id="399" r:id="rId35"/>
    <p:sldId id="407" r:id="rId36"/>
    <p:sldId id="408" r:id="rId37"/>
    <p:sldId id="299" r:id="rId38"/>
    <p:sldId id="276" r:id="rId39"/>
    <p:sldId id="27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4A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A007C-6A78-4C5D-B2F1-C6005B3E09FF}" v="61" dt="2019-03-01T05:17:57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0" d="100"/>
          <a:sy n="90" d="100"/>
        </p:scale>
        <p:origin x="852" y="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Pfeffer" userId="90bb9913-fa3e-4ec8-88da-7468f54175e3" providerId="ADAL" clId="{99FAD3F8-A6D1-4B13-B968-3292AAC20A5C}"/>
    <pc:docChg chg="modSld">
      <pc:chgData name="Monica Pfeffer" userId="90bb9913-fa3e-4ec8-88da-7468f54175e3" providerId="ADAL" clId="{99FAD3F8-A6D1-4B13-B968-3292AAC20A5C}" dt="2019-02-28T05:32:11.241" v="109" actId="20577"/>
      <pc:docMkLst>
        <pc:docMk/>
      </pc:docMkLst>
      <pc:sldChg chg="modSp">
        <pc:chgData name="Monica Pfeffer" userId="90bb9913-fa3e-4ec8-88da-7468f54175e3" providerId="ADAL" clId="{99FAD3F8-A6D1-4B13-B968-3292AAC20A5C}" dt="2019-02-28T05:30:27.436" v="67" actId="20577"/>
        <pc:sldMkLst>
          <pc:docMk/>
          <pc:sldMk cId="1623293553" sldId="267"/>
        </pc:sldMkLst>
        <pc:spChg chg="mod">
          <ac:chgData name="Monica Pfeffer" userId="90bb9913-fa3e-4ec8-88da-7468f54175e3" providerId="ADAL" clId="{99FAD3F8-A6D1-4B13-B968-3292AAC20A5C}" dt="2019-02-28T05:29:27.405" v="38" actId="20577"/>
          <ac:spMkLst>
            <pc:docMk/>
            <pc:sldMk cId="1623293553" sldId="267"/>
            <ac:spMk id="10" creationId="{306C79CC-FE08-4A75-BCA6-51C83F211FF0}"/>
          </ac:spMkLst>
        </pc:spChg>
        <pc:spChg chg="mod">
          <ac:chgData name="Monica Pfeffer" userId="90bb9913-fa3e-4ec8-88da-7468f54175e3" providerId="ADAL" clId="{99FAD3F8-A6D1-4B13-B968-3292AAC20A5C}" dt="2019-02-28T05:30:27.436" v="67" actId="20577"/>
          <ac:spMkLst>
            <pc:docMk/>
            <pc:sldMk cId="1623293553" sldId="267"/>
            <ac:spMk id="14" creationId="{652CE7A6-D3D1-41FE-A0B7-A7B431720DF0}"/>
          </ac:spMkLst>
        </pc:spChg>
      </pc:sldChg>
      <pc:sldChg chg="modSp">
        <pc:chgData name="Monica Pfeffer" userId="90bb9913-fa3e-4ec8-88da-7468f54175e3" providerId="ADAL" clId="{99FAD3F8-A6D1-4B13-B968-3292AAC20A5C}" dt="2019-02-28T05:32:11.241" v="109" actId="20577"/>
        <pc:sldMkLst>
          <pc:docMk/>
          <pc:sldMk cId="1481123629" sldId="276"/>
        </pc:sldMkLst>
        <pc:graphicFrameChg chg="modGraphic">
          <ac:chgData name="Monica Pfeffer" userId="90bb9913-fa3e-4ec8-88da-7468f54175e3" providerId="ADAL" clId="{99FAD3F8-A6D1-4B13-B968-3292AAC20A5C}" dt="2019-02-28T05:32:11.241" v="109" actId="20577"/>
          <ac:graphicFrameMkLst>
            <pc:docMk/>
            <pc:sldMk cId="1481123629" sldId="276"/>
            <ac:graphicFrameMk id="6" creationId="{C5BECD1A-25BD-4805-B495-DC4A08AF2138}"/>
          </ac:graphicFrameMkLst>
        </pc:graphicFrameChg>
      </pc:sldChg>
      <pc:sldChg chg="modSp">
        <pc:chgData name="Monica Pfeffer" userId="90bb9913-fa3e-4ec8-88da-7468f54175e3" providerId="ADAL" clId="{99FAD3F8-A6D1-4B13-B968-3292AAC20A5C}" dt="2019-02-28T05:31:40.091" v="81"/>
        <pc:sldMkLst>
          <pc:docMk/>
          <pc:sldMk cId="3722911860" sldId="277"/>
        </pc:sldMkLst>
        <pc:spChg chg="mod">
          <ac:chgData name="Monica Pfeffer" userId="90bb9913-fa3e-4ec8-88da-7468f54175e3" providerId="ADAL" clId="{99FAD3F8-A6D1-4B13-B968-3292AAC20A5C}" dt="2019-02-28T05:31:18.601" v="80" actId="207"/>
          <ac:spMkLst>
            <pc:docMk/>
            <pc:sldMk cId="3722911860" sldId="277"/>
            <ac:spMk id="10" creationId="{306C79CC-FE08-4A75-BCA6-51C83F211FF0}"/>
          </ac:spMkLst>
        </pc:spChg>
        <pc:spChg chg="mod">
          <ac:chgData name="Monica Pfeffer" userId="90bb9913-fa3e-4ec8-88da-7468f54175e3" providerId="ADAL" clId="{99FAD3F8-A6D1-4B13-B968-3292AAC20A5C}" dt="2019-02-28T05:31:40.091" v="81"/>
          <ac:spMkLst>
            <pc:docMk/>
            <pc:sldMk cId="3722911860" sldId="277"/>
            <ac:spMk id="14" creationId="{652CE7A6-D3D1-41FE-A0B7-A7B431720DF0}"/>
          </ac:spMkLst>
        </pc:spChg>
      </pc:sldChg>
    </pc:docChg>
  </pc:docChgLst>
  <pc:docChgLst>
    <pc:chgData name="Michelle Portelli" userId="d5498803-c5f8-402b-990f-559f2c7fc6b4" providerId="ADAL" clId="{225292B6-4FCF-4286-94B5-1D8611EA8712}"/>
    <pc:docChg chg="undo modSld">
      <pc:chgData name="Michelle Portelli" userId="d5498803-c5f8-402b-990f-559f2c7fc6b4" providerId="ADAL" clId="{225292B6-4FCF-4286-94B5-1D8611EA8712}" dt="2019-01-29T00:20:50.533" v="3" actId="14734"/>
      <pc:docMkLst>
        <pc:docMk/>
      </pc:docMkLst>
      <pc:sldChg chg="modSp">
        <pc:chgData name="Michelle Portelli" userId="d5498803-c5f8-402b-990f-559f2c7fc6b4" providerId="ADAL" clId="{225292B6-4FCF-4286-94B5-1D8611EA8712}" dt="2019-01-29T00:20:50.533" v="3" actId="14734"/>
        <pc:sldMkLst>
          <pc:docMk/>
          <pc:sldMk cId="1481123629" sldId="276"/>
        </pc:sldMkLst>
        <pc:spChg chg="mod">
          <ac:chgData name="Michelle Portelli" userId="d5498803-c5f8-402b-990f-559f2c7fc6b4" providerId="ADAL" clId="{225292B6-4FCF-4286-94B5-1D8611EA8712}" dt="2019-01-29T00:18:17.055" v="0"/>
          <ac:spMkLst>
            <pc:docMk/>
            <pc:sldMk cId="1481123629" sldId="276"/>
            <ac:spMk id="3" creationId="{C335DE82-6EEE-4F92-817E-A44E933CC30F}"/>
          </ac:spMkLst>
        </pc:spChg>
        <pc:graphicFrameChg chg="modGraphic">
          <ac:chgData name="Michelle Portelli" userId="d5498803-c5f8-402b-990f-559f2c7fc6b4" providerId="ADAL" clId="{225292B6-4FCF-4286-94B5-1D8611EA8712}" dt="2019-01-29T00:20:50.533" v="3" actId="14734"/>
          <ac:graphicFrameMkLst>
            <pc:docMk/>
            <pc:sldMk cId="1481123629" sldId="276"/>
            <ac:graphicFrameMk id="6" creationId="{C5BECD1A-25BD-4805-B495-DC4A08AF2138}"/>
          </ac:graphicFrameMkLst>
        </pc:graphicFrameChg>
      </pc:sldChg>
    </pc:docChg>
  </pc:docChgLst>
  <pc:docChgLst>
    <pc:chgData name="Michelle Portelli" userId="d5498803-c5f8-402b-990f-559f2c7fc6b4" providerId="ADAL" clId="{B2CA007C-6A78-4C5D-B2F1-C6005B3E09FF}"/>
    <pc:docChg chg="custSel addSld modSld">
      <pc:chgData name="Michelle Portelli" userId="d5498803-c5f8-402b-990f-559f2c7fc6b4" providerId="ADAL" clId="{B2CA007C-6A78-4C5D-B2F1-C6005B3E09FF}" dt="2019-03-03T23:46:26.086" v="246" actId="1076"/>
      <pc:docMkLst>
        <pc:docMk/>
      </pc:docMkLst>
      <pc:sldChg chg="addSp modSp add">
        <pc:chgData name="Michelle Portelli" userId="d5498803-c5f8-402b-990f-559f2c7fc6b4" providerId="ADAL" clId="{B2CA007C-6A78-4C5D-B2F1-C6005B3E09FF}" dt="2019-03-01T05:09:30.440" v="132" actId="1076"/>
        <pc:sldMkLst>
          <pc:docMk/>
          <pc:sldMk cId="0" sldId="258"/>
        </pc:sldMkLst>
        <pc:spChg chg="add mod">
          <ac:chgData name="Michelle Portelli" userId="d5498803-c5f8-402b-990f-559f2c7fc6b4" providerId="ADAL" clId="{B2CA007C-6A78-4C5D-B2F1-C6005B3E09FF}" dt="2019-03-01T05:09:30.440" v="132" actId="1076"/>
          <ac:spMkLst>
            <pc:docMk/>
            <pc:sldMk cId="0" sldId="258"/>
            <ac:spMk id="4" creationId="{10841675-5073-4872-A1DD-A1931EBACBAF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08:50.533" v="98" actId="1076"/>
        <pc:sldMkLst>
          <pc:docMk/>
          <pc:sldMk cId="0" sldId="259"/>
        </pc:sldMkLst>
        <pc:spChg chg="add mod">
          <ac:chgData name="Michelle Portelli" userId="d5498803-c5f8-402b-990f-559f2c7fc6b4" providerId="ADAL" clId="{B2CA007C-6A78-4C5D-B2F1-C6005B3E09FF}" dt="2019-03-01T05:08:50.533" v="98" actId="1076"/>
          <ac:spMkLst>
            <pc:docMk/>
            <pc:sldMk cId="0" sldId="259"/>
            <ac:spMk id="9" creationId="{F8D5A4CB-FE42-4646-82FD-3DA03ACEB8DC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0:09.168" v="148" actId="1076"/>
        <pc:sldMkLst>
          <pc:docMk/>
          <pc:sldMk cId="0" sldId="260"/>
        </pc:sldMkLst>
        <pc:spChg chg="add mod">
          <ac:chgData name="Michelle Portelli" userId="d5498803-c5f8-402b-990f-559f2c7fc6b4" providerId="ADAL" clId="{B2CA007C-6A78-4C5D-B2F1-C6005B3E09FF}" dt="2019-03-01T05:10:09.168" v="148" actId="1076"/>
          <ac:spMkLst>
            <pc:docMk/>
            <pc:sldMk cId="0" sldId="260"/>
            <ac:spMk id="5" creationId="{7E9FAA36-F9A0-42CF-8410-9CEF44258490}"/>
          </ac:spMkLst>
        </pc:spChg>
      </pc:sldChg>
      <pc:sldChg chg="addSp add">
        <pc:chgData name="Michelle Portelli" userId="d5498803-c5f8-402b-990f-559f2c7fc6b4" providerId="ADAL" clId="{B2CA007C-6A78-4C5D-B2F1-C6005B3E09FF}" dt="2019-03-01T05:10:53.054" v="155"/>
        <pc:sldMkLst>
          <pc:docMk/>
          <pc:sldMk cId="0" sldId="261"/>
        </pc:sldMkLst>
        <pc:spChg chg="add">
          <ac:chgData name="Michelle Portelli" userId="d5498803-c5f8-402b-990f-559f2c7fc6b4" providerId="ADAL" clId="{B2CA007C-6A78-4C5D-B2F1-C6005B3E09FF}" dt="2019-03-01T05:10:53.054" v="155"/>
          <ac:spMkLst>
            <pc:docMk/>
            <pc:sldMk cId="0" sldId="261"/>
            <ac:spMk id="12" creationId="{5906D265-D12D-4183-8052-BFB774B92C54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0:42.149" v="153" actId="1076"/>
        <pc:sldMkLst>
          <pc:docMk/>
          <pc:sldMk cId="0" sldId="264"/>
        </pc:sldMkLst>
        <pc:spChg chg="add mod">
          <ac:chgData name="Michelle Portelli" userId="d5498803-c5f8-402b-990f-559f2c7fc6b4" providerId="ADAL" clId="{B2CA007C-6A78-4C5D-B2F1-C6005B3E09FF}" dt="2019-03-01T05:10:42.149" v="153" actId="1076"/>
          <ac:spMkLst>
            <pc:docMk/>
            <pc:sldMk cId="0" sldId="264"/>
            <ac:spMk id="3" creationId="{25C5F09A-7217-416B-B8A5-4FAB317D7274}"/>
          </ac:spMkLst>
        </pc:spChg>
      </pc:sldChg>
      <pc:sldChg chg="addSp add">
        <pc:chgData name="Michelle Portelli" userId="d5498803-c5f8-402b-990f-559f2c7fc6b4" providerId="ADAL" clId="{B2CA007C-6A78-4C5D-B2F1-C6005B3E09FF}" dt="2019-03-01T05:10:49.296" v="154"/>
        <pc:sldMkLst>
          <pc:docMk/>
          <pc:sldMk cId="0" sldId="265"/>
        </pc:sldMkLst>
        <pc:spChg chg="add">
          <ac:chgData name="Michelle Portelli" userId="d5498803-c5f8-402b-990f-559f2c7fc6b4" providerId="ADAL" clId="{B2CA007C-6A78-4C5D-B2F1-C6005B3E09FF}" dt="2019-03-01T05:10:49.296" v="154"/>
          <ac:spMkLst>
            <pc:docMk/>
            <pc:sldMk cId="0" sldId="265"/>
            <ac:spMk id="3" creationId="{F49593E1-71B5-4DFF-9A06-C68AD841DF93}"/>
          </ac:spMkLst>
        </pc:spChg>
      </pc:sldChg>
      <pc:sldChg chg="addSp add">
        <pc:chgData name="Michelle Portelli" userId="d5498803-c5f8-402b-990f-559f2c7fc6b4" providerId="ADAL" clId="{B2CA007C-6A78-4C5D-B2F1-C6005B3E09FF}" dt="2019-03-01T05:12:14.291" v="173"/>
        <pc:sldMkLst>
          <pc:docMk/>
          <pc:sldMk cId="0" sldId="269"/>
        </pc:sldMkLst>
        <pc:spChg chg="add">
          <ac:chgData name="Michelle Portelli" userId="d5498803-c5f8-402b-990f-559f2c7fc6b4" providerId="ADAL" clId="{B2CA007C-6A78-4C5D-B2F1-C6005B3E09FF}" dt="2019-03-01T05:12:14.291" v="173"/>
          <ac:spMkLst>
            <pc:docMk/>
            <pc:sldMk cId="0" sldId="269"/>
            <ac:spMk id="4" creationId="{515E1347-8FE4-4BF2-AFD1-3DA5411CAD90}"/>
          </ac:spMkLst>
        </pc:spChg>
      </pc:sldChg>
      <pc:sldChg chg="modSp">
        <pc:chgData name="Michelle Portelli" userId="d5498803-c5f8-402b-990f-559f2c7fc6b4" providerId="ADAL" clId="{B2CA007C-6A78-4C5D-B2F1-C6005B3E09FF}" dt="2019-02-27T03:35:36.122" v="55" actId="20577"/>
        <pc:sldMkLst>
          <pc:docMk/>
          <pc:sldMk cId="1481123629" sldId="276"/>
        </pc:sldMkLst>
        <pc:graphicFrameChg chg="modGraphic">
          <ac:chgData name="Michelle Portelli" userId="d5498803-c5f8-402b-990f-559f2c7fc6b4" providerId="ADAL" clId="{B2CA007C-6A78-4C5D-B2F1-C6005B3E09FF}" dt="2019-02-27T03:35:36.122" v="55" actId="20577"/>
          <ac:graphicFrameMkLst>
            <pc:docMk/>
            <pc:sldMk cId="1481123629" sldId="276"/>
            <ac:graphicFrameMk id="6" creationId="{C5BECD1A-25BD-4805-B495-DC4A08AF2138}"/>
          </ac:graphicFrameMkLst>
        </pc:graphicFrameChg>
      </pc:sldChg>
      <pc:sldChg chg="modSp">
        <pc:chgData name="Michelle Portelli" userId="d5498803-c5f8-402b-990f-559f2c7fc6b4" providerId="ADAL" clId="{B2CA007C-6A78-4C5D-B2F1-C6005B3E09FF}" dt="2019-03-01T05:04:28.424" v="58" actId="13926"/>
        <pc:sldMkLst>
          <pc:docMk/>
          <pc:sldMk cId="3722911860" sldId="277"/>
        </pc:sldMkLst>
        <pc:spChg chg="mod">
          <ac:chgData name="Michelle Portelli" userId="d5498803-c5f8-402b-990f-559f2c7fc6b4" providerId="ADAL" clId="{B2CA007C-6A78-4C5D-B2F1-C6005B3E09FF}" dt="2019-03-01T05:04:23.466" v="57" actId="13926"/>
          <ac:spMkLst>
            <pc:docMk/>
            <pc:sldMk cId="3722911860" sldId="277"/>
            <ac:spMk id="10" creationId="{306C79CC-FE08-4A75-BCA6-51C83F211FF0}"/>
          </ac:spMkLst>
        </pc:spChg>
        <pc:spChg chg="mod">
          <ac:chgData name="Michelle Portelli" userId="d5498803-c5f8-402b-990f-559f2c7fc6b4" providerId="ADAL" clId="{B2CA007C-6A78-4C5D-B2F1-C6005B3E09FF}" dt="2019-03-01T05:04:28.424" v="58" actId="13926"/>
          <ac:spMkLst>
            <pc:docMk/>
            <pc:sldMk cId="3722911860" sldId="277"/>
            <ac:spMk id="14" creationId="{652CE7A6-D3D1-41FE-A0B7-A7B431720DF0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8:40.962" v="238" actId="1076"/>
        <pc:sldMkLst>
          <pc:docMk/>
          <pc:sldMk cId="3824539165" sldId="299"/>
        </pc:sldMkLst>
        <pc:spChg chg="add mod">
          <ac:chgData name="Michelle Portelli" userId="d5498803-c5f8-402b-990f-559f2c7fc6b4" providerId="ADAL" clId="{B2CA007C-6A78-4C5D-B2F1-C6005B3E09FF}" dt="2019-03-01T05:18:23.683" v="234" actId="1076"/>
          <ac:spMkLst>
            <pc:docMk/>
            <pc:sldMk cId="3824539165" sldId="299"/>
            <ac:spMk id="4" creationId="{C65BDCD9-8445-43EA-910B-675C61CE295B}"/>
          </ac:spMkLst>
        </pc:spChg>
        <pc:picChg chg="mod">
          <ac:chgData name="Michelle Portelli" userId="d5498803-c5f8-402b-990f-559f2c7fc6b4" providerId="ADAL" clId="{B2CA007C-6A78-4C5D-B2F1-C6005B3E09FF}" dt="2019-03-01T05:18:40.962" v="238" actId="1076"/>
          <ac:picMkLst>
            <pc:docMk/>
            <pc:sldMk cId="3824539165" sldId="299"/>
            <ac:picMk id="2050" creationId="{00000000-0000-0000-0000-000000000000}"/>
          </ac:picMkLst>
        </pc:picChg>
      </pc:sldChg>
      <pc:sldChg chg="addSp modSp add">
        <pc:chgData name="Michelle Portelli" userId="d5498803-c5f8-402b-990f-559f2c7fc6b4" providerId="ADAL" clId="{B2CA007C-6A78-4C5D-B2F1-C6005B3E09FF}" dt="2019-03-01T05:16:48.947" v="212" actId="1076"/>
        <pc:sldMkLst>
          <pc:docMk/>
          <pc:sldMk cId="273564450" sldId="308"/>
        </pc:sldMkLst>
        <pc:spChg chg="add mod">
          <ac:chgData name="Michelle Portelli" userId="d5498803-c5f8-402b-990f-559f2c7fc6b4" providerId="ADAL" clId="{B2CA007C-6A78-4C5D-B2F1-C6005B3E09FF}" dt="2019-03-01T05:16:48.947" v="212" actId="1076"/>
          <ac:spMkLst>
            <pc:docMk/>
            <pc:sldMk cId="273564450" sldId="308"/>
            <ac:spMk id="5" creationId="{B661E30B-3A02-4663-976A-9F93ABEF1370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09:09.520" v="115" actId="1076"/>
        <pc:sldMkLst>
          <pc:docMk/>
          <pc:sldMk cId="4066287996" sldId="318"/>
        </pc:sldMkLst>
        <pc:spChg chg="mod">
          <ac:chgData name="Michelle Portelli" userId="d5498803-c5f8-402b-990f-559f2c7fc6b4" providerId="ADAL" clId="{B2CA007C-6A78-4C5D-B2F1-C6005B3E09FF}" dt="2019-03-01T05:05:55.163" v="60" actId="27636"/>
          <ac:spMkLst>
            <pc:docMk/>
            <pc:sldMk cId="4066287996" sldId="318"/>
            <ac:spMk id="2" creationId="{00000000-0000-0000-0000-000000000000}"/>
          </ac:spMkLst>
        </pc:spChg>
        <pc:spChg chg="add mod">
          <ac:chgData name="Michelle Portelli" userId="d5498803-c5f8-402b-990f-559f2c7fc6b4" providerId="ADAL" clId="{B2CA007C-6A78-4C5D-B2F1-C6005B3E09FF}" dt="2019-03-01T05:09:09.520" v="115" actId="1076"/>
          <ac:spMkLst>
            <pc:docMk/>
            <pc:sldMk cId="4066287996" sldId="318"/>
            <ac:spMk id="4" creationId="{E5F1A49A-CB5B-4C7B-B9D0-E1DF711959B5}"/>
          </ac:spMkLst>
        </pc:spChg>
      </pc:sldChg>
      <pc:sldChg chg="addSp modSp add">
        <pc:chgData name="Michelle Portelli" userId="d5498803-c5f8-402b-990f-559f2c7fc6b4" providerId="ADAL" clId="{B2CA007C-6A78-4C5D-B2F1-C6005B3E09FF}" dt="2019-03-03T23:44:50.129" v="242" actId="1076"/>
        <pc:sldMkLst>
          <pc:docMk/>
          <pc:sldMk cId="3746822321" sldId="321"/>
        </pc:sldMkLst>
        <pc:spChg chg="mod">
          <ac:chgData name="Michelle Portelli" userId="d5498803-c5f8-402b-990f-559f2c7fc6b4" providerId="ADAL" clId="{B2CA007C-6A78-4C5D-B2F1-C6005B3E09FF}" dt="2019-03-03T23:44:43.783" v="241" actId="14100"/>
          <ac:spMkLst>
            <pc:docMk/>
            <pc:sldMk cId="3746822321" sldId="321"/>
            <ac:spMk id="2" creationId="{00000000-0000-0000-0000-000000000000}"/>
          </ac:spMkLst>
        </pc:spChg>
        <pc:spChg chg="mod">
          <ac:chgData name="Michelle Portelli" userId="d5498803-c5f8-402b-990f-559f2c7fc6b4" providerId="ADAL" clId="{B2CA007C-6A78-4C5D-B2F1-C6005B3E09FF}" dt="2019-03-03T23:44:50.129" v="242" actId="1076"/>
          <ac:spMkLst>
            <pc:docMk/>
            <pc:sldMk cId="3746822321" sldId="321"/>
            <ac:spMk id="3" creationId="{00000000-0000-0000-0000-000000000000}"/>
          </ac:spMkLst>
        </pc:spChg>
        <pc:spChg chg="add mod">
          <ac:chgData name="Michelle Portelli" userId="d5498803-c5f8-402b-990f-559f2c7fc6b4" providerId="ADAL" clId="{B2CA007C-6A78-4C5D-B2F1-C6005B3E09FF}" dt="2019-03-01T05:10:27.956" v="150" actId="1076"/>
          <ac:spMkLst>
            <pc:docMk/>
            <pc:sldMk cId="3746822321" sldId="321"/>
            <ac:spMk id="6" creationId="{7620D336-EE02-493C-B94F-6EAC436EB0E9}"/>
          </ac:spMkLst>
        </pc:spChg>
      </pc:sldChg>
      <pc:sldChg chg="addSp add">
        <pc:chgData name="Michelle Portelli" userId="d5498803-c5f8-402b-990f-559f2c7fc6b4" providerId="ADAL" clId="{B2CA007C-6A78-4C5D-B2F1-C6005B3E09FF}" dt="2019-03-01T05:11:17.163" v="160"/>
        <pc:sldMkLst>
          <pc:docMk/>
          <pc:sldMk cId="2156723180" sldId="322"/>
        </pc:sldMkLst>
        <pc:spChg chg="add">
          <ac:chgData name="Michelle Portelli" userId="d5498803-c5f8-402b-990f-559f2c7fc6b4" providerId="ADAL" clId="{B2CA007C-6A78-4C5D-B2F1-C6005B3E09FF}" dt="2019-03-01T05:11:17.163" v="160"/>
          <ac:spMkLst>
            <pc:docMk/>
            <pc:sldMk cId="2156723180" sldId="322"/>
            <ac:spMk id="7" creationId="{AD996059-814F-4A05-8021-6ECA7E2D94EA}"/>
          </ac:spMkLst>
        </pc:spChg>
      </pc:sldChg>
      <pc:sldChg chg="addSp modSp add">
        <pc:chgData name="Michelle Portelli" userId="d5498803-c5f8-402b-990f-559f2c7fc6b4" providerId="ADAL" clId="{B2CA007C-6A78-4C5D-B2F1-C6005B3E09FF}" dt="2019-03-03T23:45:22.659" v="244" actId="1036"/>
        <pc:sldMkLst>
          <pc:docMk/>
          <pc:sldMk cId="1272455393" sldId="323"/>
        </pc:sldMkLst>
        <pc:spChg chg="mod">
          <ac:chgData name="Michelle Portelli" userId="d5498803-c5f8-402b-990f-559f2c7fc6b4" providerId="ADAL" clId="{B2CA007C-6A78-4C5D-B2F1-C6005B3E09FF}" dt="2019-03-03T23:45:22.659" v="244" actId="1036"/>
          <ac:spMkLst>
            <pc:docMk/>
            <pc:sldMk cId="1272455393" sldId="323"/>
            <ac:spMk id="2" creationId="{00000000-0000-0000-0000-000000000000}"/>
          </ac:spMkLst>
        </pc:spChg>
        <pc:spChg chg="add mod">
          <ac:chgData name="Michelle Portelli" userId="d5498803-c5f8-402b-990f-559f2c7fc6b4" providerId="ADAL" clId="{B2CA007C-6A78-4C5D-B2F1-C6005B3E09FF}" dt="2019-03-01T05:11:08.087" v="159" actId="1076"/>
          <ac:spMkLst>
            <pc:docMk/>
            <pc:sldMk cId="1272455393" sldId="323"/>
            <ac:spMk id="6" creationId="{F004EB80-CB1C-4376-9771-1A07929AF228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1:28.589" v="163" actId="1076"/>
        <pc:sldMkLst>
          <pc:docMk/>
          <pc:sldMk cId="1839113634" sldId="325"/>
        </pc:sldMkLst>
        <pc:spChg chg="add mod">
          <ac:chgData name="Michelle Portelli" userId="d5498803-c5f8-402b-990f-559f2c7fc6b4" providerId="ADAL" clId="{B2CA007C-6A78-4C5D-B2F1-C6005B3E09FF}" dt="2019-03-01T05:11:28.589" v="163" actId="1076"/>
          <ac:spMkLst>
            <pc:docMk/>
            <pc:sldMk cId="1839113634" sldId="325"/>
            <ac:spMk id="5" creationId="{F9F7790B-587B-4EF4-965A-039CA379C100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2:39.956" v="179" actId="1076"/>
        <pc:sldMkLst>
          <pc:docMk/>
          <pc:sldMk cId="2474875577" sldId="339"/>
        </pc:sldMkLst>
        <pc:spChg chg="add mod">
          <ac:chgData name="Michelle Portelli" userId="d5498803-c5f8-402b-990f-559f2c7fc6b4" providerId="ADAL" clId="{B2CA007C-6A78-4C5D-B2F1-C6005B3E09FF}" dt="2019-03-01T05:12:39.956" v="179" actId="1076"/>
          <ac:spMkLst>
            <pc:docMk/>
            <pc:sldMk cId="2474875577" sldId="339"/>
            <ac:spMk id="4" creationId="{C4B95509-BE8F-4A10-90A7-E5DF48A147E9}"/>
          </ac:spMkLst>
        </pc:spChg>
      </pc:sldChg>
      <pc:sldChg chg="addSp modSp add">
        <pc:chgData name="Michelle Portelli" userId="d5498803-c5f8-402b-990f-559f2c7fc6b4" providerId="ADAL" clId="{B2CA007C-6A78-4C5D-B2F1-C6005B3E09FF}" dt="2019-03-03T23:46:06.941" v="245" actId="14100"/>
        <pc:sldMkLst>
          <pc:docMk/>
          <pc:sldMk cId="1365953570" sldId="341"/>
        </pc:sldMkLst>
        <pc:spChg chg="add mod">
          <ac:chgData name="Michelle Portelli" userId="d5498803-c5f8-402b-990f-559f2c7fc6b4" providerId="ADAL" clId="{B2CA007C-6A78-4C5D-B2F1-C6005B3E09FF}" dt="2019-03-01T05:17:01.864" v="214" actId="1076"/>
          <ac:spMkLst>
            <pc:docMk/>
            <pc:sldMk cId="1365953570" sldId="341"/>
            <ac:spMk id="4" creationId="{77840ACE-BE01-421A-916A-690071FF5AAA}"/>
          </ac:spMkLst>
        </pc:spChg>
        <pc:spChg chg="mod">
          <ac:chgData name="Michelle Portelli" userId="d5498803-c5f8-402b-990f-559f2c7fc6b4" providerId="ADAL" clId="{B2CA007C-6A78-4C5D-B2F1-C6005B3E09FF}" dt="2019-03-03T23:46:06.941" v="245" actId="14100"/>
          <ac:spMkLst>
            <pc:docMk/>
            <pc:sldMk cId="1365953570" sldId="341"/>
            <ac:spMk id="7" creationId="{00000000-0000-0000-0000-000000000000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7:11.163" v="217" actId="1076"/>
        <pc:sldMkLst>
          <pc:docMk/>
          <pc:sldMk cId="752032984" sldId="342"/>
        </pc:sldMkLst>
        <pc:spChg chg="add mod">
          <ac:chgData name="Michelle Portelli" userId="d5498803-c5f8-402b-990f-559f2c7fc6b4" providerId="ADAL" clId="{B2CA007C-6A78-4C5D-B2F1-C6005B3E09FF}" dt="2019-03-01T05:17:11.163" v="217" actId="1076"/>
          <ac:spMkLst>
            <pc:docMk/>
            <pc:sldMk cId="752032984" sldId="342"/>
            <ac:spMk id="6" creationId="{EA5E3216-3C6B-4D33-AF5A-276C21EFE400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7:30.588" v="221" actId="1076"/>
        <pc:sldMkLst>
          <pc:docMk/>
          <pc:sldMk cId="2030249789" sldId="343"/>
        </pc:sldMkLst>
        <pc:spChg chg="add mod">
          <ac:chgData name="Michelle Portelli" userId="d5498803-c5f8-402b-990f-559f2c7fc6b4" providerId="ADAL" clId="{B2CA007C-6A78-4C5D-B2F1-C6005B3E09FF}" dt="2019-03-01T05:17:30.588" v="221" actId="1076"/>
          <ac:spMkLst>
            <pc:docMk/>
            <pc:sldMk cId="2030249789" sldId="343"/>
            <ac:spMk id="5" creationId="{224E5D1D-0509-480B-A66B-57CABC30668E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1:41.535" v="166" actId="1076"/>
        <pc:sldMkLst>
          <pc:docMk/>
          <pc:sldMk cId="3588930391" sldId="345"/>
        </pc:sldMkLst>
        <pc:spChg chg="add mod">
          <ac:chgData name="Michelle Portelli" userId="d5498803-c5f8-402b-990f-559f2c7fc6b4" providerId="ADAL" clId="{B2CA007C-6A78-4C5D-B2F1-C6005B3E09FF}" dt="2019-03-01T05:11:41.535" v="166" actId="1076"/>
          <ac:spMkLst>
            <pc:docMk/>
            <pc:sldMk cId="3588930391" sldId="345"/>
            <ac:spMk id="15" creationId="{91017CC8-1BE6-4405-9349-552577A25317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1:55.134" v="168" actId="1076"/>
        <pc:sldMkLst>
          <pc:docMk/>
          <pc:sldMk cId="3626346047" sldId="346"/>
        </pc:sldMkLst>
        <pc:spChg chg="add mod">
          <ac:chgData name="Michelle Portelli" userId="d5498803-c5f8-402b-990f-559f2c7fc6b4" providerId="ADAL" clId="{B2CA007C-6A78-4C5D-B2F1-C6005B3E09FF}" dt="2019-03-01T05:11:55.134" v="168" actId="1076"/>
          <ac:spMkLst>
            <pc:docMk/>
            <pc:sldMk cId="3626346047" sldId="346"/>
            <ac:spMk id="4" creationId="{E1FB8FDB-B3F8-4951-A14B-A718ECA22989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2:01.669" v="170" actId="14100"/>
        <pc:sldMkLst>
          <pc:docMk/>
          <pc:sldMk cId="89082265" sldId="347"/>
        </pc:sldMkLst>
        <pc:spChg chg="add mod">
          <ac:chgData name="Michelle Portelli" userId="d5498803-c5f8-402b-990f-559f2c7fc6b4" providerId="ADAL" clId="{B2CA007C-6A78-4C5D-B2F1-C6005B3E09FF}" dt="2019-03-01T05:12:01.669" v="170" actId="14100"/>
          <ac:spMkLst>
            <pc:docMk/>
            <pc:sldMk cId="89082265" sldId="347"/>
            <ac:spMk id="5" creationId="{823C4EB2-5006-4289-8B4D-65389256F4F1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2:11.581" v="172" actId="1076"/>
        <pc:sldMkLst>
          <pc:docMk/>
          <pc:sldMk cId="902627821" sldId="349"/>
        </pc:sldMkLst>
        <pc:spChg chg="mod">
          <ac:chgData name="Michelle Portelli" userId="d5498803-c5f8-402b-990f-559f2c7fc6b4" providerId="ADAL" clId="{B2CA007C-6A78-4C5D-B2F1-C6005B3E09FF}" dt="2019-03-01T05:05:55.241" v="61" actId="27636"/>
          <ac:spMkLst>
            <pc:docMk/>
            <pc:sldMk cId="902627821" sldId="349"/>
            <ac:spMk id="3" creationId="{00000000-0000-0000-0000-000000000000}"/>
          </ac:spMkLst>
        </pc:spChg>
        <pc:spChg chg="add mod">
          <ac:chgData name="Michelle Portelli" userId="d5498803-c5f8-402b-990f-559f2c7fc6b4" providerId="ADAL" clId="{B2CA007C-6A78-4C5D-B2F1-C6005B3E09FF}" dt="2019-03-01T05:12:11.581" v="172" actId="1076"/>
          <ac:spMkLst>
            <pc:docMk/>
            <pc:sldMk cId="902627821" sldId="349"/>
            <ac:spMk id="4" creationId="{99794708-94BF-4EB8-8BD0-8F1682100A66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2:23.115" v="175" actId="1076"/>
        <pc:sldMkLst>
          <pc:docMk/>
          <pc:sldMk cId="1227838106" sldId="350"/>
        </pc:sldMkLst>
        <pc:spChg chg="mod">
          <ac:chgData name="Michelle Portelli" userId="d5498803-c5f8-402b-990f-559f2c7fc6b4" providerId="ADAL" clId="{B2CA007C-6A78-4C5D-B2F1-C6005B3E09FF}" dt="2019-03-01T05:05:55.241" v="62" actId="27636"/>
          <ac:spMkLst>
            <pc:docMk/>
            <pc:sldMk cId="1227838106" sldId="350"/>
            <ac:spMk id="3" creationId="{00000000-0000-0000-0000-000000000000}"/>
          </ac:spMkLst>
        </pc:spChg>
        <pc:spChg chg="add mod">
          <ac:chgData name="Michelle Portelli" userId="d5498803-c5f8-402b-990f-559f2c7fc6b4" providerId="ADAL" clId="{B2CA007C-6A78-4C5D-B2F1-C6005B3E09FF}" dt="2019-03-01T05:12:23.115" v="175" actId="1076"/>
          <ac:spMkLst>
            <pc:docMk/>
            <pc:sldMk cId="1227838106" sldId="350"/>
            <ac:spMk id="5" creationId="{C060DA28-9BCA-4637-B6E2-093DDBB8ACC3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7:36.760" v="223" actId="1076"/>
        <pc:sldMkLst>
          <pc:docMk/>
          <pc:sldMk cId="2508570766" sldId="392"/>
        </pc:sldMkLst>
        <pc:spChg chg="mod">
          <ac:chgData name="Michelle Portelli" userId="d5498803-c5f8-402b-990f-559f2c7fc6b4" providerId="ADAL" clId="{B2CA007C-6A78-4C5D-B2F1-C6005B3E09FF}" dt="2019-03-01T05:05:55.279" v="63" actId="27636"/>
          <ac:spMkLst>
            <pc:docMk/>
            <pc:sldMk cId="2508570766" sldId="392"/>
            <ac:spMk id="3" creationId="{F09501B4-59E2-4E93-A8FE-45E3C173B807}"/>
          </ac:spMkLst>
        </pc:spChg>
        <pc:spChg chg="add mod">
          <ac:chgData name="Michelle Portelli" userId="d5498803-c5f8-402b-990f-559f2c7fc6b4" providerId="ADAL" clId="{B2CA007C-6A78-4C5D-B2F1-C6005B3E09FF}" dt="2019-03-01T05:17:36.760" v="223" actId="1076"/>
          <ac:spMkLst>
            <pc:docMk/>
            <pc:sldMk cId="2508570766" sldId="392"/>
            <ac:spMk id="4" creationId="{87ADE536-E48B-46AE-8FFD-1400F949F1DE}"/>
          </ac:spMkLst>
        </pc:spChg>
      </pc:sldChg>
      <pc:sldChg chg="addSp modSp add">
        <pc:chgData name="Michelle Portelli" userId="d5498803-c5f8-402b-990f-559f2c7fc6b4" providerId="ADAL" clId="{B2CA007C-6A78-4C5D-B2F1-C6005B3E09FF}" dt="2019-03-03T23:46:26.086" v="246" actId="1076"/>
        <pc:sldMkLst>
          <pc:docMk/>
          <pc:sldMk cId="1970809358" sldId="399"/>
        </pc:sldMkLst>
        <pc:spChg chg="mod">
          <ac:chgData name="Michelle Portelli" userId="d5498803-c5f8-402b-990f-559f2c7fc6b4" providerId="ADAL" clId="{B2CA007C-6A78-4C5D-B2F1-C6005B3E09FF}" dt="2019-03-03T23:46:26.086" v="246" actId="1076"/>
          <ac:spMkLst>
            <pc:docMk/>
            <pc:sldMk cId="1970809358" sldId="399"/>
            <ac:spMk id="2" creationId="{DF079988-8B92-4D4E-B2D1-9FC460570CF2}"/>
          </ac:spMkLst>
        </pc:spChg>
        <pc:spChg chg="add mod">
          <ac:chgData name="Michelle Portelli" userId="d5498803-c5f8-402b-990f-559f2c7fc6b4" providerId="ADAL" clId="{B2CA007C-6A78-4C5D-B2F1-C6005B3E09FF}" dt="2019-03-01T05:17:42.222" v="225" actId="1076"/>
          <ac:spMkLst>
            <pc:docMk/>
            <pc:sldMk cId="1970809358" sldId="399"/>
            <ac:spMk id="4" creationId="{6A7814DE-D936-417A-A6FC-71672FD2105C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09:45.092" v="135" actId="1076"/>
        <pc:sldMkLst>
          <pc:docMk/>
          <pc:sldMk cId="0" sldId="400"/>
        </pc:sldMkLst>
        <pc:spChg chg="add mod">
          <ac:chgData name="Michelle Portelli" userId="d5498803-c5f8-402b-990f-559f2c7fc6b4" providerId="ADAL" clId="{B2CA007C-6A78-4C5D-B2F1-C6005B3E09FF}" dt="2019-03-01T05:09:45.092" v="135" actId="1076"/>
          <ac:spMkLst>
            <pc:docMk/>
            <pc:sldMk cId="0" sldId="400"/>
            <ac:spMk id="2" creationId="{9649EBC6-A467-4353-AD38-A6C227727685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1:01.785" v="157" actId="1076"/>
        <pc:sldMkLst>
          <pc:docMk/>
          <pc:sldMk cId="151538822" sldId="402"/>
        </pc:sldMkLst>
        <pc:spChg chg="add mod">
          <ac:chgData name="Michelle Portelli" userId="d5498803-c5f8-402b-990f-559f2c7fc6b4" providerId="ADAL" clId="{B2CA007C-6A78-4C5D-B2F1-C6005B3E09FF}" dt="2019-03-01T05:11:01.785" v="157" actId="1076"/>
          <ac:spMkLst>
            <pc:docMk/>
            <pc:sldMk cId="151538822" sldId="402"/>
            <ac:spMk id="5" creationId="{6995A419-D9B6-4A37-B729-700DA46A659C}"/>
          </ac:spMkLst>
        </pc:spChg>
      </pc:sldChg>
      <pc:sldChg chg="addSp add">
        <pc:chgData name="Michelle Portelli" userId="d5498803-c5f8-402b-990f-559f2c7fc6b4" providerId="ADAL" clId="{B2CA007C-6A78-4C5D-B2F1-C6005B3E09FF}" dt="2019-03-01T05:11:20.593" v="161"/>
        <pc:sldMkLst>
          <pc:docMk/>
          <pc:sldMk cId="3091750884" sldId="403"/>
        </pc:sldMkLst>
        <pc:spChg chg="add">
          <ac:chgData name="Michelle Portelli" userId="d5498803-c5f8-402b-990f-559f2c7fc6b4" providerId="ADAL" clId="{B2CA007C-6A78-4C5D-B2F1-C6005B3E09FF}" dt="2019-03-01T05:11:20.593" v="161"/>
          <ac:spMkLst>
            <pc:docMk/>
            <pc:sldMk cId="3091750884" sldId="403"/>
            <ac:spMk id="5" creationId="{BF1BAA60-9538-4E1D-BD47-EBC59862EF45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2:31.682" v="177" actId="1076"/>
        <pc:sldMkLst>
          <pc:docMk/>
          <pc:sldMk cId="3819295495" sldId="404"/>
        </pc:sldMkLst>
        <pc:spChg chg="add mod">
          <ac:chgData name="Michelle Portelli" userId="d5498803-c5f8-402b-990f-559f2c7fc6b4" providerId="ADAL" clId="{B2CA007C-6A78-4C5D-B2F1-C6005B3E09FF}" dt="2019-03-01T05:12:31.682" v="177" actId="1076"/>
          <ac:spMkLst>
            <pc:docMk/>
            <pc:sldMk cId="3819295495" sldId="404"/>
            <ac:spMk id="5" creationId="{A08C7A7F-08CB-48CE-91E5-6A5AC5422074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6:40.210" v="210" actId="1076"/>
        <pc:sldMkLst>
          <pc:docMk/>
          <pc:sldMk cId="236406429" sldId="405"/>
        </pc:sldMkLst>
        <pc:spChg chg="mod">
          <ac:chgData name="Michelle Portelli" userId="d5498803-c5f8-402b-990f-559f2c7fc6b4" providerId="ADAL" clId="{B2CA007C-6A78-4C5D-B2F1-C6005B3E09FF}" dt="2019-03-01T05:15:07.658" v="196" actId="1076"/>
          <ac:spMkLst>
            <pc:docMk/>
            <pc:sldMk cId="236406429" sldId="405"/>
            <ac:spMk id="5" creationId="{D140DC15-7080-4024-9958-31A50A9A20A7}"/>
          </ac:spMkLst>
        </pc:spChg>
        <pc:spChg chg="mod">
          <ac:chgData name="Michelle Portelli" userId="d5498803-c5f8-402b-990f-559f2c7fc6b4" providerId="ADAL" clId="{B2CA007C-6A78-4C5D-B2F1-C6005B3E09FF}" dt="2019-03-01T05:15:28.255" v="201" actId="1076"/>
          <ac:spMkLst>
            <pc:docMk/>
            <pc:sldMk cId="236406429" sldId="405"/>
            <ac:spMk id="6" creationId="{00000000-0000-0000-0000-000000000000}"/>
          </ac:spMkLst>
        </pc:spChg>
        <pc:spChg chg="add mod">
          <ac:chgData name="Michelle Portelli" userId="d5498803-c5f8-402b-990f-559f2c7fc6b4" providerId="ADAL" clId="{B2CA007C-6A78-4C5D-B2F1-C6005B3E09FF}" dt="2019-03-01T05:16:40.210" v="210" actId="1076"/>
          <ac:spMkLst>
            <pc:docMk/>
            <pc:sldMk cId="236406429" sldId="405"/>
            <ac:spMk id="9" creationId="{ABCCCF93-D2C0-4680-A93F-67C516ACFF88}"/>
          </ac:spMkLst>
        </pc:spChg>
        <pc:graphicFrameChg chg="mod">
          <ac:chgData name="Michelle Portelli" userId="d5498803-c5f8-402b-990f-559f2c7fc6b4" providerId="ADAL" clId="{B2CA007C-6A78-4C5D-B2F1-C6005B3E09FF}" dt="2019-03-01T05:15:55.243" v="207" actId="14100"/>
          <ac:graphicFrameMkLst>
            <pc:docMk/>
            <pc:sldMk cId="236406429" sldId="405"/>
            <ac:graphicFrameMk id="7" creationId="{FB8F0378-4BC2-47EA-8273-5D1943CF4E3A}"/>
          </ac:graphicFrameMkLst>
        </pc:graphicFrameChg>
      </pc:sldChg>
      <pc:sldChg chg="addSp modSp add">
        <pc:chgData name="Michelle Portelli" userId="d5498803-c5f8-402b-990f-559f2c7fc6b4" providerId="ADAL" clId="{B2CA007C-6A78-4C5D-B2F1-C6005B3E09FF}" dt="2019-03-01T05:17:46.600" v="227" actId="1076"/>
        <pc:sldMkLst>
          <pc:docMk/>
          <pc:sldMk cId="2705252822" sldId="407"/>
        </pc:sldMkLst>
        <pc:spChg chg="add mod">
          <ac:chgData name="Michelle Portelli" userId="d5498803-c5f8-402b-990f-559f2c7fc6b4" providerId="ADAL" clId="{B2CA007C-6A78-4C5D-B2F1-C6005B3E09FF}" dt="2019-03-01T05:17:46.600" v="227" actId="1076"/>
          <ac:spMkLst>
            <pc:docMk/>
            <pc:sldMk cId="2705252822" sldId="407"/>
            <ac:spMk id="4" creationId="{9B192DCE-19A6-43AB-B694-CE26B1EEB0A6}"/>
          </ac:spMkLst>
        </pc:spChg>
      </pc:sldChg>
      <pc:sldChg chg="addSp modSp add">
        <pc:chgData name="Michelle Portelli" userId="d5498803-c5f8-402b-990f-559f2c7fc6b4" providerId="ADAL" clId="{B2CA007C-6A78-4C5D-B2F1-C6005B3E09FF}" dt="2019-03-01T05:17:51.349" v="229" actId="1076"/>
        <pc:sldMkLst>
          <pc:docMk/>
          <pc:sldMk cId="330417176" sldId="408"/>
        </pc:sldMkLst>
        <pc:spChg chg="add mod">
          <ac:chgData name="Michelle Portelli" userId="d5498803-c5f8-402b-990f-559f2c7fc6b4" providerId="ADAL" clId="{B2CA007C-6A78-4C5D-B2F1-C6005B3E09FF}" dt="2019-03-01T05:17:51.349" v="229" actId="1076"/>
          <ac:spMkLst>
            <pc:docMk/>
            <pc:sldMk cId="330417176" sldId="408"/>
            <ac:spMk id="4" creationId="{123C589A-11EC-42EC-BCB1-7C6EAD6CCB6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oM-File.unimelb.edu.au\325\Users\pgahan\Documents\01%20-%20SSP%202017-18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ANZOG%20-%20NZ%20trip%202019\Population%20by%20age%20group%20and%20median%20age.ht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336317639211609E-2"/>
          <c:y val="1.7476172286968943E-2"/>
          <c:w val="0.9209449472614013"/>
          <c:h val="0.622455343902468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'[Book1.xlsx]Median ages by country'!$B$2</c:f>
              <c:strCache>
                <c:ptCount val="1"/>
                <c:pt idx="0">
                  <c:v>All persons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15-4533-B484-ECAB05122587}"/>
              </c:ext>
            </c:extLst>
          </c:dPt>
          <c:cat>
            <c:strRef>
              <c:f>'[Book1.xlsx]Median ages by country'!$A$3:$A$31</c:f>
              <c:strCache>
                <c:ptCount val="29"/>
                <c:pt idx="0">
                  <c:v>1. Monaco</c:v>
                </c:pt>
                <c:pt idx="1">
                  <c:v> 2. Japan</c:v>
                </c:pt>
                <c:pt idx="2">
                  <c:v> 3. Germany</c:v>
                </c:pt>
                <c:pt idx="3">
                  <c:v>4. Italy</c:v>
                </c:pt>
                <c:pt idx="4">
                  <c:v> 5. Greece</c:v>
                </c:pt>
                <c:pt idx="5">
                  <c:v>(8.) Hong Kong</c:v>
                </c:pt>
                <c:pt idx="6">
                  <c:v>(15.) EU</c:v>
                </c:pt>
                <c:pt idx="7">
                  <c:v>31.  South Korea</c:v>
                </c:pt>
                <c:pt idx="8">
                  <c:v>(39.) Taiwan</c:v>
                </c:pt>
                <c:pt idx="9">
                  <c:v>44. Australia</c:v>
                </c:pt>
                <c:pt idx="10">
                  <c:v>48. United States</c:v>
                </c:pt>
                <c:pt idx="11">
                  <c:v>49. New Zealand </c:v>
                </c:pt>
                <c:pt idx="12">
                  <c:v>51. Thailand</c:v>
                </c:pt>
                <c:pt idx="13">
                  <c:v>52. China</c:v>
                </c:pt>
                <c:pt idx="14">
                  <c:v>62. Singapore</c:v>
                </c:pt>
                <c:pt idx="15">
                  <c:v>81. Vietnam</c:v>
                </c:pt>
                <c:pt idx="16">
                  <c:v>(82.) World</c:v>
                </c:pt>
                <c:pt idx="17">
                  <c:v>84. Indonesia</c:v>
                </c:pt>
                <c:pt idx="18">
                  <c:v>95. Malaysia</c:v>
                </c:pt>
                <c:pt idx="19">
                  <c:v>105. India</c:v>
                </c:pt>
                <c:pt idx="20">
                  <c:v>132. Pakistan</c:v>
                </c:pt>
                <c:pt idx="21">
                  <c:v>134. Philippines</c:v>
                </c:pt>
                <c:pt idx="22">
                  <c:v>137. Laos</c:v>
                </c:pt>
                <c:pt idx="23">
                  <c:v>182. Nigeria</c:v>
                </c:pt>
                <c:pt idx="24">
                  <c:v>191. Zambia</c:v>
                </c:pt>
                <c:pt idx="25">
                  <c:v>192. Malawi</c:v>
                </c:pt>
                <c:pt idx="26">
                  <c:v>193. Mali</c:v>
                </c:pt>
                <c:pt idx="27">
                  <c:v>194. Uganda</c:v>
                </c:pt>
                <c:pt idx="28">
                  <c:v>195. Niger</c:v>
                </c:pt>
              </c:strCache>
            </c:strRef>
          </c:cat>
          <c:val>
            <c:numRef>
              <c:f>'[Book1.xlsx]Median ages by country'!$B$3:$B$31</c:f>
              <c:numCache>
                <c:formatCode>0.0</c:formatCode>
                <c:ptCount val="29"/>
                <c:pt idx="0">
                  <c:v>53.1</c:v>
                </c:pt>
                <c:pt idx="1">
                  <c:v>47.3</c:v>
                </c:pt>
                <c:pt idx="2">
                  <c:v>47.1</c:v>
                </c:pt>
                <c:pt idx="3">
                  <c:v>45.5</c:v>
                </c:pt>
                <c:pt idx="4">
                  <c:v>44.5</c:v>
                </c:pt>
                <c:pt idx="5">
                  <c:v>44.4</c:v>
                </c:pt>
                <c:pt idx="6">
                  <c:v>42.9</c:v>
                </c:pt>
                <c:pt idx="7">
                  <c:v>41.8</c:v>
                </c:pt>
                <c:pt idx="8">
                  <c:v>40.700000000000003</c:v>
                </c:pt>
                <c:pt idx="9">
                  <c:v>38.700000000000003</c:v>
                </c:pt>
                <c:pt idx="10">
                  <c:v>38.1</c:v>
                </c:pt>
                <c:pt idx="11">
                  <c:v>37.9</c:v>
                </c:pt>
                <c:pt idx="12">
                  <c:v>37.700000000000003</c:v>
                </c:pt>
                <c:pt idx="13">
                  <c:v>37.4</c:v>
                </c:pt>
                <c:pt idx="14">
                  <c:v>34.6</c:v>
                </c:pt>
                <c:pt idx="15">
                  <c:v>30.5</c:v>
                </c:pt>
                <c:pt idx="16">
                  <c:v>30.4</c:v>
                </c:pt>
                <c:pt idx="17">
                  <c:v>30.2</c:v>
                </c:pt>
                <c:pt idx="18">
                  <c:v>28.5</c:v>
                </c:pt>
                <c:pt idx="19">
                  <c:v>27.9</c:v>
                </c:pt>
                <c:pt idx="20">
                  <c:v>23.8</c:v>
                </c:pt>
                <c:pt idx="21">
                  <c:v>23.5</c:v>
                </c:pt>
                <c:pt idx="22">
                  <c:v>23</c:v>
                </c:pt>
                <c:pt idx="23">
                  <c:v>18.399999999999999</c:v>
                </c:pt>
                <c:pt idx="24">
                  <c:v>16.8</c:v>
                </c:pt>
                <c:pt idx="25">
                  <c:v>16.5</c:v>
                </c:pt>
                <c:pt idx="26">
                  <c:v>15.8</c:v>
                </c:pt>
                <c:pt idx="27">
                  <c:v>15.8</c:v>
                </c:pt>
                <c:pt idx="28">
                  <c:v>15.4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5-4533-B484-ECAB05122587}"/>
            </c:ext>
          </c:extLst>
        </c:ser>
        <c:ser>
          <c:idx val="1"/>
          <c:order val="1"/>
          <c:tx>
            <c:strRef>
              <c:f>'[Book1.xlsx]Median ages by country'!$C$2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F15-4533-B484-ECAB05122587}"/>
              </c:ext>
            </c:extLst>
          </c:dPt>
          <c:cat>
            <c:strRef>
              <c:f>'[Book1.xlsx]Median ages by country'!$A$3:$A$31</c:f>
              <c:strCache>
                <c:ptCount val="29"/>
                <c:pt idx="0">
                  <c:v>1. Monaco</c:v>
                </c:pt>
                <c:pt idx="1">
                  <c:v> 2. Japan</c:v>
                </c:pt>
                <c:pt idx="2">
                  <c:v> 3. Germany</c:v>
                </c:pt>
                <c:pt idx="3">
                  <c:v>4. Italy</c:v>
                </c:pt>
                <c:pt idx="4">
                  <c:v> 5. Greece</c:v>
                </c:pt>
                <c:pt idx="5">
                  <c:v>(8.) Hong Kong</c:v>
                </c:pt>
                <c:pt idx="6">
                  <c:v>(15.) EU</c:v>
                </c:pt>
                <c:pt idx="7">
                  <c:v>31.  South Korea</c:v>
                </c:pt>
                <c:pt idx="8">
                  <c:v>(39.) Taiwan</c:v>
                </c:pt>
                <c:pt idx="9">
                  <c:v>44. Australia</c:v>
                </c:pt>
                <c:pt idx="10">
                  <c:v>48. United States</c:v>
                </c:pt>
                <c:pt idx="11">
                  <c:v>49. New Zealand </c:v>
                </c:pt>
                <c:pt idx="12">
                  <c:v>51. Thailand</c:v>
                </c:pt>
                <c:pt idx="13">
                  <c:v>52. China</c:v>
                </c:pt>
                <c:pt idx="14">
                  <c:v>62. Singapore</c:v>
                </c:pt>
                <c:pt idx="15">
                  <c:v>81. Vietnam</c:v>
                </c:pt>
                <c:pt idx="16">
                  <c:v>(82.) World</c:v>
                </c:pt>
                <c:pt idx="17">
                  <c:v>84. Indonesia</c:v>
                </c:pt>
                <c:pt idx="18">
                  <c:v>95. Malaysia</c:v>
                </c:pt>
                <c:pt idx="19">
                  <c:v>105. India</c:v>
                </c:pt>
                <c:pt idx="20">
                  <c:v>132. Pakistan</c:v>
                </c:pt>
                <c:pt idx="21">
                  <c:v>134. Philippines</c:v>
                </c:pt>
                <c:pt idx="22">
                  <c:v>137. Laos</c:v>
                </c:pt>
                <c:pt idx="23">
                  <c:v>182. Nigeria</c:v>
                </c:pt>
                <c:pt idx="24">
                  <c:v>191. Zambia</c:v>
                </c:pt>
                <c:pt idx="25">
                  <c:v>192. Malawi</c:v>
                </c:pt>
                <c:pt idx="26">
                  <c:v>193. Mali</c:v>
                </c:pt>
                <c:pt idx="27">
                  <c:v>194. Uganda</c:v>
                </c:pt>
                <c:pt idx="28">
                  <c:v>195. Niger</c:v>
                </c:pt>
              </c:strCache>
            </c:strRef>
          </c:cat>
          <c:val>
            <c:numRef>
              <c:f>'[Book1.xlsx]Median ages by country'!$C$3:$C$31</c:f>
              <c:numCache>
                <c:formatCode>0.0</c:formatCode>
                <c:ptCount val="29"/>
                <c:pt idx="0">
                  <c:v>51.7</c:v>
                </c:pt>
                <c:pt idx="1">
                  <c:v>46</c:v>
                </c:pt>
                <c:pt idx="2">
                  <c:v>46</c:v>
                </c:pt>
                <c:pt idx="3">
                  <c:v>44.4</c:v>
                </c:pt>
                <c:pt idx="4">
                  <c:v>43.5</c:v>
                </c:pt>
                <c:pt idx="5">
                  <c:v>43.5</c:v>
                </c:pt>
                <c:pt idx="6">
                  <c:v>41.5</c:v>
                </c:pt>
                <c:pt idx="7">
                  <c:v>40.200000000000003</c:v>
                </c:pt>
                <c:pt idx="8">
                  <c:v>40</c:v>
                </c:pt>
                <c:pt idx="9">
                  <c:v>37.9</c:v>
                </c:pt>
                <c:pt idx="10">
                  <c:v>36.799999999999997</c:v>
                </c:pt>
                <c:pt idx="11">
                  <c:v>37.1</c:v>
                </c:pt>
                <c:pt idx="12">
                  <c:v>36.6</c:v>
                </c:pt>
                <c:pt idx="13">
                  <c:v>36.5</c:v>
                </c:pt>
                <c:pt idx="14">
                  <c:v>34.5</c:v>
                </c:pt>
                <c:pt idx="15">
                  <c:v>29.4</c:v>
                </c:pt>
                <c:pt idx="16">
                  <c:v>29.6</c:v>
                </c:pt>
                <c:pt idx="17">
                  <c:v>29.6</c:v>
                </c:pt>
                <c:pt idx="18">
                  <c:v>28.2</c:v>
                </c:pt>
                <c:pt idx="19">
                  <c:v>27.2</c:v>
                </c:pt>
                <c:pt idx="20">
                  <c:v>23.7</c:v>
                </c:pt>
                <c:pt idx="21">
                  <c:v>23.1</c:v>
                </c:pt>
                <c:pt idx="22">
                  <c:v>22.7</c:v>
                </c:pt>
                <c:pt idx="23">
                  <c:v>18.3</c:v>
                </c:pt>
                <c:pt idx="24">
                  <c:v>16.600000000000001</c:v>
                </c:pt>
                <c:pt idx="25">
                  <c:v>16.399999999999999</c:v>
                </c:pt>
                <c:pt idx="26">
                  <c:v>15.1</c:v>
                </c:pt>
                <c:pt idx="27">
                  <c:v>15.7</c:v>
                </c:pt>
                <c:pt idx="28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5-4533-B484-ECAB05122587}"/>
            </c:ext>
          </c:extLst>
        </c:ser>
        <c:ser>
          <c:idx val="2"/>
          <c:order val="2"/>
          <c:tx>
            <c:strRef>
              <c:f>'[Book1.xlsx]Median ages by country'!$D$2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15-4533-B484-ECAB05122587}"/>
              </c:ext>
            </c:extLst>
          </c:dPt>
          <c:cat>
            <c:strRef>
              <c:f>'[Book1.xlsx]Median ages by country'!$A$3:$A$31</c:f>
              <c:strCache>
                <c:ptCount val="29"/>
                <c:pt idx="0">
                  <c:v>1. Monaco</c:v>
                </c:pt>
                <c:pt idx="1">
                  <c:v> 2. Japan</c:v>
                </c:pt>
                <c:pt idx="2">
                  <c:v> 3. Germany</c:v>
                </c:pt>
                <c:pt idx="3">
                  <c:v>4. Italy</c:v>
                </c:pt>
                <c:pt idx="4">
                  <c:v> 5. Greece</c:v>
                </c:pt>
                <c:pt idx="5">
                  <c:v>(8.) Hong Kong</c:v>
                </c:pt>
                <c:pt idx="6">
                  <c:v>(15.) EU</c:v>
                </c:pt>
                <c:pt idx="7">
                  <c:v>31.  South Korea</c:v>
                </c:pt>
                <c:pt idx="8">
                  <c:v>(39.) Taiwan</c:v>
                </c:pt>
                <c:pt idx="9">
                  <c:v>44. Australia</c:v>
                </c:pt>
                <c:pt idx="10">
                  <c:v>48. United States</c:v>
                </c:pt>
                <c:pt idx="11">
                  <c:v>49. New Zealand </c:v>
                </c:pt>
                <c:pt idx="12">
                  <c:v>51. Thailand</c:v>
                </c:pt>
                <c:pt idx="13">
                  <c:v>52. China</c:v>
                </c:pt>
                <c:pt idx="14">
                  <c:v>62. Singapore</c:v>
                </c:pt>
                <c:pt idx="15">
                  <c:v>81. Vietnam</c:v>
                </c:pt>
                <c:pt idx="16">
                  <c:v>(82.) World</c:v>
                </c:pt>
                <c:pt idx="17">
                  <c:v>84. Indonesia</c:v>
                </c:pt>
                <c:pt idx="18">
                  <c:v>95. Malaysia</c:v>
                </c:pt>
                <c:pt idx="19">
                  <c:v>105. India</c:v>
                </c:pt>
                <c:pt idx="20">
                  <c:v>132. Pakistan</c:v>
                </c:pt>
                <c:pt idx="21">
                  <c:v>134. Philippines</c:v>
                </c:pt>
                <c:pt idx="22">
                  <c:v>137. Laos</c:v>
                </c:pt>
                <c:pt idx="23">
                  <c:v>182. Nigeria</c:v>
                </c:pt>
                <c:pt idx="24">
                  <c:v>191. Zambia</c:v>
                </c:pt>
                <c:pt idx="25">
                  <c:v>192. Malawi</c:v>
                </c:pt>
                <c:pt idx="26">
                  <c:v>193. Mali</c:v>
                </c:pt>
                <c:pt idx="27">
                  <c:v>194. Uganda</c:v>
                </c:pt>
                <c:pt idx="28">
                  <c:v>195. Niger</c:v>
                </c:pt>
              </c:strCache>
            </c:strRef>
          </c:cat>
          <c:val>
            <c:numRef>
              <c:f>'[Book1.xlsx]Median ages by country'!$D$3:$D$31</c:f>
              <c:numCache>
                <c:formatCode>0.0</c:formatCode>
                <c:ptCount val="29"/>
                <c:pt idx="0">
                  <c:v>54.5</c:v>
                </c:pt>
                <c:pt idx="1">
                  <c:v>48.7</c:v>
                </c:pt>
                <c:pt idx="2">
                  <c:v>48.2</c:v>
                </c:pt>
                <c:pt idx="3" formatCode="General">
                  <c:v>46.5</c:v>
                </c:pt>
                <c:pt idx="4" formatCode="General">
                  <c:v>45.6</c:v>
                </c:pt>
                <c:pt idx="5">
                  <c:v>45</c:v>
                </c:pt>
                <c:pt idx="6">
                  <c:v>44.3</c:v>
                </c:pt>
                <c:pt idx="7">
                  <c:v>43.4</c:v>
                </c:pt>
                <c:pt idx="8">
                  <c:v>41.5</c:v>
                </c:pt>
                <c:pt idx="9">
                  <c:v>39.5</c:v>
                </c:pt>
                <c:pt idx="10">
                  <c:v>39.4</c:v>
                </c:pt>
                <c:pt idx="11">
                  <c:v>38.799999999999997</c:v>
                </c:pt>
                <c:pt idx="12">
                  <c:v>38.700000000000003</c:v>
                </c:pt>
                <c:pt idx="13">
                  <c:v>38.4</c:v>
                </c:pt>
                <c:pt idx="14">
                  <c:v>34.700000000000003</c:v>
                </c:pt>
                <c:pt idx="15">
                  <c:v>31.7</c:v>
                </c:pt>
                <c:pt idx="16">
                  <c:v>31.1</c:v>
                </c:pt>
                <c:pt idx="17">
                  <c:v>30.8</c:v>
                </c:pt>
                <c:pt idx="18">
                  <c:v>28.8</c:v>
                </c:pt>
                <c:pt idx="19">
                  <c:v>28.6</c:v>
                </c:pt>
                <c:pt idx="20">
                  <c:v>23.8</c:v>
                </c:pt>
                <c:pt idx="21">
                  <c:v>24</c:v>
                </c:pt>
                <c:pt idx="22">
                  <c:v>23.3</c:v>
                </c:pt>
                <c:pt idx="23">
                  <c:v>18.5</c:v>
                </c:pt>
                <c:pt idx="24">
                  <c:v>16.899999999999999</c:v>
                </c:pt>
                <c:pt idx="25">
                  <c:v>16.7</c:v>
                </c:pt>
                <c:pt idx="26">
                  <c:v>16.399999999999999</c:v>
                </c:pt>
                <c:pt idx="27">
                  <c:v>15.9</c:v>
                </c:pt>
                <c:pt idx="28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15-4533-B484-ECAB05122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73575160"/>
        <c:axId val="473577784"/>
      </c:barChart>
      <c:catAx>
        <c:axId val="47357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577784"/>
        <c:crosses val="autoZero"/>
        <c:auto val="1"/>
        <c:lblAlgn val="ctr"/>
        <c:lblOffset val="100"/>
        <c:noMultiLvlLbl val="0"/>
      </c:catAx>
      <c:valAx>
        <c:axId val="473577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i="1" dirty="0">
                    <a:solidFill>
                      <a:schemeClr val="tx1"/>
                    </a:solidFill>
                  </a:rPr>
                  <a:t>Median 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57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140506346432531"/>
          <c:y val="0.9266826847448113"/>
          <c:w val="0.49696574985952041"/>
          <c:h val="7.25949245772428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'Pop''n by age'!$H$4</c:f>
              <c:strCache>
                <c:ptCount val="1"/>
                <c:pt idx="0">
                  <c:v>Under 15 Years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'Pop''n by age'!$G$5:$G$32</c:f>
              <c:strCach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strCache>
            </c:strRef>
          </c:cat>
          <c:val>
            <c:numRef>
              <c:f>'Pop''n by age'!$H$5:$H$32</c:f>
              <c:numCache>
                <c:formatCode>0.0</c:formatCode>
                <c:ptCount val="28"/>
                <c:pt idx="0">
                  <c:v>23.1</c:v>
                </c:pt>
                <c:pt idx="1">
                  <c:v>23.1</c:v>
                </c:pt>
                <c:pt idx="2">
                  <c:v>23.1</c:v>
                </c:pt>
                <c:pt idx="3">
                  <c:v>23.1</c:v>
                </c:pt>
                <c:pt idx="4">
                  <c:v>23.1</c:v>
                </c:pt>
                <c:pt idx="5">
                  <c:v>23</c:v>
                </c:pt>
                <c:pt idx="6">
                  <c:v>23</c:v>
                </c:pt>
                <c:pt idx="7">
                  <c:v>23</c:v>
                </c:pt>
                <c:pt idx="8">
                  <c:v>22.9</c:v>
                </c:pt>
                <c:pt idx="9">
                  <c:v>22.8</c:v>
                </c:pt>
                <c:pt idx="10">
                  <c:v>22.6</c:v>
                </c:pt>
                <c:pt idx="11">
                  <c:v>22.4</c:v>
                </c:pt>
                <c:pt idx="12">
                  <c:v>22.1</c:v>
                </c:pt>
                <c:pt idx="13">
                  <c:v>21.8</c:v>
                </c:pt>
                <c:pt idx="14">
                  <c:v>21.5</c:v>
                </c:pt>
                <c:pt idx="15">
                  <c:v>21.2</c:v>
                </c:pt>
                <c:pt idx="16">
                  <c:v>21.1</c:v>
                </c:pt>
                <c:pt idx="17">
                  <c:v>21</c:v>
                </c:pt>
                <c:pt idx="18">
                  <c:v>20.9</c:v>
                </c:pt>
                <c:pt idx="19">
                  <c:v>20.9</c:v>
                </c:pt>
                <c:pt idx="20">
                  <c:v>20.8</c:v>
                </c:pt>
                <c:pt idx="21">
                  <c:v>20.6</c:v>
                </c:pt>
                <c:pt idx="22">
                  <c:v>20.399999999999999</c:v>
                </c:pt>
                <c:pt idx="23">
                  <c:v>20.2</c:v>
                </c:pt>
                <c:pt idx="24">
                  <c:v>19.899999999999999</c:v>
                </c:pt>
                <c:pt idx="25">
                  <c:v>19.600000000000001</c:v>
                </c:pt>
                <c:pt idx="26">
                  <c:v>19.5</c:v>
                </c:pt>
                <c:pt idx="27">
                  <c:v>19.3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06-4243-BEF8-B6ADAF28A398}"/>
            </c:ext>
          </c:extLst>
        </c:ser>
        <c:ser>
          <c:idx val="1"/>
          <c:order val="1"/>
          <c:tx>
            <c:strRef>
              <c:f>'Pop''n by age'!$I$4</c:f>
              <c:strCache>
                <c:ptCount val="1"/>
                <c:pt idx="0">
                  <c:v>15-39 Years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'Pop''n by age'!$G$5:$G$32</c:f>
              <c:strCach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strCache>
            </c:strRef>
          </c:cat>
          <c:val>
            <c:numRef>
              <c:f>'Pop''n by age'!$I$5:$I$32</c:f>
              <c:numCache>
                <c:formatCode>0.0</c:formatCode>
                <c:ptCount val="28"/>
                <c:pt idx="0">
                  <c:v>40</c:v>
                </c:pt>
                <c:pt idx="1">
                  <c:v>39.700000000000003</c:v>
                </c:pt>
                <c:pt idx="2">
                  <c:v>39.4</c:v>
                </c:pt>
                <c:pt idx="3">
                  <c:v>39</c:v>
                </c:pt>
                <c:pt idx="4">
                  <c:v>38.700000000000003</c:v>
                </c:pt>
                <c:pt idx="5">
                  <c:v>38.4</c:v>
                </c:pt>
                <c:pt idx="6">
                  <c:v>38</c:v>
                </c:pt>
                <c:pt idx="7">
                  <c:v>37.5</c:v>
                </c:pt>
                <c:pt idx="8">
                  <c:v>36.9</c:v>
                </c:pt>
                <c:pt idx="9">
                  <c:v>36.299999999999997</c:v>
                </c:pt>
                <c:pt idx="10">
                  <c:v>35.799999999999997</c:v>
                </c:pt>
                <c:pt idx="11">
                  <c:v>35.6</c:v>
                </c:pt>
                <c:pt idx="12">
                  <c:v>35.5</c:v>
                </c:pt>
                <c:pt idx="13">
                  <c:v>35.299999999999997</c:v>
                </c:pt>
                <c:pt idx="14">
                  <c:v>35.1</c:v>
                </c:pt>
                <c:pt idx="15">
                  <c:v>35</c:v>
                </c:pt>
                <c:pt idx="16">
                  <c:v>34.700000000000003</c:v>
                </c:pt>
                <c:pt idx="17">
                  <c:v>34.299999999999997</c:v>
                </c:pt>
                <c:pt idx="18">
                  <c:v>34</c:v>
                </c:pt>
                <c:pt idx="19">
                  <c:v>33.700000000000003</c:v>
                </c:pt>
                <c:pt idx="20">
                  <c:v>33.299999999999997</c:v>
                </c:pt>
                <c:pt idx="21">
                  <c:v>32.9</c:v>
                </c:pt>
                <c:pt idx="22">
                  <c:v>32.700000000000003</c:v>
                </c:pt>
                <c:pt idx="23">
                  <c:v>32.9</c:v>
                </c:pt>
                <c:pt idx="24">
                  <c:v>33.299999999999997</c:v>
                </c:pt>
                <c:pt idx="25">
                  <c:v>33.799999999999997</c:v>
                </c:pt>
                <c:pt idx="26">
                  <c:v>34.1</c:v>
                </c:pt>
                <c:pt idx="27">
                  <c:v>34.4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606-4243-BEF8-B6ADAF28A398}"/>
            </c:ext>
          </c:extLst>
        </c:ser>
        <c:ser>
          <c:idx val="2"/>
          <c:order val="2"/>
          <c:tx>
            <c:strRef>
              <c:f>'Pop''n by age'!$J$4</c:f>
              <c:strCache>
                <c:ptCount val="1"/>
                <c:pt idx="0">
                  <c:v>40-64 Years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'Pop''n by age'!$G$5:$G$32</c:f>
              <c:strCach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strCache>
            </c:strRef>
          </c:cat>
          <c:val>
            <c:numRef>
              <c:f>'Pop''n by age'!$J$5:$J$32</c:f>
              <c:numCache>
                <c:formatCode>0.0</c:formatCode>
                <c:ptCount val="28"/>
                <c:pt idx="0">
                  <c:v>25.7</c:v>
                </c:pt>
                <c:pt idx="1">
                  <c:v>25.9</c:v>
                </c:pt>
                <c:pt idx="2">
                  <c:v>26.2</c:v>
                </c:pt>
                <c:pt idx="3">
                  <c:v>26.4</c:v>
                </c:pt>
                <c:pt idx="4">
                  <c:v>26.7</c:v>
                </c:pt>
                <c:pt idx="5">
                  <c:v>27</c:v>
                </c:pt>
                <c:pt idx="6">
                  <c:v>27.5</c:v>
                </c:pt>
                <c:pt idx="7">
                  <c:v>28</c:v>
                </c:pt>
                <c:pt idx="8">
                  <c:v>28.6</c:v>
                </c:pt>
                <c:pt idx="9">
                  <c:v>29.2</c:v>
                </c:pt>
                <c:pt idx="10">
                  <c:v>29.7</c:v>
                </c:pt>
                <c:pt idx="11">
                  <c:v>30.2</c:v>
                </c:pt>
                <c:pt idx="12">
                  <c:v>30.6</c:v>
                </c:pt>
                <c:pt idx="13">
                  <c:v>31</c:v>
                </c:pt>
                <c:pt idx="14">
                  <c:v>31.3</c:v>
                </c:pt>
                <c:pt idx="15">
                  <c:v>31.6</c:v>
                </c:pt>
                <c:pt idx="16">
                  <c:v>31.8</c:v>
                </c:pt>
                <c:pt idx="17">
                  <c:v>32.1</c:v>
                </c:pt>
                <c:pt idx="18">
                  <c:v>32.4</c:v>
                </c:pt>
                <c:pt idx="19">
                  <c:v>32.5</c:v>
                </c:pt>
                <c:pt idx="20">
                  <c:v>32.700000000000003</c:v>
                </c:pt>
                <c:pt idx="21">
                  <c:v>32.799999999999997</c:v>
                </c:pt>
                <c:pt idx="22">
                  <c:v>32.700000000000003</c:v>
                </c:pt>
                <c:pt idx="23">
                  <c:v>32.5</c:v>
                </c:pt>
                <c:pt idx="24">
                  <c:v>32.200000000000003</c:v>
                </c:pt>
                <c:pt idx="25">
                  <c:v>31.7</c:v>
                </c:pt>
                <c:pt idx="26">
                  <c:v>31.3</c:v>
                </c:pt>
                <c:pt idx="27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606-4243-BEF8-B6ADAF28A398}"/>
            </c:ext>
          </c:extLst>
        </c:ser>
        <c:ser>
          <c:idx val="3"/>
          <c:order val="3"/>
          <c:tx>
            <c:strRef>
              <c:f>'Pop''n by age'!$K$4</c:f>
              <c:strCache>
                <c:ptCount val="1"/>
                <c:pt idx="0">
                  <c:v>65 Years and Over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'Pop''n by age'!$G$5:$G$32</c:f>
              <c:strCache>
                <c:ptCount val="2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</c:strCache>
            </c:strRef>
          </c:cat>
          <c:val>
            <c:numRef>
              <c:f>'Pop''n by age'!$K$5:$K$32</c:f>
              <c:numCache>
                <c:formatCode>0.0</c:formatCode>
                <c:ptCount val="28"/>
                <c:pt idx="0">
                  <c:v>11.2</c:v>
                </c:pt>
                <c:pt idx="1">
                  <c:v>11.3</c:v>
                </c:pt>
                <c:pt idx="2">
                  <c:v>11.4</c:v>
                </c:pt>
                <c:pt idx="3">
                  <c:v>11.5</c:v>
                </c:pt>
                <c:pt idx="4">
                  <c:v>11.5</c:v>
                </c:pt>
                <c:pt idx="5">
                  <c:v>11.5</c:v>
                </c:pt>
                <c:pt idx="6">
                  <c:v>11.5</c:v>
                </c:pt>
                <c:pt idx="7">
                  <c:v>11.6</c:v>
                </c:pt>
                <c:pt idx="8">
                  <c:v>11.7</c:v>
                </c:pt>
                <c:pt idx="9">
                  <c:v>11.7</c:v>
                </c:pt>
                <c:pt idx="10">
                  <c:v>11.8</c:v>
                </c:pt>
                <c:pt idx="11">
                  <c:v>11.8</c:v>
                </c:pt>
                <c:pt idx="12">
                  <c:v>11.8</c:v>
                </c:pt>
                <c:pt idx="13">
                  <c:v>11.9</c:v>
                </c:pt>
                <c:pt idx="14">
                  <c:v>12</c:v>
                </c:pt>
                <c:pt idx="15">
                  <c:v>12.2</c:v>
                </c:pt>
                <c:pt idx="16">
                  <c:v>12.4</c:v>
                </c:pt>
                <c:pt idx="17">
                  <c:v>12.6</c:v>
                </c:pt>
                <c:pt idx="18">
                  <c:v>12.7</c:v>
                </c:pt>
                <c:pt idx="19">
                  <c:v>12.9</c:v>
                </c:pt>
                <c:pt idx="20">
                  <c:v>13.2</c:v>
                </c:pt>
                <c:pt idx="21">
                  <c:v>13.7</c:v>
                </c:pt>
                <c:pt idx="22">
                  <c:v>14.1</c:v>
                </c:pt>
                <c:pt idx="23">
                  <c:v>14.4</c:v>
                </c:pt>
                <c:pt idx="24">
                  <c:v>14.7</c:v>
                </c:pt>
                <c:pt idx="25">
                  <c:v>14.9</c:v>
                </c:pt>
                <c:pt idx="26">
                  <c:v>15.1</c:v>
                </c:pt>
                <c:pt idx="27">
                  <c:v>15.3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606-4243-BEF8-B6ADAF28A3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7690800"/>
        <c:axId val="517689488"/>
      </c:lineChart>
      <c:catAx>
        <c:axId val="51769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689488"/>
        <c:crosses val="autoZero"/>
        <c:auto val="1"/>
        <c:lblAlgn val="ctr"/>
        <c:lblOffset val="100"/>
        <c:noMultiLvlLbl val="0"/>
      </c:catAx>
      <c:valAx>
        <c:axId val="517689488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dirty="0">
                    <a:solidFill>
                      <a:schemeClr val="tx1"/>
                    </a:solidFill>
                  </a:rPr>
                  <a:t>Proportion</a:t>
                </a:r>
                <a:r>
                  <a:rPr lang="en-GB" sz="1800" baseline="0" dirty="0">
                    <a:solidFill>
                      <a:schemeClr val="tx1"/>
                    </a:solidFill>
                  </a:rPr>
                  <a:t> of the population (%)</a:t>
                </a:r>
                <a:endParaRPr lang="en-GB" sz="18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69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7CBE8-323E-4C55-9688-C7DDBCB3BE81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D04AD-0FC8-47F4-8D75-4963D7DD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7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99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2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Tech</a:t>
            </a:r>
            <a:r>
              <a:rPr lang="en-AU" baseline="0" dirty="0"/>
              <a:t> trend #2 - Wearables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9AE21E-1299-48BE-A38A-D8F98C3BC2B5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01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5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>
            <a:extLst>
              <a:ext uri="{FF2B5EF4-FFF2-40B4-BE49-F238E27FC236}">
                <a16:creationId xmlns:a16="http://schemas.microsoft.com/office/drawing/2014/main" id="{4738AF52-6909-4CCC-AFCF-737D391781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42622" y="4811499"/>
            <a:ext cx="8223250" cy="1246187"/>
            <a:chOff x="290" y="3029"/>
            <a:chExt cx="5180" cy="78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4C60467-7F4B-4035-922D-065C46483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5" y="3045"/>
              <a:ext cx="626" cy="769"/>
            </a:xfrm>
            <a:custGeom>
              <a:avLst/>
              <a:gdLst>
                <a:gd name="T0" fmla="*/ 604 w 3128"/>
                <a:gd name="T1" fmla="*/ 3576 h 3831"/>
                <a:gd name="T2" fmla="*/ 302 w 3128"/>
                <a:gd name="T3" fmla="*/ 3831 h 3831"/>
                <a:gd name="T4" fmla="*/ 0 w 3128"/>
                <a:gd name="T5" fmla="*/ 3576 h 3831"/>
                <a:gd name="T6" fmla="*/ 0 w 3128"/>
                <a:gd name="T7" fmla="*/ 343 h 3831"/>
                <a:gd name="T8" fmla="*/ 412 w 3128"/>
                <a:gd name="T9" fmla="*/ 0 h 3831"/>
                <a:gd name="T10" fmla="*/ 958 w 3128"/>
                <a:gd name="T11" fmla="*/ 308 h 3831"/>
                <a:gd name="T12" fmla="*/ 2519 w 3128"/>
                <a:gd name="T13" fmla="*/ 2914 h 3831"/>
                <a:gd name="T14" fmla="*/ 2519 w 3128"/>
                <a:gd name="T15" fmla="*/ 256 h 3831"/>
                <a:gd name="T16" fmla="*/ 2826 w 3128"/>
                <a:gd name="T17" fmla="*/ 0 h 3831"/>
                <a:gd name="T18" fmla="*/ 3128 w 3128"/>
                <a:gd name="T19" fmla="*/ 256 h 3831"/>
                <a:gd name="T20" fmla="*/ 3128 w 3128"/>
                <a:gd name="T21" fmla="*/ 3488 h 3831"/>
                <a:gd name="T22" fmla="*/ 2751 w 3128"/>
                <a:gd name="T23" fmla="*/ 3831 h 3831"/>
                <a:gd name="T24" fmla="*/ 2240 w 3128"/>
                <a:gd name="T25" fmla="*/ 3512 h 3831"/>
                <a:gd name="T26" fmla="*/ 604 w 3128"/>
                <a:gd name="T27" fmla="*/ 853 h 3831"/>
                <a:gd name="T28" fmla="*/ 604 w 3128"/>
                <a:gd name="T29" fmla="*/ 3576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8" h="3831">
                  <a:moveTo>
                    <a:pt x="604" y="3576"/>
                  </a:moveTo>
                  <a:cubicBezTo>
                    <a:pt x="604" y="3744"/>
                    <a:pt x="505" y="3831"/>
                    <a:pt x="302" y="3831"/>
                  </a:cubicBezTo>
                  <a:cubicBezTo>
                    <a:pt x="99" y="3831"/>
                    <a:pt x="0" y="3744"/>
                    <a:pt x="0" y="3576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0" y="111"/>
                    <a:pt x="139" y="0"/>
                    <a:pt x="412" y="0"/>
                  </a:cubicBezTo>
                  <a:cubicBezTo>
                    <a:pt x="720" y="0"/>
                    <a:pt x="859" y="134"/>
                    <a:pt x="958" y="308"/>
                  </a:cubicBezTo>
                  <a:cubicBezTo>
                    <a:pt x="2519" y="2914"/>
                    <a:pt x="2519" y="2914"/>
                    <a:pt x="2519" y="2914"/>
                  </a:cubicBezTo>
                  <a:cubicBezTo>
                    <a:pt x="2519" y="256"/>
                    <a:pt x="2519" y="256"/>
                    <a:pt x="2519" y="256"/>
                  </a:cubicBezTo>
                  <a:cubicBezTo>
                    <a:pt x="2519" y="87"/>
                    <a:pt x="2623" y="0"/>
                    <a:pt x="2826" y="0"/>
                  </a:cubicBezTo>
                  <a:cubicBezTo>
                    <a:pt x="3030" y="0"/>
                    <a:pt x="3128" y="87"/>
                    <a:pt x="3128" y="256"/>
                  </a:cubicBezTo>
                  <a:cubicBezTo>
                    <a:pt x="3128" y="3488"/>
                    <a:pt x="3128" y="3488"/>
                    <a:pt x="3128" y="3488"/>
                  </a:cubicBezTo>
                  <a:cubicBezTo>
                    <a:pt x="3128" y="3721"/>
                    <a:pt x="2995" y="3831"/>
                    <a:pt x="2751" y="3831"/>
                  </a:cubicBezTo>
                  <a:cubicBezTo>
                    <a:pt x="2490" y="3831"/>
                    <a:pt x="2351" y="3709"/>
                    <a:pt x="2240" y="3512"/>
                  </a:cubicBezTo>
                  <a:cubicBezTo>
                    <a:pt x="604" y="853"/>
                    <a:pt x="604" y="853"/>
                    <a:pt x="604" y="853"/>
                  </a:cubicBezTo>
                  <a:lnTo>
                    <a:pt x="604" y="35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F423E6E-7C57-401D-9F69-0B9A2D67F6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08" y="3057"/>
              <a:ext cx="536" cy="757"/>
            </a:xfrm>
            <a:custGeom>
              <a:avLst/>
              <a:gdLst>
                <a:gd name="T0" fmla="*/ 2426 w 2681"/>
                <a:gd name="T1" fmla="*/ 3210 h 3773"/>
                <a:gd name="T2" fmla="*/ 2681 w 2681"/>
                <a:gd name="T3" fmla="*/ 3488 h 3773"/>
                <a:gd name="T4" fmla="*/ 2426 w 2681"/>
                <a:gd name="T5" fmla="*/ 3773 h 3773"/>
                <a:gd name="T6" fmla="*/ 296 w 2681"/>
                <a:gd name="T7" fmla="*/ 3773 h 3773"/>
                <a:gd name="T8" fmla="*/ 0 w 2681"/>
                <a:gd name="T9" fmla="*/ 3512 h 3773"/>
                <a:gd name="T10" fmla="*/ 168 w 2681"/>
                <a:gd name="T11" fmla="*/ 3094 h 3773"/>
                <a:gd name="T12" fmla="*/ 1863 w 2681"/>
                <a:gd name="T13" fmla="*/ 563 h 3773"/>
                <a:gd name="T14" fmla="*/ 284 w 2681"/>
                <a:gd name="T15" fmla="*/ 563 h 3773"/>
                <a:gd name="T16" fmla="*/ 29 w 2681"/>
                <a:gd name="T17" fmla="*/ 279 h 3773"/>
                <a:gd name="T18" fmla="*/ 284 w 2681"/>
                <a:gd name="T19" fmla="*/ 0 h 3773"/>
                <a:gd name="T20" fmla="*/ 2345 w 2681"/>
                <a:gd name="T21" fmla="*/ 0 h 3773"/>
                <a:gd name="T22" fmla="*/ 2641 w 2681"/>
                <a:gd name="T23" fmla="*/ 262 h 3773"/>
                <a:gd name="T24" fmla="*/ 2473 w 2681"/>
                <a:gd name="T25" fmla="*/ 679 h 3773"/>
                <a:gd name="T26" fmla="*/ 778 w 2681"/>
                <a:gd name="T27" fmla="*/ 3210 h 3773"/>
                <a:gd name="T28" fmla="*/ 2426 w 2681"/>
                <a:gd name="T29" fmla="*/ 3210 h 3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81" h="3773">
                  <a:moveTo>
                    <a:pt x="2426" y="3210"/>
                  </a:moveTo>
                  <a:cubicBezTo>
                    <a:pt x="2594" y="3210"/>
                    <a:pt x="2681" y="3303"/>
                    <a:pt x="2681" y="3488"/>
                  </a:cubicBezTo>
                  <a:cubicBezTo>
                    <a:pt x="2681" y="3680"/>
                    <a:pt x="2594" y="3773"/>
                    <a:pt x="2426" y="3773"/>
                  </a:cubicBezTo>
                  <a:cubicBezTo>
                    <a:pt x="296" y="3773"/>
                    <a:pt x="296" y="3773"/>
                    <a:pt x="296" y="3773"/>
                  </a:cubicBezTo>
                  <a:cubicBezTo>
                    <a:pt x="99" y="3773"/>
                    <a:pt x="0" y="3686"/>
                    <a:pt x="0" y="3512"/>
                  </a:cubicBezTo>
                  <a:cubicBezTo>
                    <a:pt x="0" y="3355"/>
                    <a:pt x="76" y="3239"/>
                    <a:pt x="168" y="3094"/>
                  </a:cubicBezTo>
                  <a:cubicBezTo>
                    <a:pt x="1863" y="563"/>
                    <a:pt x="1863" y="563"/>
                    <a:pt x="1863" y="563"/>
                  </a:cubicBezTo>
                  <a:cubicBezTo>
                    <a:pt x="284" y="563"/>
                    <a:pt x="284" y="563"/>
                    <a:pt x="284" y="563"/>
                  </a:cubicBezTo>
                  <a:cubicBezTo>
                    <a:pt x="116" y="563"/>
                    <a:pt x="29" y="470"/>
                    <a:pt x="29" y="279"/>
                  </a:cubicBezTo>
                  <a:cubicBezTo>
                    <a:pt x="29" y="93"/>
                    <a:pt x="116" y="0"/>
                    <a:pt x="284" y="0"/>
                  </a:cubicBezTo>
                  <a:cubicBezTo>
                    <a:pt x="2345" y="0"/>
                    <a:pt x="2345" y="0"/>
                    <a:pt x="2345" y="0"/>
                  </a:cubicBezTo>
                  <a:cubicBezTo>
                    <a:pt x="2542" y="0"/>
                    <a:pt x="2641" y="87"/>
                    <a:pt x="2641" y="262"/>
                  </a:cubicBezTo>
                  <a:cubicBezTo>
                    <a:pt x="2641" y="418"/>
                    <a:pt x="2565" y="534"/>
                    <a:pt x="2473" y="679"/>
                  </a:cubicBezTo>
                  <a:cubicBezTo>
                    <a:pt x="778" y="3210"/>
                    <a:pt x="778" y="3210"/>
                    <a:pt x="778" y="3210"/>
                  </a:cubicBezTo>
                  <a:lnTo>
                    <a:pt x="2426" y="3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477E1A59-CFA1-4416-88FA-3A9BB8DD8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32" y="3031"/>
              <a:ext cx="502" cy="783"/>
            </a:xfrm>
            <a:custGeom>
              <a:avLst/>
              <a:gdLst>
                <a:gd name="T0" fmla="*/ 58 w 2513"/>
                <a:gd name="T1" fmla="*/ 1044 h 3900"/>
                <a:gd name="T2" fmla="*/ 1312 w 2513"/>
                <a:gd name="T3" fmla="*/ 0 h 3900"/>
                <a:gd name="T4" fmla="*/ 2229 w 2513"/>
                <a:gd name="T5" fmla="*/ 249 h 3900"/>
                <a:gd name="T6" fmla="*/ 2432 w 2513"/>
                <a:gd name="T7" fmla="*/ 516 h 3900"/>
                <a:gd name="T8" fmla="*/ 2165 w 2513"/>
                <a:gd name="T9" fmla="*/ 835 h 3900"/>
                <a:gd name="T10" fmla="*/ 1933 w 2513"/>
                <a:gd name="T11" fmla="*/ 737 h 3900"/>
                <a:gd name="T12" fmla="*/ 1312 w 2513"/>
                <a:gd name="T13" fmla="*/ 551 h 3900"/>
                <a:gd name="T14" fmla="*/ 691 w 2513"/>
                <a:gd name="T15" fmla="*/ 1010 h 3900"/>
                <a:gd name="T16" fmla="*/ 2513 w 2513"/>
                <a:gd name="T17" fmla="*/ 2791 h 3900"/>
                <a:gd name="T18" fmla="*/ 1196 w 2513"/>
                <a:gd name="T19" fmla="*/ 3900 h 3900"/>
                <a:gd name="T20" fmla="*/ 209 w 2513"/>
                <a:gd name="T21" fmla="*/ 3610 h 3900"/>
                <a:gd name="T22" fmla="*/ 0 w 2513"/>
                <a:gd name="T23" fmla="*/ 3319 h 3900"/>
                <a:gd name="T24" fmla="*/ 279 w 2513"/>
                <a:gd name="T25" fmla="*/ 3000 h 3900"/>
                <a:gd name="T26" fmla="*/ 523 w 2513"/>
                <a:gd name="T27" fmla="*/ 3116 h 3900"/>
                <a:gd name="T28" fmla="*/ 1202 w 2513"/>
                <a:gd name="T29" fmla="*/ 3349 h 3900"/>
                <a:gd name="T30" fmla="*/ 1881 w 2513"/>
                <a:gd name="T31" fmla="*/ 2826 h 3900"/>
                <a:gd name="T32" fmla="*/ 58 w 2513"/>
                <a:gd name="T33" fmla="*/ 1044 h 3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13" h="3900">
                  <a:moveTo>
                    <a:pt x="58" y="1044"/>
                  </a:moveTo>
                  <a:cubicBezTo>
                    <a:pt x="58" y="412"/>
                    <a:pt x="569" y="0"/>
                    <a:pt x="1312" y="0"/>
                  </a:cubicBezTo>
                  <a:cubicBezTo>
                    <a:pt x="1614" y="0"/>
                    <a:pt x="1933" y="63"/>
                    <a:pt x="2229" y="249"/>
                  </a:cubicBezTo>
                  <a:cubicBezTo>
                    <a:pt x="2368" y="336"/>
                    <a:pt x="2432" y="412"/>
                    <a:pt x="2432" y="516"/>
                  </a:cubicBezTo>
                  <a:cubicBezTo>
                    <a:pt x="2432" y="656"/>
                    <a:pt x="2310" y="835"/>
                    <a:pt x="2165" y="835"/>
                  </a:cubicBezTo>
                  <a:cubicBezTo>
                    <a:pt x="2107" y="835"/>
                    <a:pt x="2049" y="801"/>
                    <a:pt x="1933" y="737"/>
                  </a:cubicBezTo>
                  <a:cubicBezTo>
                    <a:pt x="1730" y="627"/>
                    <a:pt x="1544" y="551"/>
                    <a:pt x="1312" y="551"/>
                  </a:cubicBezTo>
                  <a:cubicBezTo>
                    <a:pt x="917" y="551"/>
                    <a:pt x="691" y="748"/>
                    <a:pt x="691" y="1010"/>
                  </a:cubicBezTo>
                  <a:cubicBezTo>
                    <a:pt x="691" y="1706"/>
                    <a:pt x="2513" y="1555"/>
                    <a:pt x="2513" y="2791"/>
                  </a:cubicBezTo>
                  <a:cubicBezTo>
                    <a:pt x="2513" y="3494"/>
                    <a:pt x="1945" y="3900"/>
                    <a:pt x="1196" y="3900"/>
                  </a:cubicBezTo>
                  <a:cubicBezTo>
                    <a:pt x="795" y="3900"/>
                    <a:pt x="436" y="3778"/>
                    <a:pt x="209" y="3610"/>
                  </a:cubicBezTo>
                  <a:cubicBezTo>
                    <a:pt x="76" y="3511"/>
                    <a:pt x="0" y="3424"/>
                    <a:pt x="0" y="3319"/>
                  </a:cubicBezTo>
                  <a:cubicBezTo>
                    <a:pt x="0" y="3174"/>
                    <a:pt x="134" y="3000"/>
                    <a:pt x="279" y="3000"/>
                  </a:cubicBezTo>
                  <a:cubicBezTo>
                    <a:pt x="349" y="3000"/>
                    <a:pt x="407" y="3041"/>
                    <a:pt x="523" y="3116"/>
                  </a:cubicBezTo>
                  <a:cubicBezTo>
                    <a:pt x="720" y="3244"/>
                    <a:pt x="923" y="3349"/>
                    <a:pt x="1202" y="3349"/>
                  </a:cubicBezTo>
                  <a:cubicBezTo>
                    <a:pt x="1596" y="3349"/>
                    <a:pt x="1881" y="3145"/>
                    <a:pt x="1881" y="2826"/>
                  </a:cubicBezTo>
                  <a:cubicBezTo>
                    <a:pt x="1881" y="2048"/>
                    <a:pt x="58" y="2223"/>
                    <a:pt x="58" y="104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772EEF2-27E2-4874-B27B-E190688E7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22" y="3029"/>
              <a:ext cx="733" cy="785"/>
            </a:xfrm>
            <a:custGeom>
              <a:avLst/>
              <a:gdLst>
                <a:gd name="T0" fmla="*/ 1834 w 3668"/>
                <a:gd name="T1" fmla="*/ 3360 h 3912"/>
                <a:gd name="T2" fmla="*/ 3012 w 3668"/>
                <a:gd name="T3" fmla="*/ 1956 h 3912"/>
                <a:gd name="T4" fmla="*/ 1834 w 3668"/>
                <a:gd name="T5" fmla="*/ 551 h 3912"/>
                <a:gd name="T6" fmla="*/ 656 w 3668"/>
                <a:gd name="T7" fmla="*/ 1956 h 3912"/>
                <a:gd name="T8" fmla="*/ 1834 w 3668"/>
                <a:gd name="T9" fmla="*/ 3360 h 3912"/>
                <a:gd name="T10" fmla="*/ 1834 w 3668"/>
                <a:gd name="T11" fmla="*/ 0 h 3912"/>
                <a:gd name="T12" fmla="*/ 3668 w 3668"/>
                <a:gd name="T13" fmla="*/ 1956 h 3912"/>
                <a:gd name="T14" fmla="*/ 1834 w 3668"/>
                <a:gd name="T15" fmla="*/ 3912 h 3912"/>
                <a:gd name="T16" fmla="*/ 0 w 3668"/>
                <a:gd name="T17" fmla="*/ 1956 h 3912"/>
                <a:gd name="T18" fmla="*/ 1834 w 3668"/>
                <a:gd name="T19" fmla="*/ 0 h 3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8" h="3912">
                  <a:moveTo>
                    <a:pt x="1834" y="3360"/>
                  </a:moveTo>
                  <a:cubicBezTo>
                    <a:pt x="2542" y="3360"/>
                    <a:pt x="3012" y="2827"/>
                    <a:pt x="3012" y="1956"/>
                  </a:cubicBezTo>
                  <a:cubicBezTo>
                    <a:pt x="3012" y="1085"/>
                    <a:pt x="2542" y="551"/>
                    <a:pt x="1834" y="551"/>
                  </a:cubicBezTo>
                  <a:cubicBezTo>
                    <a:pt x="1126" y="551"/>
                    <a:pt x="656" y="1085"/>
                    <a:pt x="656" y="1956"/>
                  </a:cubicBezTo>
                  <a:cubicBezTo>
                    <a:pt x="656" y="2827"/>
                    <a:pt x="1126" y="3360"/>
                    <a:pt x="1834" y="3360"/>
                  </a:cubicBezTo>
                  <a:moveTo>
                    <a:pt x="1834" y="0"/>
                  </a:moveTo>
                  <a:cubicBezTo>
                    <a:pt x="2943" y="0"/>
                    <a:pt x="3668" y="760"/>
                    <a:pt x="3668" y="1956"/>
                  </a:cubicBezTo>
                  <a:cubicBezTo>
                    <a:pt x="3668" y="3152"/>
                    <a:pt x="2943" y="3912"/>
                    <a:pt x="1834" y="3912"/>
                  </a:cubicBezTo>
                  <a:cubicBezTo>
                    <a:pt x="726" y="3912"/>
                    <a:pt x="0" y="3152"/>
                    <a:pt x="0" y="1956"/>
                  </a:cubicBezTo>
                  <a:cubicBezTo>
                    <a:pt x="0" y="760"/>
                    <a:pt x="726" y="0"/>
                    <a:pt x="18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8F5FAF-1FF3-43C5-A28B-41456AD8F1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43" y="3036"/>
              <a:ext cx="627" cy="778"/>
            </a:xfrm>
            <a:custGeom>
              <a:avLst/>
              <a:gdLst>
                <a:gd name="T0" fmla="*/ 1962 w 3140"/>
                <a:gd name="T1" fmla="*/ 2438 h 3877"/>
                <a:gd name="T2" fmla="*/ 1706 w 3140"/>
                <a:gd name="T3" fmla="*/ 2153 h 3877"/>
                <a:gd name="T4" fmla="*/ 1962 w 3140"/>
                <a:gd name="T5" fmla="*/ 1869 h 3877"/>
                <a:gd name="T6" fmla="*/ 2815 w 3140"/>
                <a:gd name="T7" fmla="*/ 1869 h 3877"/>
                <a:gd name="T8" fmla="*/ 3140 w 3140"/>
                <a:gd name="T9" fmla="*/ 2194 h 3877"/>
                <a:gd name="T10" fmla="*/ 3140 w 3140"/>
                <a:gd name="T11" fmla="*/ 3302 h 3877"/>
                <a:gd name="T12" fmla="*/ 2844 w 3140"/>
                <a:gd name="T13" fmla="*/ 3703 h 3877"/>
                <a:gd name="T14" fmla="*/ 1886 w 3140"/>
                <a:gd name="T15" fmla="*/ 3877 h 3877"/>
                <a:gd name="T16" fmla="*/ 0 w 3140"/>
                <a:gd name="T17" fmla="*/ 1938 h 3877"/>
                <a:gd name="T18" fmla="*/ 1863 w 3140"/>
                <a:gd name="T19" fmla="*/ 0 h 3877"/>
                <a:gd name="T20" fmla="*/ 2832 w 3140"/>
                <a:gd name="T21" fmla="*/ 244 h 3877"/>
                <a:gd name="T22" fmla="*/ 3105 w 3140"/>
                <a:gd name="T23" fmla="*/ 563 h 3877"/>
                <a:gd name="T24" fmla="*/ 2827 w 3140"/>
                <a:gd name="T25" fmla="*/ 865 h 3877"/>
                <a:gd name="T26" fmla="*/ 2548 w 3140"/>
                <a:gd name="T27" fmla="*/ 731 h 3877"/>
                <a:gd name="T28" fmla="*/ 1863 w 3140"/>
                <a:gd name="T29" fmla="*/ 557 h 3877"/>
                <a:gd name="T30" fmla="*/ 656 w 3140"/>
                <a:gd name="T31" fmla="*/ 1921 h 3877"/>
                <a:gd name="T32" fmla="*/ 1904 w 3140"/>
                <a:gd name="T33" fmla="*/ 3326 h 3877"/>
                <a:gd name="T34" fmla="*/ 2513 w 3140"/>
                <a:gd name="T35" fmla="*/ 3221 h 3877"/>
                <a:gd name="T36" fmla="*/ 2513 w 3140"/>
                <a:gd name="T37" fmla="*/ 2438 h 3877"/>
                <a:gd name="T38" fmla="*/ 1962 w 3140"/>
                <a:gd name="T39" fmla="*/ 2438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40" h="3877">
                  <a:moveTo>
                    <a:pt x="1962" y="2438"/>
                  </a:moveTo>
                  <a:cubicBezTo>
                    <a:pt x="1793" y="2438"/>
                    <a:pt x="1706" y="2345"/>
                    <a:pt x="1706" y="2153"/>
                  </a:cubicBezTo>
                  <a:cubicBezTo>
                    <a:pt x="1706" y="1962"/>
                    <a:pt x="1793" y="1869"/>
                    <a:pt x="1962" y="1869"/>
                  </a:cubicBezTo>
                  <a:cubicBezTo>
                    <a:pt x="2815" y="1869"/>
                    <a:pt x="2815" y="1869"/>
                    <a:pt x="2815" y="1869"/>
                  </a:cubicBezTo>
                  <a:cubicBezTo>
                    <a:pt x="3041" y="1869"/>
                    <a:pt x="3140" y="1967"/>
                    <a:pt x="3140" y="2194"/>
                  </a:cubicBezTo>
                  <a:cubicBezTo>
                    <a:pt x="3140" y="3302"/>
                    <a:pt x="3140" y="3302"/>
                    <a:pt x="3140" y="3302"/>
                  </a:cubicBezTo>
                  <a:cubicBezTo>
                    <a:pt x="3140" y="3500"/>
                    <a:pt x="3076" y="3604"/>
                    <a:pt x="2844" y="3703"/>
                  </a:cubicBezTo>
                  <a:cubicBezTo>
                    <a:pt x="2618" y="3801"/>
                    <a:pt x="2246" y="3877"/>
                    <a:pt x="1886" y="3877"/>
                  </a:cubicBezTo>
                  <a:cubicBezTo>
                    <a:pt x="795" y="3877"/>
                    <a:pt x="0" y="3186"/>
                    <a:pt x="0" y="1938"/>
                  </a:cubicBezTo>
                  <a:cubicBezTo>
                    <a:pt x="0" y="696"/>
                    <a:pt x="784" y="0"/>
                    <a:pt x="1863" y="0"/>
                  </a:cubicBezTo>
                  <a:cubicBezTo>
                    <a:pt x="2229" y="0"/>
                    <a:pt x="2560" y="81"/>
                    <a:pt x="2832" y="244"/>
                  </a:cubicBezTo>
                  <a:cubicBezTo>
                    <a:pt x="3018" y="354"/>
                    <a:pt x="3105" y="453"/>
                    <a:pt x="3105" y="563"/>
                  </a:cubicBezTo>
                  <a:cubicBezTo>
                    <a:pt x="3105" y="696"/>
                    <a:pt x="2966" y="865"/>
                    <a:pt x="2827" y="865"/>
                  </a:cubicBezTo>
                  <a:cubicBezTo>
                    <a:pt x="2745" y="865"/>
                    <a:pt x="2676" y="807"/>
                    <a:pt x="2548" y="731"/>
                  </a:cubicBezTo>
                  <a:cubicBezTo>
                    <a:pt x="2356" y="621"/>
                    <a:pt x="2124" y="557"/>
                    <a:pt x="1863" y="557"/>
                  </a:cubicBezTo>
                  <a:cubicBezTo>
                    <a:pt x="1138" y="557"/>
                    <a:pt x="656" y="1045"/>
                    <a:pt x="656" y="1921"/>
                  </a:cubicBezTo>
                  <a:cubicBezTo>
                    <a:pt x="656" y="2821"/>
                    <a:pt x="1161" y="3326"/>
                    <a:pt x="1904" y="3326"/>
                  </a:cubicBezTo>
                  <a:cubicBezTo>
                    <a:pt x="2130" y="3326"/>
                    <a:pt x="2356" y="3279"/>
                    <a:pt x="2513" y="3221"/>
                  </a:cubicBezTo>
                  <a:cubicBezTo>
                    <a:pt x="2513" y="2438"/>
                    <a:pt x="2513" y="2438"/>
                    <a:pt x="2513" y="2438"/>
                  </a:cubicBezTo>
                  <a:lnTo>
                    <a:pt x="1962" y="24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BF8FB2DC-A454-4B74-B583-57B926B5E6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0" y="3045"/>
              <a:ext cx="669" cy="769"/>
            </a:xfrm>
            <a:custGeom>
              <a:avLst/>
              <a:gdLst>
                <a:gd name="T0" fmla="*/ 3297 w 3349"/>
                <a:gd name="T1" fmla="*/ 3436 h 3831"/>
                <a:gd name="T2" fmla="*/ 2130 w 3349"/>
                <a:gd name="T3" fmla="*/ 331 h 3831"/>
                <a:gd name="T4" fmla="*/ 1684 w 3349"/>
                <a:gd name="T5" fmla="*/ 0 h 3831"/>
                <a:gd name="T6" fmla="*/ 1237 w 3349"/>
                <a:gd name="T7" fmla="*/ 331 h 3831"/>
                <a:gd name="T8" fmla="*/ 53 w 3349"/>
                <a:gd name="T9" fmla="*/ 3436 h 3831"/>
                <a:gd name="T10" fmla="*/ 0 w 3349"/>
                <a:gd name="T11" fmla="*/ 3651 h 3831"/>
                <a:gd name="T12" fmla="*/ 291 w 3349"/>
                <a:gd name="T13" fmla="*/ 3831 h 3831"/>
                <a:gd name="T14" fmla="*/ 645 w 3349"/>
                <a:gd name="T15" fmla="*/ 3604 h 3831"/>
                <a:gd name="T16" fmla="*/ 1666 w 3349"/>
                <a:gd name="T17" fmla="*/ 784 h 3831"/>
                <a:gd name="T18" fmla="*/ 2682 w 3349"/>
                <a:gd name="T19" fmla="*/ 3604 h 3831"/>
                <a:gd name="T20" fmla="*/ 3048 w 3349"/>
                <a:gd name="T21" fmla="*/ 3831 h 3831"/>
                <a:gd name="T22" fmla="*/ 3349 w 3349"/>
                <a:gd name="T23" fmla="*/ 3651 h 3831"/>
                <a:gd name="T24" fmla="*/ 3297 w 3349"/>
                <a:gd name="T25" fmla="*/ 3436 h 3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49" h="3831">
                  <a:moveTo>
                    <a:pt x="3297" y="3436"/>
                  </a:moveTo>
                  <a:cubicBezTo>
                    <a:pt x="2130" y="331"/>
                    <a:pt x="2130" y="331"/>
                    <a:pt x="2130" y="331"/>
                  </a:cubicBezTo>
                  <a:cubicBezTo>
                    <a:pt x="2038" y="82"/>
                    <a:pt x="1945" y="0"/>
                    <a:pt x="1684" y="0"/>
                  </a:cubicBezTo>
                  <a:cubicBezTo>
                    <a:pt x="1422" y="0"/>
                    <a:pt x="1330" y="82"/>
                    <a:pt x="1237" y="331"/>
                  </a:cubicBezTo>
                  <a:cubicBezTo>
                    <a:pt x="53" y="3436"/>
                    <a:pt x="53" y="3436"/>
                    <a:pt x="53" y="3436"/>
                  </a:cubicBezTo>
                  <a:cubicBezTo>
                    <a:pt x="29" y="3494"/>
                    <a:pt x="0" y="3587"/>
                    <a:pt x="0" y="3651"/>
                  </a:cubicBezTo>
                  <a:cubicBezTo>
                    <a:pt x="0" y="3755"/>
                    <a:pt x="70" y="3831"/>
                    <a:pt x="291" y="3831"/>
                  </a:cubicBezTo>
                  <a:cubicBezTo>
                    <a:pt x="511" y="3831"/>
                    <a:pt x="592" y="3755"/>
                    <a:pt x="645" y="3604"/>
                  </a:cubicBezTo>
                  <a:cubicBezTo>
                    <a:pt x="1666" y="784"/>
                    <a:pt x="1666" y="784"/>
                    <a:pt x="1666" y="784"/>
                  </a:cubicBezTo>
                  <a:cubicBezTo>
                    <a:pt x="2682" y="3604"/>
                    <a:pt x="2682" y="3604"/>
                    <a:pt x="2682" y="3604"/>
                  </a:cubicBezTo>
                  <a:cubicBezTo>
                    <a:pt x="2734" y="3750"/>
                    <a:pt x="2804" y="3831"/>
                    <a:pt x="3048" y="3831"/>
                  </a:cubicBezTo>
                  <a:cubicBezTo>
                    <a:pt x="3280" y="3831"/>
                    <a:pt x="3349" y="3755"/>
                    <a:pt x="3349" y="3651"/>
                  </a:cubicBezTo>
                  <a:cubicBezTo>
                    <a:pt x="3349" y="3587"/>
                    <a:pt x="3320" y="3494"/>
                    <a:pt x="3297" y="34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8" name="Group 13">
            <a:extLst>
              <a:ext uri="{FF2B5EF4-FFF2-40B4-BE49-F238E27FC236}">
                <a16:creationId xmlns:a16="http://schemas.microsoft.com/office/drawing/2014/main" id="{821E028B-F9F6-4D1C-B5FE-B123C31DF6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6564" y="803275"/>
            <a:ext cx="1400175" cy="941388"/>
            <a:chOff x="275" y="506"/>
            <a:chExt cx="882" cy="593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FB3A1FF-692A-4CE1-93EA-049F2C2E63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5" y="510"/>
              <a:ext cx="102" cy="118"/>
            </a:xfrm>
            <a:custGeom>
              <a:avLst/>
              <a:gdLst>
                <a:gd name="T0" fmla="*/ 341 w 514"/>
                <a:gd name="T1" fmla="*/ 358 h 588"/>
                <a:gd name="T2" fmla="*/ 256 w 514"/>
                <a:gd name="T3" fmla="*/ 120 h 588"/>
                <a:gd name="T4" fmla="*/ 169 w 514"/>
                <a:gd name="T5" fmla="*/ 358 h 588"/>
                <a:gd name="T6" fmla="*/ 341 w 514"/>
                <a:gd name="T7" fmla="*/ 358 h 588"/>
                <a:gd name="T8" fmla="*/ 514 w 514"/>
                <a:gd name="T9" fmla="*/ 560 h 588"/>
                <a:gd name="T10" fmla="*/ 467 w 514"/>
                <a:gd name="T11" fmla="*/ 588 h 588"/>
                <a:gd name="T12" fmla="*/ 411 w 514"/>
                <a:gd name="T13" fmla="*/ 553 h 588"/>
                <a:gd name="T14" fmla="*/ 371 w 514"/>
                <a:gd name="T15" fmla="*/ 442 h 588"/>
                <a:gd name="T16" fmla="*/ 139 w 514"/>
                <a:gd name="T17" fmla="*/ 442 h 588"/>
                <a:gd name="T18" fmla="*/ 99 w 514"/>
                <a:gd name="T19" fmla="*/ 553 h 588"/>
                <a:gd name="T20" fmla="*/ 45 w 514"/>
                <a:gd name="T21" fmla="*/ 588 h 588"/>
                <a:gd name="T22" fmla="*/ 0 w 514"/>
                <a:gd name="T23" fmla="*/ 560 h 588"/>
                <a:gd name="T24" fmla="*/ 8 w 514"/>
                <a:gd name="T25" fmla="*/ 527 h 588"/>
                <a:gd name="T26" fmla="*/ 190 w 514"/>
                <a:gd name="T27" fmla="*/ 51 h 588"/>
                <a:gd name="T28" fmla="*/ 258 w 514"/>
                <a:gd name="T29" fmla="*/ 0 h 588"/>
                <a:gd name="T30" fmla="*/ 327 w 514"/>
                <a:gd name="T31" fmla="*/ 51 h 588"/>
                <a:gd name="T32" fmla="*/ 506 w 514"/>
                <a:gd name="T33" fmla="*/ 527 h 588"/>
                <a:gd name="T34" fmla="*/ 514 w 514"/>
                <a:gd name="T35" fmla="*/ 56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4" h="588">
                  <a:moveTo>
                    <a:pt x="341" y="358"/>
                  </a:moveTo>
                  <a:cubicBezTo>
                    <a:pt x="256" y="120"/>
                    <a:pt x="256" y="120"/>
                    <a:pt x="256" y="120"/>
                  </a:cubicBezTo>
                  <a:cubicBezTo>
                    <a:pt x="169" y="358"/>
                    <a:pt x="169" y="358"/>
                    <a:pt x="169" y="358"/>
                  </a:cubicBezTo>
                  <a:lnTo>
                    <a:pt x="341" y="358"/>
                  </a:lnTo>
                  <a:close/>
                  <a:moveTo>
                    <a:pt x="514" y="560"/>
                  </a:moveTo>
                  <a:cubicBezTo>
                    <a:pt x="514" y="576"/>
                    <a:pt x="503" y="588"/>
                    <a:pt x="467" y="588"/>
                  </a:cubicBezTo>
                  <a:cubicBezTo>
                    <a:pt x="430" y="588"/>
                    <a:pt x="419" y="576"/>
                    <a:pt x="411" y="553"/>
                  </a:cubicBezTo>
                  <a:cubicBezTo>
                    <a:pt x="371" y="442"/>
                    <a:pt x="371" y="442"/>
                    <a:pt x="371" y="442"/>
                  </a:cubicBezTo>
                  <a:cubicBezTo>
                    <a:pt x="139" y="442"/>
                    <a:pt x="139" y="442"/>
                    <a:pt x="139" y="442"/>
                  </a:cubicBezTo>
                  <a:cubicBezTo>
                    <a:pt x="99" y="553"/>
                    <a:pt x="99" y="553"/>
                    <a:pt x="99" y="553"/>
                  </a:cubicBezTo>
                  <a:cubicBezTo>
                    <a:pt x="91" y="576"/>
                    <a:pt x="78" y="588"/>
                    <a:pt x="45" y="588"/>
                  </a:cubicBezTo>
                  <a:cubicBezTo>
                    <a:pt x="11" y="588"/>
                    <a:pt x="0" y="576"/>
                    <a:pt x="0" y="560"/>
                  </a:cubicBezTo>
                  <a:cubicBezTo>
                    <a:pt x="0" y="551"/>
                    <a:pt x="4" y="536"/>
                    <a:pt x="8" y="527"/>
                  </a:cubicBezTo>
                  <a:cubicBezTo>
                    <a:pt x="190" y="51"/>
                    <a:pt x="190" y="51"/>
                    <a:pt x="190" y="51"/>
                  </a:cubicBezTo>
                  <a:cubicBezTo>
                    <a:pt x="204" y="13"/>
                    <a:pt x="218" y="0"/>
                    <a:pt x="258" y="0"/>
                  </a:cubicBezTo>
                  <a:cubicBezTo>
                    <a:pt x="298" y="0"/>
                    <a:pt x="313" y="13"/>
                    <a:pt x="327" y="51"/>
                  </a:cubicBezTo>
                  <a:cubicBezTo>
                    <a:pt x="506" y="527"/>
                    <a:pt x="506" y="527"/>
                    <a:pt x="506" y="527"/>
                  </a:cubicBezTo>
                  <a:cubicBezTo>
                    <a:pt x="509" y="536"/>
                    <a:pt x="514" y="551"/>
                    <a:pt x="514" y="56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233E3683-F9CD-4CF4-9A16-0FDE474E03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8" y="547"/>
              <a:ext cx="69" cy="81"/>
            </a:xfrm>
            <a:custGeom>
              <a:avLst/>
              <a:gdLst>
                <a:gd name="T0" fmla="*/ 258 w 349"/>
                <a:gd name="T1" fmla="*/ 368 h 408"/>
                <a:gd name="T2" fmla="*/ 258 w 349"/>
                <a:gd name="T3" fmla="*/ 348 h 408"/>
                <a:gd name="T4" fmla="*/ 136 w 349"/>
                <a:gd name="T5" fmla="*/ 408 h 408"/>
                <a:gd name="T6" fmla="*/ 25 w 349"/>
                <a:gd name="T7" fmla="*/ 354 h 408"/>
                <a:gd name="T8" fmla="*/ 0 w 349"/>
                <a:gd name="T9" fmla="*/ 251 h 408"/>
                <a:gd name="T10" fmla="*/ 0 w 349"/>
                <a:gd name="T11" fmla="*/ 39 h 408"/>
                <a:gd name="T12" fmla="*/ 48 w 349"/>
                <a:gd name="T13" fmla="*/ 0 h 408"/>
                <a:gd name="T14" fmla="*/ 96 w 349"/>
                <a:gd name="T15" fmla="*/ 39 h 408"/>
                <a:gd name="T16" fmla="*/ 96 w 349"/>
                <a:gd name="T17" fmla="*/ 236 h 408"/>
                <a:gd name="T18" fmla="*/ 111 w 349"/>
                <a:gd name="T19" fmla="*/ 297 h 408"/>
                <a:gd name="T20" fmla="*/ 171 w 349"/>
                <a:gd name="T21" fmla="*/ 324 h 408"/>
                <a:gd name="T22" fmla="*/ 253 w 349"/>
                <a:gd name="T23" fmla="*/ 282 h 408"/>
                <a:gd name="T24" fmla="*/ 253 w 349"/>
                <a:gd name="T25" fmla="*/ 39 h 408"/>
                <a:gd name="T26" fmla="*/ 301 w 349"/>
                <a:gd name="T27" fmla="*/ 0 h 408"/>
                <a:gd name="T28" fmla="*/ 349 w 349"/>
                <a:gd name="T29" fmla="*/ 39 h 408"/>
                <a:gd name="T30" fmla="*/ 349 w 349"/>
                <a:gd name="T31" fmla="*/ 368 h 408"/>
                <a:gd name="T32" fmla="*/ 303 w 349"/>
                <a:gd name="T33" fmla="*/ 407 h 408"/>
                <a:gd name="T34" fmla="*/ 258 w 349"/>
                <a:gd name="T35" fmla="*/ 368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9" h="408">
                  <a:moveTo>
                    <a:pt x="258" y="368"/>
                  </a:moveTo>
                  <a:cubicBezTo>
                    <a:pt x="258" y="348"/>
                    <a:pt x="258" y="348"/>
                    <a:pt x="258" y="348"/>
                  </a:cubicBezTo>
                  <a:cubicBezTo>
                    <a:pt x="234" y="387"/>
                    <a:pt x="191" y="408"/>
                    <a:pt x="136" y="408"/>
                  </a:cubicBezTo>
                  <a:cubicBezTo>
                    <a:pt x="87" y="408"/>
                    <a:pt x="48" y="391"/>
                    <a:pt x="25" y="354"/>
                  </a:cubicBezTo>
                  <a:cubicBezTo>
                    <a:pt x="8" y="330"/>
                    <a:pt x="0" y="295"/>
                    <a:pt x="0" y="25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3"/>
                    <a:pt x="16" y="0"/>
                    <a:pt x="48" y="0"/>
                  </a:cubicBezTo>
                  <a:cubicBezTo>
                    <a:pt x="80" y="0"/>
                    <a:pt x="96" y="13"/>
                    <a:pt x="96" y="39"/>
                  </a:cubicBezTo>
                  <a:cubicBezTo>
                    <a:pt x="96" y="236"/>
                    <a:pt x="96" y="236"/>
                    <a:pt x="96" y="236"/>
                  </a:cubicBezTo>
                  <a:cubicBezTo>
                    <a:pt x="96" y="259"/>
                    <a:pt x="99" y="282"/>
                    <a:pt x="111" y="297"/>
                  </a:cubicBezTo>
                  <a:cubicBezTo>
                    <a:pt x="123" y="314"/>
                    <a:pt x="143" y="324"/>
                    <a:pt x="171" y="324"/>
                  </a:cubicBezTo>
                  <a:cubicBezTo>
                    <a:pt x="205" y="324"/>
                    <a:pt x="234" y="311"/>
                    <a:pt x="253" y="282"/>
                  </a:cubicBezTo>
                  <a:cubicBezTo>
                    <a:pt x="253" y="39"/>
                    <a:pt x="253" y="39"/>
                    <a:pt x="253" y="39"/>
                  </a:cubicBezTo>
                  <a:cubicBezTo>
                    <a:pt x="253" y="13"/>
                    <a:pt x="269" y="0"/>
                    <a:pt x="301" y="0"/>
                  </a:cubicBezTo>
                  <a:cubicBezTo>
                    <a:pt x="333" y="0"/>
                    <a:pt x="349" y="13"/>
                    <a:pt x="349" y="39"/>
                  </a:cubicBezTo>
                  <a:cubicBezTo>
                    <a:pt x="349" y="368"/>
                    <a:pt x="349" y="368"/>
                    <a:pt x="349" y="368"/>
                  </a:cubicBezTo>
                  <a:cubicBezTo>
                    <a:pt x="349" y="394"/>
                    <a:pt x="334" y="407"/>
                    <a:pt x="303" y="407"/>
                  </a:cubicBezTo>
                  <a:cubicBezTo>
                    <a:pt x="270" y="407"/>
                    <a:pt x="258" y="391"/>
                    <a:pt x="258" y="36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CB98DB7-CE93-47C6-8785-76E24F0A9A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2" y="546"/>
              <a:ext cx="61" cy="83"/>
            </a:xfrm>
            <a:custGeom>
              <a:avLst/>
              <a:gdLst>
                <a:gd name="T0" fmla="*/ 4 w 303"/>
                <a:gd name="T1" fmla="*/ 118 h 413"/>
                <a:gd name="T2" fmla="*/ 152 w 303"/>
                <a:gd name="T3" fmla="*/ 0 h 413"/>
                <a:gd name="T4" fmla="*/ 268 w 303"/>
                <a:gd name="T5" fmla="*/ 29 h 413"/>
                <a:gd name="T6" fmla="*/ 298 w 303"/>
                <a:gd name="T7" fmla="*/ 69 h 413"/>
                <a:gd name="T8" fmla="*/ 257 w 303"/>
                <a:gd name="T9" fmla="*/ 114 h 413"/>
                <a:gd name="T10" fmla="*/ 222 w 303"/>
                <a:gd name="T11" fmla="*/ 101 h 413"/>
                <a:gd name="T12" fmla="*/ 148 w 303"/>
                <a:gd name="T13" fmla="*/ 81 h 413"/>
                <a:gd name="T14" fmla="*/ 96 w 303"/>
                <a:gd name="T15" fmla="*/ 115 h 413"/>
                <a:gd name="T16" fmla="*/ 303 w 303"/>
                <a:gd name="T17" fmla="*/ 292 h 413"/>
                <a:gd name="T18" fmla="*/ 152 w 303"/>
                <a:gd name="T19" fmla="*/ 413 h 413"/>
                <a:gd name="T20" fmla="*/ 29 w 303"/>
                <a:gd name="T21" fmla="*/ 380 h 413"/>
                <a:gd name="T22" fmla="*/ 0 w 303"/>
                <a:gd name="T23" fmla="*/ 339 h 413"/>
                <a:gd name="T24" fmla="*/ 42 w 303"/>
                <a:gd name="T25" fmla="*/ 293 h 413"/>
                <a:gd name="T26" fmla="*/ 73 w 303"/>
                <a:gd name="T27" fmla="*/ 307 h 413"/>
                <a:gd name="T28" fmla="*/ 153 w 303"/>
                <a:gd name="T29" fmla="*/ 332 h 413"/>
                <a:gd name="T30" fmla="*/ 209 w 303"/>
                <a:gd name="T31" fmla="*/ 294 h 413"/>
                <a:gd name="T32" fmla="*/ 4 w 303"/>
                <a:gd name="T33" fmla="*/ 118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3" h="413">
                  <a:moveTo>
                    <a:pt x="4" y="118"/>
                  </a:moveTo>
                  <a:cubicBezTo>
                    <a:pt x="4" y="48"/>
                    <a:pt x="59" y="0"/>
                    <a:pt x="152" y="0"/>
                  </a:cubicBezTo>
                  <a:cubicBezTo>
                    <a:pt x="195" y="0"/>
                    <a:pt x="238" y="11"/>
                    <a:pt x="268" y="29"/>
                  </a:cubicBezTo>
                  <a:cubicBezTo>
                    <a:pt x="289" y="41"/>
                    <a:pt x="298" y="54"/>
                    <a:pt x="298" y="69"/>
                  </a:cubicBezTo>
                  <a:cubicBezTo>
                    <a:pt x="298" y="88"/>
                    <a:pt x="283" y="114"/>
                    <a:pt x="257" y="114"/>
                  </a:cubicBezTo>
                  <a:cubicBezTo>
                    <a:pt x="249" y="114"/>
                    <a:pt x="240" y="110"/>
                    <a:pt x="222" y="101"/>
                  </a:cubicBezTo>
                  <a:cubicBezTo>
                    <a:pt x="198" y="88"/>
                    <a:pt x="174" y="81"/>
                    <a:pt x="148" y="81"/>
                  </a:cubicBezTo>
                  <a:cubicBezTo>
                    <a:pt x="115" y="81"/>
                    <a:pt x="96" y="95"/>
                    <a:pt x="96" y="115"/>
                  </a:cubicBezTo>
                  <a:cubicBezTo>
                    <a:pt x="96" y="177"/>
                    <a:pt x="303" y="153"/>
                    <a:pt x="303" y="292"/>
                  </a:cubicBezTo>
                  <a:cubicBezTo>
                    <a:pt x="303" y="365"/>
                    <a:pt x="246" y="413"/>
                    <a:pt x="152" y="413"/>
                  </a:cubicBezTo>
                  <a:cubicBezTo>
                    <a:pt x="107" y="413"/>
                    <a:pt x="64" y="402"/>
                    <a:pt x="29" y="380"/>
                  </a:cubicBezTo>
                  <a:cubicBezTo>
                    <a:pt x="10" y="367"/>
                    <a:pt x="0" y="354"/>
                    <a:pt x="0" y="339"/>
                  </a:cubicBezTo>
                  <a:cubicBezTo>
                    <a:pt x="0" y="320"/>
                    <a:pt x="15" y="293"/>
                    <a:pt x="42" y="293"/>
                  </a:cubicBezTo>
                  <a:cubicBezTo>
                    <a:pt x="52" y="293"/>
                    <a:pt x="59" y="299"/>
                    <a:pt x="73" y="307"/>
                  </a:cubicBezTo>
                  <a:cubicBezTo>
                    <a:pt x="101" y="322"/>
                    <a:pt x="123" y="332"/>
                    <a:pt x="153" y="332"/>
                  </a:cubicBezTo>
                  <a:cubicBezTo>
                    <a:pt x="187" y="332"/>
                    <a:pt x="209" y="317"/>
                    <a:pt x="209" y="294"/>
                  </a:cubicBezTo>
                  <a:cubicBezTo>
                    <a:pt x="209" y="230"/>
                    <a:pt x="4" y="254"/>
                    <a:pt x="4" y="11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345AE7B-D2B5-4C6B-AAD8-079E5919C4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8" y="523"/>
              <a:ext cx="62" cy="106"/>
            </a:xfrm>
            <a:custGeom>
              <a:avLst/>
              <a:gdLst>
                <a:gd name="T0" fmla="*/ 314 w 314"/>
                <a:gd name="T1" fmla="*/ 479 h 529"/>
                <a:gd name="T2" fmla="*/ 294 w 314"/>
                <a:gd name="T3" fmla="*/ 509 h 529"/>
                <a:gd name="T4" fmla="*/ 211 w 314"/>
                <a:gd name="T5" fmla="*/ 529 h 529"/>
                <a:gd name="T6" fmla="*/ 98 w 314"/>
                <a:gd name="T7" fmla="*/ 471 h 529"/>
                <a:gd name="T8" fmla="*/ 81 w 314"/>
                <a:gd name="T9" fmla="*/ 363 h 529"/>
                <a:gd name="T10" fmla="*/ 81 w 314"/>
                <a:gd name="T11" fmla="*/ 207 h 529"/>
                <a:gd name="T12" fmla="*/ 39 w 314"/>
                <a:gd name="T13" fmla="*/ 207 h 529"/>
                <a:gd name="T14" fmla="*/ 0 w 314"/>
                <a:gd name="T15" fmla="*/ 167 h 529"/>
                <a:gd name="T16" fmla="*/ 39 w 314"/>
                <a:gd name="T17" fmla="*/ 127 h 529"/>
                <a:gd name="T18" fmla="*/ 81 w 314"/>
                <a:gd name="T19" fmla="*/ 127 h 529"/>
                <a:gd name="T20" fmla="*/ 81 w 314"/>
                <a:gd name="T21" fmla="*/ 39 h 529"/>
                <a:gd name="T22" fmla="*/ 129 w 314"/>
                <a:gd name="T23" fmla="*/ 0 h 529"/>
                <a:gd name="T24" fmla="*/ 177 w 314"/>
                <a:gd name="T25" fmla="*/ 39 h 529"/>
                <a:gd name="T26" fmla="*/ 177 w 314"/>
                <a:gd name="T27" fmla="*/ 127 h 529"/>
                <a:gd name="T28" fmla="*/ 265 w 314"/>
                <a:gd name="T29" fmla="*/ 127 h 529"/>
                <a:gd name="T30" fmla="*/ 304 w 314"/>
                <a:gd name="T31" fmla="*/ 167 h 529"/>
                <a:gd name="T32" fmla="*/ 265 w 314"/>
                <a:gd name="T33" fmla="*/ 207 h 529"/>
                <a:gd name="T34" fmla="*/ 177 w 314"/>
                <a:gd name="T35" fmla="*/ 207 h 529"/>
                <a:gd name="T36" fmla="*/ 177 w 314"/>
                <a:gd name="T37" fmla="*/ 363 h 529"/>
                <a:gd name="T38" fmla="*/ 186 w 314"/>
                <a:gd name="T39" fmla="*/ 426 h 529"/>
                <a:gd name="T40" fmla="*/ 224 w 314"/>
                <a:gd name="T41" fmla="*/ 447 h 529"/>
                <a:gd name="T42" fmla="*/ 255 w 314"/>
                <a:gd name="T43" fmla="*/ 440 h 529"/>
                <a:gd name="T44" fmla="*/ 277 w 314"/>
                <a:gd name="T45" fmla="*/ 435 h 529"/>
                <a:gd name="T46" fmla="*/ 314 w 314"/>
                <a:gd name="T47" fmla="*/ 47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4" h="529">
                  <a:moveTo>
                    <a:pt x="314" y="479"/>
                  </a:moveTo>
                  <a:cubicBezTo>
                    <a:pt x="314" y="489"/>
                    <a:pt x="309" y="500"/>
                    <a:pt x="294" y="509"/>
                  </a:cubicBezTo>
                  <a:cubicBezTo>
                    <a:pt x="275" y="521"/>
                    <a:pt x="244" y="529"/>
                    <a:pt x="211" y="529"/>
                  </a:cubicBezTo>
                  <a:cubicBezTo>
                    <a:pt x="150" y="529"/>
                    <a:pt x="117" y="505"/>
                    <a:pt x="98" y="471"/>
                  </a:cubicBezTo>
                  <a:cubicBezTo>
                    <a:pt x="81" y="440"/>
                    <a:pt x="81" y="403"/>
                    <a:pt x="81" y="363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13" y="207"/>
                    <a:pt x="0" y="194"/>
                    <a:pt x="0" y="167"/>
                  </a:cubicBezTo>
                  <a:cubicBezTo>
                    <a:pt x="0" y="140"/>
                    <a:pt x="13" y="127"/>
                    <a:pt x="39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13"/>
                    <a:pt x="97" y="0"/>
                    <a:pt x="129" y="0"/>
                  </a:cubicBezTo>
                  <a:cubicBezTo>
                    <a:pt x="161" y="0"/>
                    <a:pt x="177" y="13"/>
                    <a:pt x="177" y="39"/>
                  </a:cubicBezTo>
                  <a:cubicBezTo>
                    <a:pt x="177" y="127"/>
                    <a:pt x="177" y="127"/>
                    <a:pt x="177" y="127"/>
                  </a:cubicBezTo>
                  <a:cubicBezTo>
                    <a:pt x="265" y="127"/>
                    <a:pt x="265" y="127"/>
                    <a:pt x="265" y="127"/>
                  </a:cubicBezTo>
                  <a:cubicBezTo>
                    <a:pt x="291" y="127"/>
                    <a:pt x="304" y="140"/>
                    <a:pt x="304" y="167"/>
                  </a:cubicBezTo>
                  <a:cubicBezTo>
                    <a:pt x="304" y="194"/>
                    <a:pt x="291" y="207"/>
                    <a:pt x="265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363"/>
                    <a:pt x="177" y="363"/>
                    <a:pt x="177" y="363"/>
                  </a:cubicBezTo>
                  <a:cubicBezTo>
                    <a:pt x="177" y="383"/>
                    <a:pt x="177" y="409"/>
                    <a:pt x="186" y="426"/>
                  </a:cubicBezTo>
                  <a:cubicBezTo>
                    <a:pt x="193" y="440"/>
                    <a:pt x="205" y="447"/>
                    <a:pt x="224" y="447"/>
                  </a:cubicBezTo>
                  <a:cubicBezTo>
                    <a:pt x="235" y="447"/>
                    <a:pt x="246" y="444"/>
                    <a:pt x="255" y="440"/>
                  </a:cubicBezTo>
                  <a:cubicBezTo>
                    <a:pt x="264" y="438"/>
                    <a:pt x="271" y="435"/>
                    <a:pt x="277" y="435"/>
                  </a:cubicBezTo>
                  <a:cubicBezTo>
                    <a:pt x="304" y="435"/>
                    <a:pt x="314" y="464"/>
                    <a:pt x="314" y="47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3A91100C-7760-4E70-B7C6-2DAF2D079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" y="546"/>
              <a:ext cx="49" cy="82"/>
            </a:xfrm>
            <a:custGeom>
              <a:avLst/>
              <a:gdLst>
                <a:gd name="T0" fmla="*/ 96 w 244"/>
                <a:gd name="T1" fmla="*/ 370 h 409"/>
                <a:gd name="T2" fmla="*/ 48 w 244"/>
                <a:gd name="T3" fmla="*/ 409 h 409"/>
                <a:gd name="T4" fmla="*/ 0 w 244"/>
                <a:gd name="T5" fmla="*/ 370 h 409"/>
                <a:gd name="T6" fmla="*/ 0 w 244"/>
                <a:gd name="T7" fmla="*/ 41 h 409"/>
                <a:gd name="T8" fmla="*/ 46 w 244"/>
                <a:gd name="T9" fmla="*/ 2 h 409"/>
                <a:gd name="T10" fmla="*/ 91 w 244"/>
                <a:gd name="T11" fmla="*/ 41 h 409"/>
                <a:gd name="T12" fmla="*/ 91 w 244"/>
                <a:gd name="T13" fmla="*/ 72 h 409"/>
                <a:gd name="T14" fmla="*/ 203 w 244"/>
                <a:gd name="T15" fmla="*/ 0 h 409"/>
                <a:gd name="T16" fmla="*/ 244 w 244"/>
                <a:gd name="T17" fmla="*/ 44 h 409"/>
                <a:gd name="T18" fmla="*/ 198 w 244"/>
                <a:gd name="T19" fmla="*/ 88 h 409"/>
                <a:gd name="T20" fmla="*/ 96 w 244"/>
                <a:gd name="T21" fmla="*/ 143 h 409"/>
                <a:gd name="T22" fmla="*/ 96 w 244"/>
                <a:gd name="T23" fmla="*/ 37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409">
                  <a:moveTo>
                    <a:pt x="96" y="370"/>
                  </a:moveTo>
                  <a:cubicBezTo>
                    <a:pt x="96" y="396"/>
                    <a:pt x="80" y="409"/>
                    <a:pt x="48" y="409"/>
                  </a:cubicBezTo>
                  <a:cubicBezTo>
                    <a:pt x="16" y="409"/>
                    <a:pt x="0" y="396"/>
                    <a:pt x="0" y="37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15" y="2"/>
                    <a:pt x="46" y="2"/>
                  </a:cubicBezTo>
                  <a:cubicBezTo>
                    <a:pt x="79" y="2"/>
                    <a:pt x="92" y="18"/>
                    <a:pt x="91" y="4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112" y="28"/>
                    <a:pt x="151" y="0"/>
                    <a:pt x="203" y="0"/>
                  </a:cubicBezTo>
                  <a:cubicBezTo>
                    <a:pt x="233" y="0"/>
                    <a:pt x="244" y="14"/>
                    <a:pt x="244" y="44"/>
                  </a:cubicBezTo>
                  <a:cubicBezTo>
                    <a:pt x="244" y="74"/>
                    <a:pt x="232" y="88"/>
                    <a:pt x="198" y="88"/>
                  </a:cubicBezTo>
                  <a:cubicBezTo>
                    <a:pt x="145" y="90"/>
                    <a:pt x="116" y="105"/>
                    <a:pt x="96" y="143"/>
                  </a:cubicBezTo>
                  <a:lnTo>
                    <a:pt x="96" y="3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39D7B711-1455-4DB6-AF4E-04124DE895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5" y="546"/>
              <a:ext cx="66" cy="82"/>
            </a:xfrm>
            <a:custGeom>
              <a:avLst/>
              <a:gdLst>
                <a:gd name="T0" fmla="*/ 101 w 329"/>
                <a:gd name="T1" fmla="*/ 289 h 411"/>
                <a:gd name="T2" fmla="*/ 159 w 329"/>
                <a:gd name="T3" fmla="*/ 333 h 411"/>
                <a:gd name="T4" fmla="*/ 235 w 329"/>
                <a:gd name="T5" fmla="*/ 306 h 411"/>
                <a:gd name="T6" fmla="*/ 235 w 329"/>
                <a:gd name="T7" fmla="*/ 219 h 411"/>
                <a:gd name="T8" fmla="*/ 101 w 329"/>
                <a:gd name="T9" fmla="*/ 289 h 411"/>
                <a:gd name="T10" fmla="*/ 165 w 329"/>
                <a:gd name="T11" fmla="*/ 81 h 411"/>
                <a:gd name="T12" fmla="*/ 91 w 329"/>
                <a:gd name="T13" fmla="*/ 101 h 411"/>
                <a:gd name="T14" fmla="*/ 57 w 329"/>
                <a:gd name="T15" fmla="*/ 115 h 411"/>
                <a:gd name="T16" fmla="*/ 18 w 329"/>
                <a:gd name="T17" fmla="*/ 69 h 411"/>
                <a:gd name="T18" fmla="*/ 47 w 329"/>
                <a:gd name="T19" fmla="*/ 31 h 411"/>
                <a:gd name="T20" fmla="*/ 174 w 329"/>
                <a:gd name="T21" fmla="*/ 0 h 411"/>
                <a:gd name="T22" fmla="*/ 303 w 329"/>
                <a:gd name="T23" fmla="*/ 48 h 411"/>
                <a:gd name="T24" fmla="*/ 329 w 329"/>
                <a:gd name="T25" fmla="*/ 146 h 411"/>
                <a:gd name="T26" fmla="*/ 329 w 329"/>
                <a:gd name="T27" fmla="*/ 369 h 411"/>
                <a:gd name="T28" fmla="*/ 283 w 329"/>
                <a:gd name="T29" fmla="*/ 410 h 411"/>
                <a:gd name="T30" fmla="*/ 240 w 329"/>
                <a:gd name="T31" fmla="*/ 381 h 411"/>
                <a:gd name="T32" fmla="*/ 240 w 329"/>
                <a:gd name="T33" fmla="*/ 365 h 411"/>
                <a:gd name="T34" fmla="*/ 127 w 329"/>
                <a:gd name="T35" fmla="*/ 411 h 411"/>
                <a:gd name="T36" fmla="*/ 0 w 329"/>
                <a:gd name="T37" fmla="*/ 297 h 411"/>
                <a:gd name="T38" fmla="*/ 235 w 329"/>
                <a:gd name="T39" fmla="*/ 157 h 411"/>
                <a:gd name="T40" fmla="*/ 235 w 329"/>
                <a:gd name="T41" fmla="*/ 148 h 411"/>
                <a:gd name="T42" fmla="*/ 165 w 329"/>
                <a:gd name="T43" fmla="*/ 8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411">
                  <a:moveTo>
                    <a:pt x="101" y="289"/>
                  </a:moveTo>
                  <a:cubicBezTo>
                    <a:pt x="101" y="314"/>
                    <a:pt x="118" y="333"/>
                    <a:pt x="159" y="333"/>
                  </a:cubicBezTo>
                  <a:cubicBezTo>
                    <a:pt x="185" y="333"/>
                    <a:pt x="211" y="324"/>
                    <a:pt x="235" y="306"/>
                  </a:cubicBezTo>
                  <a:cubicBezTo>
                    <a:pt x="235" y="219"/>
                    <a:pt x="235" y="219"/>
                    <a:pt x="235" y="219"/>
                  </a:cubicBezTo>
                  <a:cubicBezTo>
                    <a:pt x="145" y="230"/>
                    <a:pt x="101" y="247"/>
                    <a:pt x="101" y="289"/>
                  </a:cubicBezTo>
                  <a:moveTo>
                    <a:pt x="165" y="81"/>
                  </a:moveTo>
                  <a:cubicBezTo>
                    <a:pt x="138" y="81"/>
                    <a:pt x="113" y="89"/>
                    <a:pt x="91" y="101"/>
                  </a:cubicBezTo>
                  <a:cubicBezTo>
                    <a:pt x="76" y="109"/>
                    <a:pt x="68" y="115"/>
                    <a:pt x="57" y="115"/>
                  </a:cubicBezTo>
                  <a:cubicBezTo>
                    <a:pt x="32" y="115"/>
                    <a:pt x="18" y="88"/>
                    <a:pt x="18" y="69"/>
                  </a:cubicBezTo>
                  <a:cubicBezTo>
                    <a:pt x="18" y="56"/>
                    <a:pt x="26" y="44"/>
                    <a:pt x="47" y="31"/>
                  </a:cubicBezTo>
                  <a:cubicBezTo>
                    <a:pt x="83" y="11"/>
                    <a:pt x="127" y="0"/>
                    <a:pt x="174" y="0"/>
                  </a:cubicBezTo>
                  <a:cubicBezTo>
                    <a:pt x="239" y="0"/>
                    <a:pt x="278" y="18"/>
                    <a:pt x="303" y="48"/>
                  </a:cubicBezTo>
                  <a:cubicBezTo>
                    <a:pt x="321" y="70"/>
                    <a:pt x="329" y="103"/>
                    <a:pt x="329" y="146"/>
                  </a:cubicBezTo>
                  <a:cubicBezTo>
                    <a:pt x="329" y="369"/>
                    <a:pt x="329" y="369"/>
                    <a:pt x="329" y="369"/>
                  </a:cubicBezTo>
                  <a:cubicBezTo>
                    <a:pt x="329" y="397"/>
                    <a:pt x="318" y="410"/>
                    <a:pt x="283" y="410"/>
                  </a:cubicBezTo>
                  <a:cubicBezTo>
                    <a:pt x="255" y="410"/>
                    <a:pt x="240" y="401"/>
                    <a:pt x="240" y="381"/>
                  </a:cubicBezTo>
                  <a:cubicBezTo>
                    <a:pt x="240" y="365"/>
                    <a:pt x="240" y="365"/>
                    <a:pt x="240" y="365"/>
                  </a:cubicBezTo>
                  <a:cubicBezTo>
                    <a:pt x="214" y="396"/>
                    <a:pt x="175" y="411"/>
                    <a:pt x="127" y="411"/>
                  </a:cubicBezTo>
                  <a:cubicBezTo>
                    <a:pt x="47" y="411"/>
                    <a:pt x="0" y="366"/>
                    <a:pt x="0" y="297"/>
                  </a:cubicBezTo>
                  <a:cubicBezTo>
                    <a:pt x="0" y="216"/>
                    <a:pt x="67" y="170"/>
                    <a:pt x="235" y="157"/>
                  </a:cubicBezTo>
                  <a:cubicBezTo>
                    <a:pt x="235" y="148"/>
                    <a:pt x="235" y="148"/>
                    <a:pt x="235" y="148"/>
                  </a:cubicBezTo>
                  <a:cubicBezTo>
                    <a:pt x="235" y="104"/>
                    <a:pt x="215" y="81"/>
                    <a:pt x="165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A203A23-1C1B-4C61-82CD-2AB00CC314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0" y="506"/>
              <a:ext cx="19" cy="122"/>
            </a:xfrm>
            <a:custGeom>
              <a:avLst/>
              <a:gdLst>
                <a:gd name="T0" fmla="*/ 96 w 96"/>
                <a:gd name="T1" fmla="*/ 572 h 611"/>
                <a:gd name="T2" fmla="*/ 48 w 96"/>
                <a:gd name="T3" fmla="*/ 611 h 611"/>
                <a:gd name="T4" fmla="*/ 0 w 96"/>
                <a:gd name="T5" fmla="*/ 572 h 611"/>
                <a:gd name="T6" fmla="*/ 0 w 96"/>
                <a:gd name="T7" fmla="*/ 39 h 611"/>
                <a:gd name="T8" fmla="*/ 48 w 96"/>
                <a:gd name="T9" fmla="*/ 0 h 611"/>
                <a:gd name="T10" fmla="*/ 96 w 96"/>
                <a:gd name="T11" fmla="*/ 39 h 611"/>
                <a:gd name="T12" fmla="*/ 96 w 96"/>
                <a:gd name="T13" fmla="*/ 57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11">
                  <a:moveTo>
                    <a:pt x="96" y="572"/>
                  </a:moveTo>
                  <a:cubicBezTo>
                    <a:pt x="96" y="598"/>
                    <a:pt x="80" y="611"/>
                    <a:pt x="48" y="611"/>
                  </a:cubicBezTo>
                  <a:cubicBezTo>
                    <a:pt x="16" y="611"/>
                    <a:pt x="0" y="598"/>
                    <a:pt x="0" y="57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3"/>
                    <a:pt x="16" y="0"/>
                    <a:pt x="48" y="0"/>
                  </a:cubicBezTo>
                  <a:cubicBezTo>
                    <a:pt x="80" y="0"/>
                    <a:pt x="96" y="13"/>
                    <a:pt x="96" y="39"/>
                  </a:cubicBezTo>
                  <a:lnTo>
                    <a:pt x="96" y="5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DD2837A5-C677-4840-B316-2D65FAF712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6" y="510"/>
              <a:ext cx="24" cy="118"/>
            </a:xfrm>
            <a:custGeom>
              <a:avLst/>
              <a:gdLst>
                <a:gd name="T0" fmla="*/ 109 w 121"/>
                <a:gd name="T1" fmla="*/ 553 h 592"/>
                <a:gd name="T2" fmla="*/ 61 w 121"/>
                <a:gd name="T3" fmla="*/ 592 h 592"/>
                <a:gd name="T4" fmla="*/ 13 w 121"/>
                <a:gd name="T5" fmla="*/ 553 h 592"/>
                <a:gd name="T6" fmla="*/ 13 w 121"/>
                <a:gd name="T7" fmla="*/ 224 h 592"/>
                <a:gd name="T8" fmla="*/ 61 w 121"/>
                <a:gd name="T9" fmla="*/ 185 h 592"/>
                <a:gd name="T10" fmla="*/ 109 w 121"/>
                <a:gd name="T11" fmla="*/ 224 h 592"/>
                <a:gd name="T12" fmla="*/ 109 w 121"/>
                <a:gd name="T13" fmla="*/ 553 h 592"/>
                <a:gd name="T14" fmla="*/ 61 w 121"/>
                <a:gd name="T15" fmla="*/ 119 h 592"/>
                <a:gd name="T16" fmla="*/ 0 w 121"/>
                <a:gd name="T17" fmla="*/ 59 h 592"/>
                <a:gd name="T18" fmla="*/ 61 w 121"/>
                <a:gd name="T19" fmla="*/ 0 h 592"/>
                <a:gd name="T20" fmla="*/ 121 w 121"/>
                <a:gd name="T21" fmla="*/ 59 h 592"/>
                <a:gd name="T22" fmla="*/ 61 w 121"/>
                <a:gd name="T23" fmla="*/ 119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" h="592">
                  <a:moveTo>
                    <a:pt x="109" y="553"/>
                  </a:moveTo>
                  <a:cubicBezTo>
                    <a:pt x="109" y="579"/>
                    <a:pt x="93" y="592"/>
                    <a:pt x="61" y="592"/>
                  </a:cubicBezTo>
                  <a:cubicBezTo>
                    <a:pt x="29" y="592"/>
                    <a:pt x="13" y="579"/>
                    <a:pt x="13" y="553"/>
                  </a:cubicBezTo>
                  <a:cubicBezTo>
                    <a:pt x="13" y="224"/>
                    <a:pt x="13" y="224"/>
                    <a:pt x="13" y="224"/>
                  </a:cubicBezTo>
                  <a:cubicBezTo>
                    <a:pt x="13" y="198"/>
                    <a:pt x="29" y="185"/>
                    <a:pt x="61" y="185"/>
                  </a:cubicBezTo>
                  <a:cubicBezTo>
                    <a:pt x="93" y="185"/>
                    <a:pt x="109" y="198"/>
                    <a:pt x="109" y="224"/>
                  </a:cubicBezTo>
                  <a:lnTo>
                    <a:pt x="109" y="553"/>
                  </a:lnTo>
                  <a:close/>
                  <a:moveTo>
                    <a:pt x="61" y="119"/>
                  </a:moveTo>
                  <a:cubicBezTo>
                    <a:pt x="26" y="119"/>
                    <a:pt x="0" y="94"/>
                    <a:pt x="0" y="59"/>
                  </a:cubicBezTo>
                  <a:cubicBezTo>
                    <a:pt x="0" y="25"/>
                    <a:pt x="26" y="0"/>
                    <a:pt x="61" y="0"/>
                  </a:cubicBezTo>
                  <a:cubicBezTo>
                    <a:pt x="95" y="0"/>
                    <a:pt x="121" y="25"/>
                    <a:pt x="121" y="59"/>
                  </a:cubicBezTo>
                  <a:cubicBezTo>
                    <a:pt x="121" y="94"/>
                    <a:pt x="95" y="119"/>
                    <a:pt x="61" y="1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4B56F955-0F5D-47F2-989A-232C1E31190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2" y="546"/>
              <a:ext cx="66" cy="82"/>
            </a:xfrm>
            <a:custGeom>
              <a:avLst/>
              <a:gdLst>
                <a:gd name="T0" fmla="*/ 101 w 328"/>
                <a:gd name="T1" fmla="*/ 289 h 411"/>
                <a:gd name="T2" fmla="*/ 159 w 328"/>
                <a:gd name="T3" fmla="*/ 333 h 411"/>
                <a:gd name="T4" fmla="*/ 235 w 328"/>
                <a:gd name="T5" fmla="*/ 306 h 411"/>
                <a:gd name="T6" fmla="*/ 235 w 328"/>
                <a:gd name="T7" fmla="*/ 219 h 411"/>
                <a:gd name="T8" fmla="*/ 101 w 328"/>
                <a:gd name="T9" fmla="*/ 289 h 411"/>
                <a:gd name="T10" fmla="*/ 165 w 328"/>
                <a:gd name="T11" fmla="*/ 81 h 411"/>
                <a:gd name="T12" fmla="*/ 91 w 328"/>
                <a:gd name="T13" fmla="*/ 101 h 411"/>
                <a:gd name="T14" fmla="*/ 57 w 328"/>
                <a:gd name="T15" fmla="*/ 115 h 411"/>
                <a:gd name="T16" fmla="*/ 18 w 328"/>
                <a:gd name="T17" fmla="*/ 69 h 411"/>
                <a:gd name="T18" fmla="*/ 47 w 328"/>
                <a:gd name="T19" fmla="*/ 31 h 411"/>
                <a:gd name="T20" fmla="*/ 174 w 328"/>
                <a:gd name="T21" fmla="*/ 0 h 411"/>
                <a:gd name="T22" fmla="*/ 303 w 328"/>
                <a:gd name="T23" fmla="*/ 48 h 411"/>
                <a:gd name="T24" fmla="*/ 328 w 328"/>
                <a:gd name="T25" fmla="*/ 146 h 411"/>
                <a:gd name="T26" fmla="*/ 328 w 328"/>
                <a:gd name="T27" fmla="*/ 369 h 411"/>
                <a:gd name="T28" fmla="*/ 283 w 328"/>
                <a:gd name="T29" fmla="*/ 410 h 411"/>
                <a:gd name="T30" fmla="*/ 240 w 328"/>
                <a:gd name="T31" fmla="*/ 381 h 411"/>
                <a:gd name="T32" fmla="*/ 240 w 328"/>
                <a:gd name="T33" fmla="*/ 365 h 411"/>
                <a:gd name="T34" fmla="*/ 127 w 328"/>
                <a:gd name="T35" fmla="*/ 411 h 411"/>
                <a:gd name="T36" fmla="*/ 0 w 328"/>
                <a:gd name="T37" fmla="*/ 297 h 411"/>
                <a:gd name="T38" fmla="*/ 235 w 328"/>
                <a:gd name="T39" fmla="*/ 157 h 411"/>
                <a:gd name="T40" fmla="*/ 235 w 328"/>
                <a:gd name="T41" fmla="*/ 148 h 411"/>
                <a:gd name="T42" fmla="*/ 165 w 328"/>
                <a:gd name="T43" fmla="*/ 8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8" h="411">
                  <a:moveTo>
                    <a:pt x="101" y="289"/>
                  </a:moveTo>
                  <a:cubicBezTo>
                    <a:pt x="101" y="314"/>
                    <a:pt x="118" y="333"/>
                    <a:pt x="159" y="333"/>
                  </a:cubicBezTo>
                  <a:cubicBezTo>
                    <a:pt x="185" y="333"/>
                    <a:pt x="211" y="324"/>
                    <a:pt x="235" y="306"/>
                  </a:cubicBezTo>
                  <a:cubicBezTo>
                    <a:pt x="235" y="219"/>
                    <a:pt x="235" y="219"/>
                    <a:pt x="235" y="219"/>
                  </a:cubicBezTo>
                  <a:cubicBezTo>
                    <a:pt x="145" y="230"/>
                    <a:pt x="101" y="247"/>
                    <a:pt x="101" y="289"/>
                  </a:cubicBezTo>
                  <a:moveTo>
                    <a:pt x="165" y="81"/>
                  </a:moveTo>
                  <a:cubicBezTo>
                    <a:pt x="138" y="81"/>
                    <a:pt x="113" y="89"/>
                    <a:pt x="91" y="101"/>
                  </a:cubicBezTo>
                  <a:cubicBezTo>
                    <a:pt x="76" y="109"/>
                    <a:pt x="67" y="115"/>
                    <a:pt x="57" y="115"/>
                  </a:cubicBezTo>
                  <a:cubicBezTo>
                    <a:pt x="32" y="115"/>
                    <a:pt x="18" y="88"/>
                    <a:pt x="18" y="69"/>
                  </a:cubicBezTo>
                  <a:cubicBezTo>
                    <a:pt x="18" y="56"/>
                    <a:pt x="26" y="44"/>
                    <a:pt x="47" y="31"/>
                  </a:cubicBezTo>
                  <a:cubicBezTo>
                    <a:pt x="83" y="11"/>
                    <a:pt x="127" y="0"/>
                    <a:pt x="174" y="0"/>
                  </a:cubicBezTo>
                  <a:cubicBezTo>
                    <a:pt x="238" y="0"/>
                    <a:pt x="278" y="18"/>
                    <a:pt x="303" y="48"/>
                  </a:cubicBezTo>
                  <a:cubicBezTo>
                    <a:pt x="320" y="70"/>
                    <a:pt x="328" y="103"/>
                    <a:pt x="328" y="146"/>
                  </a:cubicBezTo>
                  <a:cubicBezTo>
                    <a:pt x="328" y="369"/>
                    <a:pt x="328" y="369"/>
                    <a:pt x="328" y="369"/>
                  </a:cubicBezTo>
                  <a:cubicBezTo>
                    <a:pt x="328" y="397"/>
                    <a:pt x="318" y="410"/>
                    <a:pt x="283" y="410"/>
                  </a:cubicBezTo>
                  <a:cubicBezTo>
                    <a:pt x="255" y="410"/>
                    <a:pt x="240" y="401"/>
                    <a:pt x="240" y="381"/>
                  </a:cubicBezTo>
                  <a:cubicBezTo>
                    <a:pt x="240" y="365"/>
                    <a:pt x="240" y="365"/>
                    <a:pt x="240" y="365"/>
                  </a:cubicBezTo>
                  <a:cubicBezTo>
                    <a:pt x="214" y="396"/>
                    <a:pt x="175" y="411"/>
                    <a:pt x="127" y="411"/>
                  </a:cubicBezTo>
                  <a:cubicBezTo>
                    <a:pt x="47" y="411"/>
                    <a:pt x="0" y="366"/>
                    <a:pt x="0" y="297"/>
                  </a:cubicBezTo>
                  <a:cubicBezTo>
                    <a:pt x="0" y="216"/>
                    <a:pt x="67" y="170"/>
                    <a:pt x="235" y="157"/>
                  </a:cubicBezTo>
                  <a:cubicBezTo>
                    <a:pt x="235" y="148"/>
                    <a:pt x="235" y="148"/>
                    <a:pt x="235" y="148"/>
                  </a:cubicBezTo>
                  <a:cubicBezTo>
                    <a:pt x="235" y="104"/>
                    <a:pt x="214" y="81"/>
                    <a:pt x="165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90BCAE1-CD2B-45EA-A597-FE81FDE127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33" y="510"/>
              <a:ext cx="102" cy="119"/>
            </a:xfrm>
            <a:custGeom>
              <a:avLst/>
              <a:gdLst>
                <a:gd name="T0" fmla="*/ 191 w 510"/>
                <a:gd name="T1" fmla="*/ 235 h 594"/>
                <a:gd name="T2" fmla="*/ 275 w 510"/>
                <a:gd name="T3" fmla="*/ 136 h 594"/>
                <a:gd name="T4" fmla="*/ 205 w 510"/>
                <a:gd name="T5" fmla="*/ 74 h 594"/>
                <a:gd name="T6" fmla="*/ 139 w 510"/>
                <a:gd name="T7" fmla="*/ 134 h 594"/>
                <a:gd name="T8" fmla="*/ 191 w 510"/>
                <a:gd name="T9" fmla="*/ 235 h 594"/>
                <a:gd name="T10" fmla="*/ 178 w 510"/>
                <a:gd name="T11" fmla="*/ 514 h 594"/>
                <a:gd name="T12" fmla="*/ 290 w 510"/>
                <a:gd name="T13" fmla="*/ 463 h 594"/>
                <a:gd name="T14" fmla="*/ 172 w 510"/>
                <a:gd name="T15" fmla="*/ 338 h 594"/>
                <a:gd name="T16" fmla="*/ 96 w 510"/>
                <a:gd name="T17" fmla="*/ 442 h 594"/>
                <a:gd name="T18" fmla="*/ 178 w 510"/>
                <a:gd name="T19" fmla="*/ 514 h 594"/>
                <a:gd name="T20" fmla="*/ 510 w 510"/>
                <a:gd name="T21" fmla="*/ 566 h 594"/>
                <a:gd name="T22" fmla="*/ 460 w 510"/>
                <a:gd name="T23" fmla="*/ 591 h 594"/>
                <a:gd name="T24" fmla="*/ 396 w 510"/>
                <a:gd name="T25" fmla="*/ 566 h 594"/>
                <a:gd name="T26" fmla="*/ 350 w 510"/>
                <a:gd name="T27" fmla="*/ 518 h 594"/>
                <a:gd name="T28" fmla="*/ 172 w 510"/>
                <a:gd name="T29" fmla="*/ 594 h 594"/>
                <a:gd name="T30" fmla="*/ 0 w 510"/>
                <a:gd name="T31" fmla="*/ 447 h 594"/>
                <a:gd name="T32" fmla="*/ 118 w 510"/>
                <a:gd name="T33" fmla="*/ 279 h 594"/>
                <a:gd name="T34" fmla="*/ 47 w 510"/>
                <a:gd name="T35" fmla="*/ 136 h 594"/>
                <a:gd name="T36" fmla="*/ 207 w 510"/>
                <a:gd name="T37" fmla="*/ 0 h 594"/>
                <a:gd name="T38" fmla="*/ 364 w 510"/>
                <a:gd name="T39" fmla="*/ 130 h 594"/>
                <a:gd name="T40" fmla="*/ 242 w 510"/>
                <a:gd name="T41" fmla="*/ 291 h 594"/>
                <a:gd name="T42" fmla="*/ 342 w 510"/>
                <a:gd name="T43" fmla="*/ 398 h 594"/>
                <a:gd name="T44" fmla="*/ 400 w 510"/>
                <a:gd name="T45" fmla="*/ 293 h 594"/>
                <a:gd name="T46" fmla="*/ 434 w 510"/>
                <a:gd name="T47" fmla="*/ 268 h 594"/>
                <a:gd name="T48" fmla="*/ 483 w 510"/>
                <a:gd name="T49" fmla="*/ 307 h 594"/>
                <a:gd name="T50" fmla="*/ 407 w 510"/>
                <a:gd name="T51" fmla="*/ 450 h 594"/>
                <a:gd name="T52" fmla="*/ 486 w 510"/>
                <a:gd name="T53" fmla="*/ 529 h 594"/>
                <a:gd name="T54" fmla="*/ 510 w 510"/>
                <a:gd name="T55" fmla="*/ 566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0" h="594">
                  <a:moveTo>
                    <a:pt x="191" y="235"/>
                  </a:moveTo>
                  <a:cubicBezTo>
                    <a:pt x="237" y="205"/>
                    <a:pt x="275" y="176"/>
                    <a:pt x="275" y="136"/>
                  </a:cubicBezTo>
                  <a:cubicBezTo>
                    <a:pt x="275" y="99"/>
                    <a:pt x="245" y="74"/>
                    <a:pt x="205" y="74"/>
                  </a:cubicBezTo>
                  <a:cubicBezTo>
                    <a:pt x="170" y="74"/>
                    <a:pt x="139" y="94"/>
                    <a:pt x="139" y="134"/>
                  </a:cubicBezTo>
                  <a:cubicBezTo>
                    <a:pt x="139" y="168"/>
                    <a:pt x="161" y="200"/>
                    <a:pt x="191" y="235"/>
                  </a:cubicBezTo>
                  <a:moveTo>
                    <a:pt x="178" y="514"/>
                  </a:moveTo>
                  <a:cubicBezTo>
                    <a:pt x="217" y="514"/>
                    <a:pt x="253" y="497"/>
                    <a:pt x="290" y="463"/>
                  </a:cubicBezTo>
                  <a:cubicBezTo>
                    <a:pt x="172" y="338"/>
                    <a:pt x="172" y="338"/>
                    <a:pt x="172" y="338"/>
                  </a:cubicBezTo>
                  <a:cubicBezTo>
                    <a:pt x="129" y="368"/>
                    <a:pt x="96" y="400"/>
                    <a:pt x="96" y="442"/>
                  </a:cubicBezTo>
                  <a:cubicBezTo>
                    <a:pt x="96" y="485"/>
                    <a:pt x="129" y="514"/>
                    <a:pt x="178" y="514"/>
                  </a:cubicBezTo>
                  <a:moveTo>
                    <a:pt x="510" y="566"/>
                  </a:moveTo>
                  <a:cubicBezTo>
                    <a:pt x="510" y="582"/>
                    <a:pt x="493" y="591"/>
                    <a:pt x="460" y="591"/>
                  </a:cubicBezTo>
                  <a:cubicBezTo>
                    <a:pt x="428" y="591"/>
                    <a:pt x="413" y="584"/>
                    <a:pt x="396" y="566"/>
                  </a:cubicBezTo>
                  <a:cubicBezTo>
                    <a:pt x="350" y="518"/>
                    <a:pt x="350" y="518"/>
                    <a:pt x="350" y="518"/>
                  </a:cubicBezTo>
                  <a:cubicBezTo>
                    <a:pt x="305" y="562"/>
                    <a:pt x="248" y="594"/>
                    <a:pt x="172" y="594"/>
                  </a:cubicBezTo>
                  <a:cubicBezTo>
                    <a:pt x="64" y="594"/>
                    <a:pt x="0" y="531"/>
                    <a:pt x="0" y="447"/>
                  </a:cubicBezTo>
                  <a:cubicBezTo>
                    <a:pt x="0" y="368"/>
                    <a:pt x="56" y="319"/>
                    <a:pt x="118" y="279"/>
                  </a:cubicBezTo>
                  <a:cubicBezTo>
                    <a:pt x="76" y="232"/>
                    <a:pt x="47" y="189"/>
                    <a:pt x="47" y="136"/>
                  </a:cubicBezTo>
                  <a:cubicBezTo>
                    <a:pt x="47" y="53"/>
                    <a:pt x="114" y="0"/>
                    <a:pt x="207" y="0"/>
                  </a:cubicBezTo>
                  <a:cubicBezTo>
                    <a:pt x="298" y="0"/>
                    <a:pt x="364" y="52"/>
                    <a:pt x="364" y="130"/>
                  </a:cubicBezTo>
                  <a:cubicBezTo>
                    <a:pt x="364" y="203"/>
                    <a:pt x="305" y="250"/>
                    <a:pt x="242" y="291"/>
                  </a:cubicBezTo>
                  <a:cubicBezTo>
                    <a:pt x="342" y="398"/>
                    <a:pt x="342" y="398"/>
                    <a:pt x="342" y="398"/>
                  </a:cubicBezTo>
                  <a:cubicBezTo>
                    <a:pt x="374" y="348"/>
                    <a:pt x="378" y="337"/>
                    <a:pt x="400" y="293"/>
                  </a:cubicBezTo>
                  <a:cubicBezTo>
                    <a:pt x="409" y="275"/>
                    <a:pt x="419" y="268"/>
                    <a:pt x="434" y="268"/>
                  </a:cubicBezTo>
                  <a:cubicBezTo>
                    <a:pt x="457" y="268"/>
                    <a:pt x="483" y="284"/>
                    <a:pt x="483" y="307"/>
                  </a:cubicBezTo>
                  <a:cubicBezTo>
                    <a:pt x="483" y="329"/>
                    <a:pt x="445" y="399"/>
                    <a:pt x="407" y="450"/>
                  </a:cubicBezTo>
                  <a:cubicBezTo>
                    <a:pt x="486" y="529"/>
                    <a:pt x="486" y="529"/>
                    <a:pt x="486" y="529"/>
                  </a:cubicBezTo>
                  <a:cubicBezTo>
                    <a:pt x="496" y="538"/>
                    <a:pt x="510" y="552"/>
                    <a:pt x="510" y="56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C40855F5-9DED-48EB-840D-0DA70200C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" y="667"/>
              <a:ext cx="95" cy="118"/>
            </a:xfrm>
            <a:custGeom>
              <a:avLst/>
              <a:gdLst>
                <a:gd name="T0" fmla="*/ 93 w 480"/>
                <a:gd name="T1" fmla="*/ 548 h 588"/>
                <a:gd name="T2" fmla="*/ 46 w 480"/>
                <a:gd name="T3" fmla="*/ 588 h 588"/>
                <a:gd name="T4" fmla="*/ 0 w 480"/>
                <a:gd name="T5" fmla="*/ 548 h 588"/>
                <a:gd name="T6" fmla="*/ 0 w 480"/>
                <a:gd name="T7" fmla="*/ 52 h 588"/>
                <a:gd name="T8" fmla="*/ 63 w 480"/>
                <a:gd name="T9" fmla="*/ 0 h 588"/>
                <a:gd name="T10" fmla="*/ 147 w 480"/>
                <a:gd name="T11" fmla="*/ 47 h 588"/>
                <a:gd name="T12" fmla="*/ 387 w 480"/>
                <a:gd name="T13" fmla="*/ 447 h 588"/>
                <a:gd name="T14" fmla="*/ 387 w 480"/>
                <a:gd name="T15" fmla="*/ 39 h 588"/>
                <a:gd name="T16" fmla="*/ 434 w 480"/>
                <a:gd name="T17" fmla="*/ 0 h 588"/>
                <a:gd name="T18" fmla="*/ 480 w 480"/>
                <a:gd name="T19" fmla="*/ 39 h 588"/>
                <a:gd name="T20" fmla="*/ 480 w 480"/>
                <a:gd name="T21" fmla="*/ 535 h 588"/>
                <a:gd name="T22" fmla="*/ 422 w 480"/>
                <a:gd name="T23" fmla="*/ 588 h 588"/>
                <a:gd name="T24" fmla="*/ 344 w 480"/>
                <a:gd name="T25" fmla="*/ 539 h 588"/>
                <a:gd name="T26" fmla="*/ 93 w 480"/>
                <a:gd name="T27" fmla="*/ 131 h 588"/>
                <a:gd name="T28" fmla="*/ 93 w 480"/>
                <a:gd name="T29" fmla="*/ 54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0" h="588">
                  <a:moveTo>
                    <a:pt x="93" y="548"/>
                  </a:moveTo>
                  <a:cubicBezTo>
                    <a:pt x="93" y="574"/>
                    <a:pt x="78" y="588"/>
                    <a:pt x="46" y="588"/>
                  </a:cubicBezTo>
                  <a:cubicBezTo>
                    <a:pt x="15" y="588"/>
                    <a:pt x="0" y="574"/>
                    <a:pt x="0" y="5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17"/>
                    <a:pt x="22" y="0"/>
                    <a:pt x="63" y="0"/>
                  </a:cubicBezTo>
                  <a:cubicBezTo>
                    <a:pt x="111" y="0"/>
                    <a:pt x="132" y="20"/>
                    <a:pt x="147" y="47"/>
                  </a:cubicBezTo>
                  <a:cubicBezTo>
                    <a:pt x="387" y="447"/>
                    <a:pt x="387" y="447"/>
                    <a:pt x="387" y="447"/>
                  </a:cubicBezTo>
                  <a:cubicBezTo>
                    <a:pt x="387" y="39"/>
                    <a:pt x="387" y="39"/>
                    <a:pt x="387" y="39"/>
                  </a:cubicBezTo>
                  <a:cubicBezTo>
                    <a:pt x="387" y="13"/>
                    <a:pt x="403" y="0"/>
                    <a:pt x="434" y="0"/>
                  </a:cubicBezTo>
                  <a:cubicBezTo>
                    <a:pt x="465" y="0"/>
                    <a:pt x="480" y="13"/>
                    <a:pt x="480" y="39"/>
                  </a:cubicBezTo>
                  <a:cubicBezTo>
                    <a:pt x="480" y="535"/>
                    <a:pt x="480" y="535"/>
                    <a:pt x="480" y="535"/>
                  </a:cubicBezTo>
                  <a:cubicBezTo>
                    <a:pt x="480" y="571"/>
                    <a:pt x="460" y="588"/>
                    <a:pt x="422" y="588"/>
                  </a:cubicBezTo>
                  <a:cubicBezTo>
                    <a:pt x="382" y="588"/>
                    <a:pt x="361" y="569"/>
                    <a:pt x="344" y="539"/>
                  </a:cubicBezTo>
                  <a:cubicBezTo>
                    <a:pt x="93" y="131"/>
                    <a:pt x="93" y="131"/>
                    <a:pt x="93" y="131"/>
                  </a:cubicBezTo>
                  <a:lnTo>
                    <a:pt x="93" y="5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0000CDFD-2524-4BA5-9ED1-CAD5FE9961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" y="703"/>
              <a:ext cx="72" cy="82"/>
            </a:xfrm>
            <a:custGeom>
              <a:avLst/>
              <a:gdLst>
                <a:gd name="T0" fmla="*/ 94 w 358"/>
                <a:gd name="T1" fmla="*/ 168 h 414"/>
                <a:gd name="T2" fmla="*/ 264 w 358"/>
                <a:gd name="T3" fmla="*/ 168 h 414"/>
                <a:gd name="T4" fmla="*/ 182 w 358"/>
                <a:gd name="T5" fmla="*/ 77 h 414"/>
                <a:gd name="T6" fmla="*/ 94 w 358"/>
                <a:gd name="T7" fmla="*/ 168 h 414"/>
                <a:gd name="T8" fmla="*/ 348 w 358"/>
                <a:gd name="T9" fmla="*/ 344 h 414"/>
                <a:gd name="T10" fmla="*/ 320 w 358"/>
                <a:gd name="T11" fmla="*/ 382 h 414"/>
                <a:gd name="T12" fmla="*/ 196 w 358"/>
                <a:gd name="T13" fmla="*/ 414 h 414"/>
                <a:gd name="T14" fmla="*/ 0 w 358"/>
                <a:gd name="T15" fmla="*/ 209 h 414"/>
                <a:gd name="T16" fmla="*/ 184 w 358"/>
                <a:gd name="T17" fmla="*/ 0 h 414"/>
                <a:gd name="T18" fmla="*/ 358 w 358"/>
                <a:gd name="T19" fmla="*/ 177 h 414"/>
                <a:gd name="T20" fmla="*/ 301 w 358"/>
                <a:gd name="T21" fmla="*/ 239 h 414"/>
                <a:gd name="T22" fmla="*/ 95 w 358"/>
                <a:gd name="T23" fmla="*/ 239 h 414"/>
                <a:gd name="T24" fmla="*/ 200 w 358"/>
                <a:gd name="T25" fmla="*/ 332 h 414"/>
                <a:gd name="T26" fmla="*/ 275 w 358"/>
                <a:gd name="T27" fmla="*/ 314 h 414"/>
                <a:gd name="T28" fmla="*/ 308 w 358"/>
                <a:gd name="T29" fmla="*/ 301 h 414"/>
                <a:gd name="T30" fmla="*/ 348 w 358"/>
                <a:gd name="T31" fmla="*/ 34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8" h="414">
                  <a:moveTo>
                    <a:pt x="94" y="168"/>
                  </a:moveTo>
                  <a:cubicBezTo>
                    <a:pt x="264" y="168"/>
                    <a:pt x="264" y="168"/>
                    <a:pt x="264" y="168"/>
                  </a:cubicBezTo>
                  <a:cubicBezTo>
                    <a:pt x="264" y="115"/>
                    <a:pt x="237" y="77"/>
                    <a:pt x="182" y="77"/>
                  </a:cubicBezTo>
                  <a:cubicBezTo>
                    <a:pt x="132" y="77"/>
                    <a:pt x="102" y="110"/>
                    <a:pt x="94" y="168"/>
                  </a:cubicBezTo>
                  <a:moveTo>
                    <a:pt x="348" y="344"/>
                  </a:moveTo>
                  <a:cubicBezTo>
                    <a:pt x="348" y="358"/>
                    <a:pt x="339" y="371"/>
                    <a:pt x="320" y="382"/>
                  </a:cubicBezTo>
                  <a:cubicBezTo>
                    <a:pt x="287" y="404"/>
                    <a:pt x="245" y="414"/>
                    <a:pt x="196" y="414"/>
                  </a:cubicBezTo>
                  <a:cubicBezTo>
                    <a:pt x="73" y="414"/>
                    <a:pt x="0" y="337"/>
                    <a:pt x="0" y="209"/>
                  </a:cubicBezTo>
                  <a:cubicBezTo>
                    <a:pt x="0" y="83"/>
                    <a:pt x="72" y="0"/>
                    <a:pt x="184" y="0"/>
                  </a:cubicBezTo>
                  <a:cubicBezTo>
                    <a:pt x="289" y="0"/>
                    <a:pt x="358" y="74"/>
                    <a:pt x="358" y="177"/>
                  </a:cubicBezTo>
                  <a:cubicBezTo>
                    <a:pt x="358" y="233"/>
                    <a:pt x="335" y="239"/>
                    <a:pt x="301" y="239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104" y="298"/>
                    <a:pt x="137" y="332"/>
                    <a:pt x="200" y="332"/>
                  </a:cubicBezTo>
                  <a:cubicBezTo>
                    <a:pt x="228" y="332"/>
                    <a:pt x="254" y="326"/>
                    <a:pt x="275" y="314"/>
                  </a:cubicBezTo>
                  <a:cubicBezTo>
                    <a:pt x="287" y="307"/>
                    <a:pt x="297" y="301"/>
                    <a:pt x="308" y="301"/>
                  </a:cubicBezTo>
                  <a:cubicBezTo>
                    <a:pt x="336" y="301"/>
                    <a:pt x="348" y="326"/>
                    <a:pt x="348" y="3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CAB9F725-F616-44EC-B59C-521FC03C9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" y="704"/>
              <a:ext cx="117" cy="81"/>
            </a:xfrm>
            <a:custGeom>
              <a:avLst/>
              <a:gdLst>
                <a:gd name="T0" fmla="*/ 215 w 587"/>
                <a:gd name="T1" fmla="*/ 357 h 407"/>
                <a:gd name="T2" fmla="*/ 150 w 587"/>
                <a:gd name="T3" fmla="*/ 407 h 407"/>
                <a:gd name="T4" fmla="*/ 87 w 587"/>
                <a:gd name="T5" fmla="*/ 357 h 407"/>
                <a:gd name="T6" fmla="*/ 5 w 587"/>
                <a:gd name="T7" fmla="*/ 62 h 407"/>
                <a:gd name="T8" fmla="*/ 0 w 587"/>
                <a:gd name="T9" fmla="*/ 30 h 407"/>
                <a:gd name="T10" fmla="*/ 46 w 587"/>
                <a:gd name="T11" fmla="*/ 0 h 407"/>
                <a:gd name="T12" fmla="*/ 100 w 587"/>
                <a:gd name="T13" fmla="*/ 42 h 407"/>
                <a:gd name="T14" fmla="*/ 161 w 587"/>
                <a:gd name="T15" fmla="*/ 293 h 407"/>
                <a:gd name="T16" fmla="*/ 235 w 587"/>
                <a:gd name="T17" fmla="*/ 58 h 407"/>
                <a:gd name="T18" fmla="*/ 295 w 587"/>
                <a:gd name="T19" fmla="*/ 12 h 407"/>
                <a:gd name="T20" fmla="*/ 353 w 587"/>
                <a:gd name="T21" fmla="*/ 58 h 407"/>
                <a:gd name="T22" fmla="*/ 426 w 587"/>
                <a:gd name="T23" fmla="*/ 293 h 407"/>
                <a:gd name="T24" fmla="*/ 490 w 587"/>
                <a:gd name="T25" fmla="*/ 42 h 407"/>
                <a:gd name="T26" fmla="*/ 541 w 587"/>
                <a:gd name="T27" fmla="*/ 0 h 407"/>
                <a:gd name="T28" fmla="*/ 587 w 587"/>
                <a:gd name="T29" fmla="*/ 30 h 407"/>
                <a:gd name="T30" fmla="*/ 580 w 587"/>
                <a:gd name="T31" fmla="*/ 61 h 407"/>
                <a:gd name="T32" fmla="*/ 493 w 587"/>
                <a:gd name="T33" fmla="*/ 358 h 407"/>
                <a:gd name="T34" fmla="*/ 430 w 587"/>
                <a:gd name="T35" fmla="*/ 407 h 407"/>
                <a:gd name="T36" fmla="*/ 366 w 587"/>
                <a:gd name="T37" fmla="*/ 357 h 407"/>
                <a:gd name="T38" fmla="*/ 292 w 587"/>
                <a:gd name="T39" fmla="*/ 128 h 407"/>
                <a:gd name="T40" fmla="*/ 215 w 587"/>
                <a:gd name="T41" fmla="*/ 35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7" h="407">
                  <a:moveTo>
                    <a:pt x="215" y="357"/>
                  </a:moveTo>
                  <a:cubicBezTo>
                    <a:pt x="204" y="390"/>
                    <a:pt x="189" y="407"/>
                    <a:pt x="150" y="407"/>
                  </a:cubicBezTo>
                  <a:cubicBezTo>
                    <a:pt x="112" y="407"/>
                    <a:pt x="97" y="391"/>
                    <a:pt x="87" y="357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3" y="51"/>
                    <a:pt x="0" y="38"/>
                    <a:pt x="0" y="30"/>
                  </a:cubicBezTo>
                  <a:cubicBezTo>
                    <a:pt x="0" y="14"/>
                    <a:pt x="10" y="0"/>
                    <a:pt x="46" y="0"/>
                  </a:cubicBezTo>
                  <a:cubicBezTo>
                    <a:pt x="80" y="0"/>
                    <a:pt x="92" y="10"/>
                    <a:pt x="100" y="42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235" y="58"/>
                    <a:pt x="235" y="58"/>
                    <a:pt x="235" y="58"/>
                  </a:cubicBezTo>
                  <a:cubicBezTo>
                    <a:pt x="244" y="30"/>
                    <a:pt x="258" y="12"/>
                    <a:pt x="295" y="12"/>
                  </a:cubicBezTo>
                  <a:cubicBezTo>
                    <a:pt x="330" y="12"/>
                    <a:pt x="345" y="29"/>
                    <a:pt x="353" y="58"/>
                  </a:cubicBezTo>
                  <a:cubicBezTo>
                    <a:pt x="426" y="293"/>
                    <a:pt x="426" y="293"/>
                    <a:pt x="426" y="293"/>
                  </a:cubicBezTo>
                  <a:cubicBezTo>
                    <a:pt x="490" y="42"/>
                    <a:pt x="490" y="42"/>
                    <a:pt x="490" y="42"/>
                  </a:cubicBezTo>
                  <a:cubicBezTo>
                    <a:pt x="498" y="12"/>
                    <a:pt x="506" y="0"/>
                    <a:pt x="541" y="0"/>
                  </a:cubicBezTo>
                  <a:cubicBezTo>
                    <a:pt x="576" y="0"/>
                    <a:pt x="587" y="14"/>
                    <a:pt x="587" y="30"/>
                  </a:cubicBezTo>
                  <a:cubicBezTo>
                    <a:pt x="587" y="40"/>
                    <a:pt x="583" y="52"/>
                    <a:pt x="580" y="61"/>
                  </a:cubicBezTo>
                  <a:cubicBezTo>
                    <a:pt x="493" y="358"/>
                    <a:pt x="493" y="358"/>
                    <a:pt x="493" y="358"/>
                  </a:cubicBezTo>
                  <a:cubicBezTo>
                    <a:pt x="483" y="393"/>
                    <a:pt x="466" y="407"/>
                    <a:pt x="430" y="407"/>
                  </a:cubicBezTo>
                  <a:cubicBezTo>
                    <a:pt x="390" y="407"/>
                    <a:pt x="377" y="391"/>
                    <a:pt x="366" y="357"/>
                  </a:cubicBezTo>
                  <a:cubicBezTo>
                    <a:pt x="292" y="128"/>
                    <a:pt x="292" y="128"/>
                    <a:pt x="292" y="128"/>
                  </a:cubicBezTo>
                  <a:lnTo>
                    <a:pt x="215" y="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89879304-BF04-408F-8E0A-72877E292D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" y="668"/>
              <a:ext cx="82" cy="116"/>
            </a:xfrm>
            <a:custGeom>
              <a:avLst/>
              <a:gdLst>
                <a:gd name="T0" fmla="*/ 372 w 411"/>
                <a:gd name="T1" fmla="*/ 493 h 579"/>
                <a:gd name="T2" fmla="*/ 411 w 411"/>
                <a:gd name="T3" fmla="*/ 536 h 579"/>
                <a:gd name="T4" fmla="*/ 372 w 411"/>
                <a:gd name="T5" fmla="*/ 579 h 579"/>
                <a:gd name="T6" fmla="*/ 45 w 411"/>
                <a:gd name="T7" fmla="*/ 579 h 579"/>
                <a:gd name="T8" fmla="*/ 0 w 411"/>
                <a:gd name="T9" fmla="*/ 539 h 579"/>
                <a:gd name="T10" fmla="*/ 26 w 411"/>
                <a:gd name="T11" fmla="*/ 475 h 579"/>
                <a:gd name="T12" fmla="*/ 286 w 411"/>
                <a:gd name="T13" fmla="*/ 87 h 579"/>
                <a:gd name="T14" fmla="*/ 44 w 411"/>
                <a:gd name="T15" fmla="*/ 87 h 579"/>
                <a:gd name="T16" fmla="*/ 4 w 411"/>
                <a:gd name="T17" fmla="*/ 43 h 579"/>
                <a:gd name="T18" fmla="*/ 44 w 411"/>
                <a:gd name="T19" fmla="*/ 0 h 579"/>
                <a:gd name="T20" fmla="*/ 360 w 411"/>
                <a:gd name="T21" fmla="*/ 0 h 579"/>
                <a:gd name="T22" fmla="*/ 405 w 411"/>
                <a:gd name="T23" fmla="*/ 40 h 579"/>
                <a:gd name="T24" fmla="*/ 379 w 411"/>
                <a:gd name="T25" fmla="*/ 105 h 579"/>
                <a:gd name="T26" fmla="*/ 119 w 411"/>
                <a:gd name="T27" fmla="*/ 493 h 579"/>
                <a:gd name="T28" fmla="*/ 372 w 411"/>
                <a:gd name="T29" fmla="*/ 49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1" h="579">
                  <a:moveTo>
                    <a:pt x="372" y="493"/>
                  </a:moveTo>
                  <a:cubicBezTo>
                    <a:pt x="398" y="493"/>
                    <a:pt x="411" y="507"/>
                    <a:pt x="411" y="536"/>
                  </a:cubicBezTo>
                  <a:cubicBezTo>
                    <a:pt x="411" y="565"/>
                    <a:pt x="398" y="579"/>
                    <a:pt x="372" y="579"/>
                  </a:cubicBezTo>
                  <a:cubicBezTo>
                    <a:pt x="45" y="579"/>
                    <a:pt x="45" y="579"/>
                    <a:pt x="45" y="579"/>
                  </a:cubicBezTo>
                  <a:cubicBezTo>
                    <a:pt x="15" y="579"/>
                    <a:pt x="0" y="566"/>
                    <a:pt x="0" y="539"/>
                  </a:cubicBezTo>
                  <a:cubicBezTo>
                    <a:pt x="0" y="515"/>
                    <a:pt x="12" y="497"/>
                    <a:pt x="26" y="475"/>
                  </a:cubicBezTo>
                  <a:cubicBezTo>
                    <a:pt x="286" y="87"/>
                    <a:pt x="286" y="87"/>
                    <a:pt x="286" y="87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18" y="87"/>
                    <a:pt x="4" y="72"/>
                    <a:pt x="4" y="43"/>
                  </a:cubicBezTo>
                  <a:cubicBezTo>
                    <a:pt x="4" y="15"/>
                    <a:pt x="18" y="0"/>
                    <a:pt x="44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90" y="0"/>
                    <a:pt x="405" y="14"/>
                    <a:pt x="405" y="40"/>
                  </a:cubicBezTo>
                  <a:cubicBezTo>
                    <a:pt x="405" y="64"/>
                    <a:pt x="394" y="82"/>
                    <a:pt x="379" y="105"/>
                  </a:cubicBezTo>
                  <a:cubicBezTo>
                    <a:pt x="119" y="493"/>
                    <a:pt x="119" y="493"/>
                    <a:pt x="119" y="493"/>
                  </a:cubicBezTo>
                  <a:lnTo>
                    <a:pt x="372" y="4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9E8EC66A-6CCA-444D-802A-DE73C2F2A1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15" y="703"/>
              <a:ext cx="72" cy="82"/>
            </a:xfrm>
            <a:custGeom>
              <a:avLst/>
              <a:gdLst>
                <a:gd name="T0" fmla="*/ 94 w 358"/>
                <a:gd name="T1" fmla="*/ 168 h 414"/>
                <a:gd name="T2" fmla="*/ 264 w 358"/>
                <a:gd name="T3" fmla="*/ 168 h 414"/>
                <a:gd name="T4" fmla="*/ 182 w 358"/>
                <a:gd name="T5" fmla="*/ 77 h 414"/>
                <a:gd name="T6" fmla="*/ 94 w 358"/>
                <a:gd name="T7" fmla="*/ 168 h 414"/>
                <a:gd name="T8" fmla="*/ 348 w 358"/>
                <a:gd name="T9" fmla="*/ 344 h 414"/>
                <a:gd name="T10" fmla="*/ 320 w 358"/>
                <a:gd name="T11" fmla="*/ 382 h 414"/>
                <a:gd name="T12" fmla="*/ 196 w 358"/>
                <a:gd name="T13" fmla="*/ 414 h 414"/>
                <a:gd name="T14" fmla="*/ 0 w 358"/>
                <a:gd name="T15" fmla="*/ 209 h 414"/>
                <a:gd name="T16" fmla="*/ 184 w 358"/>
                <a:gd name="T17" fmla="*/ 0 h 414"/>
                <a:gd name="T18" fmla="*/ 358 w 358"/>
                <a:gd name="T19" fmla="*/ 177 h 414"/>
                <a:gd name="T20" fmla="*/ 301 w 358"/>
                <a:gd name="T21" fmla="*/ 239 h 414"/>
                <a:gd name="T22" fmla="*/ 95 w 358"/>
                <a:gd name="T23" fmla="*/ 239 h 414"/>
                <a:gd name="T24" fmla="*/ 200 w 358"/>
                <a:gd name="T25" fmla="*/ 332 h 414"/>
                <a:gd name="T26" fmla="*/ 275 w 358"/>
                <a:gd name="T27" fmla="*/ 314 h 414"/>
                <a:gd name="T28" fmla="*/ 308 w 358"/>
                <a:gd name="T29" fmla="*/ 301 h 414"/>
                <a:gd name="T30" fmla="*/ 348 w 358"/>
                <a:gd name="T31" fmla="*/ 34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8" h="414">
                  <a:moveTo>
                    <a:pt x="94" y="168"/>
                  </a:moveTo>
                  <a:cubicBezTo>
                    <a:pt x="264" y="168"/>
                    <a:pt x="264" y="168"/>
                    <a:pt x="264" y="168"/>
                  </a:cubicBezTo>
                  <a:cubicBezTo>
                    <a:pt x="264" y="115"/>
                    <a:pt x="237" y="77"/>
                    <a:pt x="182" y="77"/>
                  </a:cubicBezTo>
                  <a:cubicBezTo>
                    <a:pt x="132" y="77"/>
                    <a:pt x="102" y="110"/>
                    <a:pt x="94" y="168"/>
                  </a:cubicBezTo>
                  <a:moveTo>
                    <a:pt x="348" y="344"/>
                  </a:moveTo>
                  <a:cubicBezTo>
                    <a:pt x="348" y="358"/>
                    <a:pt x="339" y="371"/>
                    <a:pt x="320" y="382"/>
                  </a:cubicBezTo>
                  <a:cubicBezTo>
                    <a:pt x="287" y="404"/>
                    <a:pt x="245" y="414"/>
                    <a:pt x="196" y="414"/>
                  </a:cubicBezTo>
                  <a:cubicBezTo>
                    <a:pt x="73" y="414"/>
                    <a:pt x="0" y="337"/>
                    <a:pt x="0" y="209"/>
                  </a:cubicBezTo>
                  <a:cubicBezTo>
                    <a:pt x="0" y="83"/>
                    <a:pt x="72" y="0"/>
                    <a:pt x="184" y="0"/>
                  </a:cubicBezTo>
                  <a:cubicBezTo>
                    <a:pt x="289" y="0"/>
                    <a:pt x="358" y="74"/>
                    <a:pt x="358" y="177"/>
                  </a:cubicBezTo>
                  <a:cubicBezTo>
                    <a:pt x="358" y="233"/>
                    <a:pt x="335" y="239"/>
                    <a:pt x="301" y="239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104" y="298"/>
                    <a:pt x="137" y="332"/>
                    <a:pt x="200" y="332"/>
                  </a:cubicBezTo>
                  <a:cubicBezTo>
                    <a:pt x="228" y="332"/>
                    <a:pt x="254" y="326"/>
                    <a:pt x="275" y="314"/>
                  </a:cubicBezTo>
                  <a:cubicBezTo>
                    <a:pt x="287" y="307"/>
                    <a:pt x="297" y="301"/>
                    <a:pt x="308" y="301"/>
                  </a:cubicBezTo>
                  <a:cubicBezTo>
                    <a:pt x="336" y="301"/>
                    <a:pt x="348" y="326"/>
                    <a:pt x="348" y="3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80395338-4ECF-4D53-A673-6210E058B4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95" y="703"/>
              <a:ext cx="66" cy="82"/>
            </a:xfrm>
            <a:custGeom>
              <a:avLst/>
              <a:gdLst>
                <a:gd name="T0" fmla="*/ 102 w 329"/>
                <a:gd name="T1" fmla="*/ 288 h 411"/>
                <a:gd name="T2" fmla="*/ 160 w 329"/>
                <a:gd name="T3" fmla="*/ 333 h 411"/>
                <a:gd name="T4" fmla="*/ 236 w 329"/>
                <a:gd name="T5" fmla="*/ 305 h 411"/>
                <a:gd name="T6" fmla="*/ 236 w 329"/>
                <a:gd name="T7" fmla="*/ 219 h 411"/>
                <a:gd name="T8" fmla="*/ 102 w 329"/>
                <a:gd name="T9" fmla="*/ 288 h 411"/>
                <a:gd name="T10" fmla="*/ 165 w 329"/>
                <a:gd name="T11" fmla="*/ 81 h 411"/>
                <a:gd name="T12" fmla="*/ 91 w 329"/>
                <a:gd name="T13" fmla="*/ 101 h 411"/>
                <a:gd name="T14" fmla="*/ 57 w 329"/>
                <a:gd name="T15" fmla="*/ 115 h 411"/>
                <a:gd name="T16" fmla="*/ 18 w 329"/>
                <a:gd name="T17" fmla="*/ 69 h 411"/>
                <a:gd name="T18" fmla="*/ 48 w 329"/>
                <a:gd name="T19" fmla="*/ 31 h 411"/>
                <a:gd name="T20" fmla="*/ 175 w 329"/>
                <a:gd name="T21" fmla="*/ 0 h 411"/>
                <a:gd name="T22" fmla="*/ 303 w 329"/>
                <a:gd name="T23" fmla="*/ 48 h 411"/>
                <a:gd name="T24" fmla="*/ 329 w 329"/>
                <a:gd name="T25" fmla="*/ 146 h 411"/>
                <a:gd name="T26" fmla="*/ 329 w 329"/>
                <a:gd name="T27" fmla="*/ 369 h 411"/>
                <a:gd name="T28" fmla="*/ 284 w 329"/>
                <a:gd name="T29" fmla="*/ 410 h 411"/>
                <a:gd name="T30" fmla="*/ 241 w 329"/>
                <a:gd name="T31" fmla="*/ 381 h 411"/>
                <a:gd name="T32" fmla="*/ 241 w 329"/>
                <a:gd name="T33" fmla="*/ 365 h 411"/>
                <a:gd name="T34" fmla="*/ 128 w 329"/>
                <a:gd name="T35" fmla="*/ 411 h 411"/>
                <a:gd name="T36" fmla="*/ 0 w 329"/>
                <a:gd name="T37" fmla="*/ 297 h 411"/>
                <a:gd name="T38" fmla="*/ 236 w 329"/>
                <a:gd name="T39" fmla="*/ 157 h 411"/>
                <a:gd name="T40" fmla="*/ 236 w 329"/>
                <a:gd name="T41" fmla="*/ 148 h 411"/>
                <a:gd name="T42" fmla="*/ 165 w 329"/>
                <a:gd name="T43" fmla="*/ 8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411">
                  <a:moveTo>
                    <a:pt x="102" y="288"/>
                  </a:moveTo>
                  <a:cubicBezTo>
                    <a:pt x="102" y="313"/>
                    <a:pt x="119" y="333"/>
                    <a:pt x="160" y="333"/>
                  </a:cubicBezTo>
                  <a:cubicBezTo>
                    <a:pt x="186" y="333"/>
                    <a:pt x="212" y="324"/>
                    <a:pt x="236" y="305"/>
                  </a:cubicBezTo>
                  <a:cubicBezTo>
                    <a:pt x="236" y="219"/>
                    <a:pt x="236" y="219"/>
                    <a:pt x="236" y="219"/>
                  </a:cubicBezTo>
                  <a:cubicBezTo>
                    <a:pt x="146" y="230"/>
                    <a:pt x="102" y="247"/>
                    <a:pt x="102" y="288"/>
                  </a:cubicBezTo>
                  <a:moveTo>
                    <a:pt x="165" y="81"/>
                  </a:moveTo>
                  <a:cubicBezTo>
                    <a:pt x="138" y="81"/>
                    <a:pt x="114" y="89"/>
                    <a:pt x="91" y="101"/>
                  </a:cubicBezTo>
                  <a:cubicBezTo>
                    <a:pt x="76" y="109"/>
                    <a:pt x="68" y="115"/>
                    <a:pt x="57" y="115"/>
                  </a:cubicBezTo>
                  <a:cubicBezTo>
                    <a:pt x="33" y="115"/>
                    <a:pt x="18" y="88"/>
                    <a:pt x="18" y="69"/>
                  </a:cubicBezTo>
                  <a:cubicBezTo>
                    <a:pt x="18" y="55"/>
                    <a:pt x="26" y="44"/>
                    <a:pt x="48" y="31"/>
                  </a:cubicBezTo>
                  <a:cubicBezTo>
                    <a:pt x="83" y="11"/>
                    <a:pt x="128" y="0"/>
                    <a:pt x="175" y="0"/>
                  </a:cubicBezTo>
                  <a:cubicBezTo>
                    <a:pt x="239" y="0"/>
                    <a:pt x="278" y="18"/>
                    <a:pt x="303" y="48"/>
                  </a:cubicBezTo>
                  <a:cubicBezTo>
                    <a:pt x="321" y="69"/>
                    <a:pt x="329" y="102"/>
                    <a:pt x="329" y="146"/>
                  </a:cubicBezTo>
                  <a:cubicBezTo>
                    <a:pt x="329" y="369"/>
                    <a:pt x="329" y="369"/>
                    <a:pt x="329" y="369"/>
                  </a:cubicBezTo>
                  <a:cubicBezTo>
                    <a:pt x="329" y="396"/>
                    <a:pt x="318" y="410"/>
                    <a:pt x="284" y="410"/>
                  </a:cubicBezTo>
                  <a:cubicBezTo>
                    <a:pt x="255" y="410"/>
                    <a:pt x="241" y="401"/>
                    <a:pt x="241" y="381"/>
                  </a:cubicBezTo>
                  <a:cubicBezTo>
                    <a:pt x="241" y="365"/>
                    <a:pt x="241" y="365"/>
                    <a:pt x="241" y="365"/>
                  </a:cubicBezTo>
                  <a:cubicBezTo>
                    <a:pt x="214" y="395"/>
                    <a:pt x="176" y="411"/>
                    <a:pt x="128" y="411"/>
                  </a:cubicBezTo>
                  <a:cubicBezTo>
                    <a:pt x="48" y="411"/>
                    <a:pt x="0" y="366"/>
                    <a:pt x="0" y="297"/>
                  </a:cubicBezTo>
                  <a:cubicBezTo>
                    <a:pt x="0" y="215"/>
                    <a:pt x="67" y="169"/>
                    <a:pt x="236" y="157"/>
                  </a:cubicBezTo>
                  <a:cubicBezTo>
                    <a:pt x="236" y="148"/>
                    <a:pt x="236" y="148"/>
                    <a:pt x="236" y="148"/>
                  </a:cubicBezTo>
                  <a:cubicBezTo>
                    <a:pt x="236" y="103"/>
                    <a:pt x="215" y="81"/>
                    <a:pt x="165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7FD98676-395D-4C2F-AC4D-8B16C5E921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0" y="663"/>
              <a:ext cx="19" cy="122"/>
            </a:xfrm>
            <a:custGeom>
              <a:avLst/>
              <a:gdLst>
                <a:gd name="T0" fmla="*/ 96 w 96"/>
                <a:gd name="T1" fmla="*/ 571 h 611"/>
                <a:gd name="T2" fmla="*/ 48 w 96"/>
                <a:gd name="T3" fmla="*/ 611 h 611"/>
                <a:gd name="T4" fmla="*/ 0 w 96"/>
                <a:gd name="T5" fmla="*/ 571 h 611"/>
                <a:gd name="T6" fmla="*/ 0 w 96"/>
                <a:gd name="T7" fmla="*/ 39 h 611"/>
                <a:gd name="T8" fmla="*/ 48 w 96"/>
                <a:gd name="T9" fmla="*/ 0 h 611"/>
                <a:gd name="T10" fmla="*/ 96 w 96"/>
                <a:gd name="T11" fmla="*/ 39 h 611"/>
                <a:gd name="T12" fmla="*/ 96 w 96"/>
                <a:gd name="T13" fmla="*/ 571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11">
                  <a:moveTo>
                    <a:pt x="96" y="571"/>
                  </a:moveTo>
                  <a:cubicBezTo>
                    <a:pt x="96" y="597"/>
                    <a:pt x="80" y="611"/>
                    <a:pt x="48" y="611"/>
                  </a:cubicBezTo>
                  <a:cubicBezTo>
                    <a:pt x="16" y="611"/>
                    <a:pt x="0" y="597"/>
                    <a:pt x="0" y="57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3"/>
                    <a:pt x="16" y="0"/>
                    <a:pt x="48" y="0"/>
                  </a:cubicBezTo>
                  <a:cubicBezTo>
                    <a:pt x="80" y="0"/>
                    <a:pt x="96" y="13"/>
                    <a:pt x="96" y="39"/>
                  </a:cubicBezTo>
                  <a:lnTo>
                    <a:pt x="96" y="5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E5BAC66C-71DA-415C-8B77-459F28B907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3" y="703"/>
              <a:ext cx="66" cy="82"/>
            </a:xfrm>
            <a:custGeom>
              <a:avLst/>
              <a:gdLst>
                <a:gd name="T0" fmla="*/ 102 w 329"/>
                <a:gd name="T1" fmla="*/ 288 h 411"/>
                <a:gd name="T2" fmla="*/ 160 w 329"/>
                <a:gd name="T3" fmla="*/ 333 h 411"/>
                <a:gd name="T4" fmla="*/ 236 w 329"/>
                <a:gd name="T5" fmla="*/ 305 h 411"/>
                <a:gd name="T6" fmla="*/ 236 w 329"/>
                <a:gd name="T7" fmla="*/ 219 h 411"/>
                <a:gd name="T8" fmla="*/ 102 w 329"/>
                <a:gd name="T9" fmla="*/ 288 h 411"/>
                <a:gd name="T10" fmla="*/ 165 w 329"/>
                <a:gd name="T11" fmla="*/ 81 h 411"/>
                <a:gd name="T12" fmla="*/ 91 w 329"/>
                <a:gd name="T13" fmla="*/ 101 h 411"/>
                <a:gd name="T14" fmla="*/ 57 w 329"/>
                <a:gd name="T15" fmla="*/ 115 h 411"/>
                <a:gd name="T16" fmla="*/ 18 w 329"/>
                <a:gd name="T17" fmla="*/ 69 h 411"/>
                <a:gd name="T18" fmla="*/ 48 w 329"/>
                <a:gd name="T19" fmla="*/ 31 h 411"/>
                <a:gd name="T20" fmla="*/ 175 w 329"/>
                <a:gd name="T21" fmla="*/ 0 h 411"/>
                <a:gd name="T22" fmla="*/ 303 w 329"/>
                <a:gd name="T23" fmla="*/ 48 h 411"/>
                <a:gd name="T24" fmla="*/ 329 w 329"/>
                <a:gd name="T25" fmla="*/ 146 h 411"/>
                <a:gd name="T26" fmla="*/ 329 w 329"/>
                <a:gd name="T27" fmla="*/ 369 h 411"/>
                <a:gd name="T28" fmla="*/ 284 w 329"/>
                <a:gd name="T29" fmla="*/ 410 h 411"/>
                <a:gd name="T30" fmla="*/ 241 w 329"/>
                <a:gd name="T31" fmla="*/ 381 h 411"/>
                <a:gd name="T32" fmla="*/ 241 w 329"/>
                <a:gd name="T33" fmla="*/ 365 h 411"/>
                <a:gd name="T34" fmla="*/ 128 w 329"/>
                <a:gd name="T35" fmla="*/ 411 h 411"/>
                <a:gd name="T36" fmla="*/ 0 w 329"/>
                <a:gd name="T37" fmla="*/ 297 h 411"/>
                <a:gd name="T38" fmla="*/ 236 w 329"/>
                <a:gd name="T39" fmla="*/ 157 h 411"/>
                <a:gd name="T40" fmla="*/ 236 w 329"/>
                <a:gd name="T41" fmla="*/ 148 h 411"/>
                <a:gd name="T42" fmla="*/ 165 w 329"/>
                <a:gd name="T43" fmla="*/ 8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411">
                  <a:moveTo>
                    <a:pt x="102" y="288"/>
                  </a:moveTo>
                  <a:cubicBezTo>
                    <a:pt x="102" y="313"/>
                    <a:pt x="119" y="333"/>
                    <a:pt x="160" y="333"/>
                  </a:cubicBezTo>
                  <a:cubicBezTo>
                    <a:pt x="186" y="333"/>
                    <a:pt x="212" y="324"/>
                    <a:pt x="236" y="305"/>
                  </a:cubicBezTo>
                  <a:cubicBezTo>
                    <a:pt x="236" y="219"/>
                    <a:pt x="236" y="219"/>
                    <a:pt x="236" y="219"/>
                  </a:cubicBezTo>
                  <a:cubicBezTo>
                    <a:pt x="146" y="230"/>
                    <a:pt x="102" y="247"/>
                    <a:pt x="102" y="288"/>
                  </a:cubicBezTo>
                  <a:moveTo>
                    <a:pt x="165" y="81"/>
                  </a:moveTo>
                  <a:cubicBezTo>
                    <a:pt x="139" y="81"/>
                    <a:pt x="114" y="89"/>
                    <a:pt x="91" y="101"/>
                  </a:cubicBezTo>
                  <a:cubicBezTo>
                    <a:pt x="76" y="109"/>
                    <a:pt x="68" y="115"/>
                    <a:pt x="57" y="115"/>
                  </a:cubicBezTo>
                  <a:cubicBezTo>
                    <a:pt x="33" y="115"/>
                    <a:pt x="18" y="88"/>
                    <a:pt x="18" y="69"/>
                  </a:cubicBezTo>
                  <a:cubicBezTo>
                    <a:pt x="18" y="55"/>
                    <a:pt x="26" y="44"/>
                    <a:pt x="48" y="31"/>
                  </a:cubicBezTo>
                  <a:cubicBezTo>
                    <a:pt x="83" y="11"/>
                    <a:pt x="128" y="0"/>
                    <a:pt x="175" y="0"/>
                  </a:cubicBezTo>
                  <a:cubicBezTo>
                    <a:pt x="239" y="0"/>
                    <a:pt x="278" y="18"/>
                    <a:pt x="303" y="48"/>
                  </a:cubicBezTo>
                  <a:cubicBezTo>
                    <a:pt x="321" y="69"/>
                    <a:pt x="329" y="102"/>
                    <a:pt x="329" y="146"/>
                  </a:cubicBezTo>
                  <a:cubicBezTo>
                    <a:pt x="329" y="369"/>
                    <a:pt x="329" y="369"/>
                    <a:pt x="329" y="369"/>
                  </a:cubicBezTo>
                  <a:cubicBezTo>
                    <a:pt x="329" y="396"/>
                    <a:pt x="318" y="410"/>
                    <a:pt x="284" y="410"/>
                  </a:cubicBezTo>
                  <a:cubicBezTo>
                    <a:pt x="255" y="410"/>
                    <a:pt x="241" y="401"/>
                    <a:pt x="241" y="381"/>
                  </a:cubicBezTo>
                  <a:cubicBezTo>
                    <a:pt x="241" y="365"/>
                    <a:pt x="241" y="365"/>
                    <a:pt x="241" y="365"/>
                  </a:cubicBezTo>
                  <a:cubicBezTo>
                    <a:pt x="214" y="395"/>
                    <a:pt x="176" y="411"/>
                    <a:pt x="128" y="411"/>
                  </a:cubicBezTo>
                  <a:cubicBezTo>
                    <a:pt x="48" y="411"/>
                    <a:pt x="0" y="366"/>
                    <a:pt x="0" y="297"/>
                  </a:cubicBezTo>
                  <a:cubicBezTo>
                    <a:pt x="0" y="215"/>
                    <a:pt x="67" y="169"/>
                    <a:pt x="236" y="157"/>
                  </a:cubicBezTo>
                  <a:cubicBezTo>
                    <a:pt x="236" y="148"/>
                    <a:pt x="236" y="148"/>
                    <a:pt x="236" y="148"/>
                  </a:cubicBezTo>
                  <a:cubicBezTo>
                    <a:pt x="236" y="103"/>
                    <a:pt x="215" y="81"/>
                    <a:pt x="165" y="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2CB5CDC0-3C85-42F5-B218-D90B9D21B9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8" y="703"/>
              <a:ext cx="71" cy="82"/>
            </a:xfrm>
            <a:custGeom>
              <a:avLst/>
              <a:gdLst>
                <a:gd name="T0" fmla="*/ 91 w 355"/>
                <a:gd name="T1" fmla="*/ 41 h 409"/>
                <a:gd name="T2" fmla="*/ 91 w 355"/>
                <a:gd name="T3" fmla="*/ 60 h 409"/>
                <a:gd name="T4" fmla="*/ 215 w 355"/>
                <a:gd name="T5" fmla="*/ 0 h 409"/>
                <a:gd name="T6" fmla="*/ 330 w 355"/>
                <a:gd name="T7" fmla="*/ 53 h 409"/>
                <a:gd name="T8" fmla="*/ 355 w 355"/>
                <a:gd name="T9" fmla="*/ 157 h 409"/>
                <a:gd name="T10" fmla="*/ 355 w 355"/>
                <a:gd name="T11" fmla="*/ 369 h 409"/>
                <a:gd name="T12" fmla="*/ 307 w 355"/>
                <a:gd name="T13" fmla="*/ 409 h 409"/>
                <a:gd name="T14" fmla="*/ 258 w 355"/>
                <a:gd name="T15" fmla="*/ 369 h 409"/>
                <a:gd name="T16" fmla="*/ 258 w 355"/>
                <a:gd name="T17" fmla="*/ 174 h 409"/>
                <a:gd name="T18" fmla="*/ 244 w 355"/>
                <a:gd name="T19" fmla="*/ 113 h 409"/>
                <a:gd name="T20" fmla="*/ 181 w 355"/>
                <a:gd name="T21" fmla="*/ 84 h 409"/>
                <a:gd name="T22" fmla="*/ 96 w 355"/>
                <a:gd name="T23" fmla="*/ 125 h 409"/>
                <a:gd name="T24" fmla="*/ 96 w 355"/>
                <a:gd name="T25" fmla="*/ 369 h 409"/>
                <a:gd name="T26" fmla="*/ 48 w 355"/>
                <a:gd name="T27" fmla="*/ 409 h 409"/>
                <a:gd name="T28" fmla="*/ 0 w 355"/>
                <a:gd name="T29" fmla="*/ 369 h 409"/>
                <a:gd name="T30" fmla="*/ 0 w 355"/>
                <a:gd name="T31" fmla="*/ 41 h 409"/>
                <a:gd name="T32" fmla="*/ 47 w 355"/>
                <a:gd name="T33" fmla="*/ 2 h 409"/>
                <a:gd name="T34" fmla="*/ 91 w 355"/>
                <a:gd name="T35" fmla="*/ 4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409">
                  <a:moveTo>
                    <a:pt x="91" y="41"/>
                  </a:moveTo>
                  <a:cubicBezTo>
                    <a:pt x="91" y="60"/>
                    <a:pt x="91" y="60"/>
                    <a:pt x="91" y="60"/>
                  </a:cubicBezTo>
                  <a:cubicBezTo>
                    <a:pt x="115" y="24"/>
                    <a:pt x="157" y="0"/>
                    <a:pt x="215" y="0"/>
                  </a:cubicBezTo>
                  <a:cubicBezTo>
                    <a:pt x="264" y="0"/>
                    <a:pt x="304" y="15"/>
                    <a:pt x="330" y="53"/>
                  </a:cubicBezTo>
                  <a:cubicBezTo>
                    <a:pt x="347" y="78"/>
                    <a:pt x="355" y="113"/>
                    <a:pt x="355" y="157"/>
                  </a:cubicBezTo>
                  <a:cubicBezTo>
                    <a:pt x="355" y="369"/>
                    <a:pt x="355" y="369"/>
                    <a:pt x="355" y="369"/>
                  </a:cubicBezTo>
                  <a:cubicBezTo>
                    <a:pt x="355" y="395"/>
                    <a:pt x="339" y="409"/>
                    <a:pt x="307" y="409"/>
                  </a:cubicBezTo>
                  <a:cubicBezTo>
                    <a:pt x="275" y="409"/>
                    <a:pt x="258" y="395"/>
                    <a:pt x="258" y="369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58" y="149"/>
                    <a:pt x="255" y="128"/>
                    <a:pt x="244" y="113"/>
                  </a:cubicBezTo>
                  <a:cubicBezTo>
                    <a:pt x="231" y="93"/>
                    <a:pt x="210" y="84"/>
                    <a:pt x="181" y="84"/>
                  </a:cubicBezTo>
                  <a:cubicBezTo>
                    <a:pt x="142" y="84"/>
                    <a:pt x="114" y="102"/>
                    <a:pt x="96" y="125"/>
                  </a:cubicBezTo>
                  <a:cubicBezTo>
                    <a:pt x="96" y="369"/>
                    <a:pt x="96" y="369"/>
                    <a:pt x="96" y="369"/>
                  </a:cubicBezTo>
                  <a:cubicBezTo>
                    <a:pt x="96" y="395"/>
                    <a:pt x="80" y="409"/>
                    <a:pt x="48" y="409"/>
                  </a:cubicBezTo>
                  <a:cubicBezTo>
                    <a:pt x="16" y="409"/>
                    <a:pt x="0" y="395"/>
                    <a:pt x="0" y="36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15" y="2"/>
                    <a:pt x="47" y="2"/>
                  </a:cubicBezTo>
                  <a:cubicBezTo>
                    <a:pt x="80" y="2"/>
                    <a:pt x="92" y="18"/>
                    <a:pt x="91" y="4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9" name="Freeform 33">
              <a:extLst>
                <a:ext uri="{FF2B5EF4-FFF2-40B4-BE49-F238E27FC236}">
                  <a16:creationId xmlns:a16="http://schemas.microsoft.com/office/drawing/2014/main" id="{5064F06A-4559-4A36-9881-7E949A6E22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2" y="663"/>
              <a:ext cx="75" cy="122"/>
            </a:xfrm>
            <a:custGeom>
              <a:avLst/>
              <a:gdLst>
                <a:gd name="T0" fmla="*/ 208 w 373"/>
                <a:gd name="T1" fmla="*/ 280 h 612"/>
                <a:gd name="T2" fmla="*/ 99 w 373"/>
                <a:gd name="T3" fmla="*/ 406 h 612"/>
                <a:gd name="T4" fmla="*/ 205 w 373"/>
                <a:gd name="T5" fmla="*/ 534 h 612"/>
                <a:gd name="T6" fmla="*/ 277 w 373"/>
                <a:gd name="T7" fmla="*/ 507 h 612"/>
                <a:gd name="T8" fmla="*/ 277 w 373"/>
                <a:gd name="T9" fmla="*/ 302 h 612"/>
                <a:gd name="T10" fmla="*/ 208 w 373"/>
                <a:gd name="T11" fmla="*/ 280 h 612"/>
                <a:gd name="T12" fmla="*/ 197 w 373"/>
                <a:gd name="T13" fmla="*/ 202 h 612"/>
                <a:gd name="T14" fmla="*/ 277 w 373"/>
                <a:gd name="T15" fmla="*/ 222 h 612"/>
                <a:gd name="T16" fmla="*/ 277 w 373"/>
                <a:gd name="T17" fmla="*/ 39 h 612"/>
                <a:gd name="T18" fmla="*/ 325 w 373"/>
                <a:gd name="T19" fmla="*/ 0 h 612"/>
                <a:gd name="T20" fmla="*/ 373 w 373"/>
                <a:gd name="T21" fmla="*/ 39 h 612"/>
                <a:gd name="T22" fmla="*/ 373 w 373"/>
                <a:gd name="T23" fmla="*/ 571 h 612"/>
                <a:gd name="T24" fmla="*/ 326 w 373"/>
                <a:gd name="T25" fmla="*/ 611 h 612"/>
                <a:gd name="T26" fmla="*/ 284 w 373"/>
                <a:gd name="T27" fmla="*/ 579 h 612"/>
                <a:gd name="T28" fmla="*/ 284 w 373"/>
                <a:gd name="T29" fmla="*/ 567 h 612"/>
                <a:gd name="T30" fmla="*/ 175 w 373"/>
                <a:gd name="T31" fmla="*/ 612 h 612"/>
                <a:gd name="T32" fmla="*/ 0 w 373"/>
                <a:gd name="T33" fmla="*/ 411 h 612"/>
                <a:gd name="T34" fmla="*/ 197 w 373"/>
                <a:gd name="T35" fmla="*/ 20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3" h="612">
                  <a:moveTo>
                    <a:pt x="208" y="280"/>
                  </a:moveTo>
                  <a:cubicBezTo>
                    <a:pt x="141" y="280"/>
                    <a:pt x="99" y="327"/>
                    <a:pt x="99" y="406"/>
                  </a:cubicBezTo>
                  <a:cubicBezTo>
                    <a:pt x="99" y="487"/>
                    <a:pt x="142" y="534"/>
                    <a:pt x="205" y="534"/>
                  </a:cubicBezTo>
                  <a:cubicBezTo>
                    <a:pt x="232" y="534"/>
                    <a:pt x="257" y="525"/>
                    <a:pt x="277" y="507"/>
                  </a:cubicBezTo>
                  <a:cubicBezTo>
                    <a:pt x="277" y="302"/>
                    <a:pt x="277" y="302"/>
                    <a:pt x="277" y="302"/>
                  </a:cubicBezTo>
                  <a:cubicBezTo>
                    <a:pt x="257" y="287"/>
                    <a:pt x="234" y="280"/>
                    <a:pt x="208" y="280"/>
                  </a:cubicBezTo>
                  <a:moveTo>
                    <a:pt x="197" y="202"/>
                  </a:moveTo>
                  <a:cubicBezTo>
                    <a:pt x="229" y="202"/>
                    <a:pt x="257" y="209"/>
                    <a:pt x="277" y="222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77" y="13"/>
                    <a:pt x="293" y="0"/>
                    <a:pt x="325" y="0"/>
                  </a:cubicBezTo>
                  <a:cubicBezTo>
                    <a:pt x="357" y="0"/>
                    <a:pt x="373" y="13"/>
                    <a:pt x="373" y="39"/>
                  </a:cubicBezTo>
                  <a:cubicBezTo>
                    <a:pt x="373" y="571"/>
                    <a:pt x="373" y="571"/>
                    <a:pt x="373" y="571"/>
                  </a:cubicBezTo>
                  <a:cubicBezTo>
                    <a:pt x="373" y="598"/>
                    <a:pt x="358" y="611"/>
                    <a:pt x="326" y="611"/>
                  </a:cubicBezTo>
                  <a:cubicBezTo>
                    <a:pt x="297" y="611"/>
                    <a:pt x="284" y="599"/>
                    <a:pt x="284" y="579"/>
                  </a:cubicBezTo>
                  <a:cubicBezTo>
                    <a:pt x="284" y="567"/>
                    <a:pt x="284" y="567"/>
                    <a:pt x="284" y="567"/>
                  </a:cubicBezTo>
                  <a:cubicBezTo>
                    <a:pt x="257" y="596"/>
                    <a:pt x="221" y="612"/>
                    <a:pt x="175" y="612"/>
                  </a:cubicBezTo>
                  <a:cubicBezTo>
                    <a:pt x="76" y="612"/>
                    <a:pt x="0" y="537"/>
                    <a:pt x="0" y="411"/>
                  </a:cubicBezTo>
                  <a:cubicBezTo>
                    <a:pt x="0" y="283"/>
                    <a:pt x="78" y="202"/>
                    <a:pt x="197" y="20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0D9DF8A-C934-429A-BA5F-2EAECF368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" y="823"/>
              <a:ext cx="77" cy="120"/>
            </a:xfrm>
            <a:custGeom>
              <a:avLst/>
              <a:gdLst>
                <a:gd name="T0" fmla="*/ 9 w 385"/>
                <a:gd name="T1" fmla="*/ 160 h 599"/>
                <a:gd name="T2" fmla="*/ 201 w 385"/>
                <a:gd name="T3" fmla="*/ 0 h 599"/>
                <a:gd name="T4" fmla="*/ 342 w 385"/>
                <a:gd name="T5" fmla="*/ 38 h 599"/>
                <a:gd name="T6" fmla="*/ 373 w 385"/>
                <a:gd name="T7" fmla="*/ 79 h 599"/>
                <a:gd name="T8" fmla="*/ 332 w 385"/>
                <a:gd name="T9" fmla="*/ 128 h 599"/>
                <a:gd name="T10" fmla="*/ 296 w 385"/>
                <a:gd name="T11" fmla="*/ 113 h 599"/>
                <a:gd name="T12" fmla="*/ 201 w 385"/>
                <a:gd name="T13" fmla="*/ 85 h 599"/>
                <a:gd name="T14" fmla="*/ 106 w 385"/>
                <a:gd name="T15" fmla="*/ 155 h 599"/>
                <a:gd name="T16" fmla="*/ 385 w 385"/>
                <a:gd name="T17" fmla="*/ 428 h 599"/>
                <a:gd name="T18" fmla="*/ 183 w 385"/>
                <a:gd name="T19" fmla="*/ 599 h 599"/>
                <a:gd name="T20" fmla="*/ 32 w 385"/>
                <a:gd name="T21" fmla="*/ 554 h 599"/>
                <a:gd name="T22" fmla="*/ 0 w 385"/>
                <a:gd name="T23" fmla="*/ 510 h 599"/>
                <a:gd name="T24" fmla="*/ 42 w 385"/>
                <a:gd name="T25" fmla="*/ 461 h 599"/>
                <a:gd name="T26" fmla="*/ 80 w 385"/>
                <a:gd name="T27" fmla="*/ 478 h 599"/>
                <a:gd name="T28" fmla="*/ 184 w 385"/>
                <a:gd name="T29" fmla="*/ 514 h 599"/>
                <a:gd name="T30" fmla="*/ 288 w 385"/>
                <a:gd name="T31" fmla="*/ 434 h 599"/>
                <a:gd name="T32" fmla="*/ 9 w 385"/>
                <a:gd name="T33" fmla="*/ 16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5" h="599">
                  <a:moveTo>
                    <a:pt x="9" y="160"/>
                  </a:moveTo>
                  <a:cubicBezTo>
                    <a:pt x="9" y="63"/>
                    <a:pt x="87" y="0"/>
                    <a:pt x="201" y="0"/>
                  </a:cubicBezTo>
                  <a:cubicBezTo>
                    <a:pt x="247" y="0"/>
                    <a:pt x="296" y="10"/>
                    <a:pt x="342" y="38"/>
                  </a:cubicBezTo>
                  <a:cubicBezTo>
                    <a:pt x="363" y="52"/>
                    <a:pt x="373" y="63"/>
                    <a:pt x="373" y="79"/>
                  </a:cubicBezTo>
                  <a:cubicBezTo>
                    <a:pt x="373" y="101"/>
                    <a:pt x="354" y="128"/>
                    <a:pt x="332" y="128"/>
                  </a:cubicBezTo>
                  <a:cubicBezTo>
                    <a:pt x="323" y="128"/>
                    <a:pt x="314" y="123"/>
                    <a:pt x="296" y="113"/>
                  </a:cubicBezTo>
                  <a:cubicBezTo>
                    <a:pt x="265" y="96"/>
                    <a:pt x="237" y="85"/>
                    <a:pt x="201" y="85"/>
                  </a:cubicBezTo>
                  <a:cubicBezTo>
                    <a:pt x="140" y="85"/>
                    <a:pt x="106" y="115"/>
                    <a:pt x="106" y="155"/>
                  </a:cubicBezTo>
                  <a:cubicBezTo>
                    <a:pt x="106" y="262"/>
                    <a:pt x="385" y="239"/>
                    <a:pt x="385" y="428"/>
                  </a:cubicBezTo>
                  <a:cubicBezTo>
                    <a:pt x="385" y="536"/>
                    <a:pt x="298" y="599"/>
                    <a:pt x="183" y="599"/>
                  </a:cubicBezTo>
                  <a:cubicBezTo>
                    <a:pt x="122" y="599"/>
                    <a:pt x="66" y="580"/>
                    <a:pt x="32" y="554"/>
                  </a:cubicBezTo>
                  <a:cubicBezTo>
                    <a:pt x="11" y="539"/>
                    <a:pt x="0" y="526"/>
                    <a:pt x="0" y="510"/>
                  </a:cubicBezTo>
                  <a:cubicBezTo>
                    <a:pt x="0" y="487"/>
                    <a:pt x="20" y="461"/>
                    <a:pt x="42" y="461"/>
                  </a:cubicBezTo>
                  <a:cubicBezTo>
                    <a:pt x="53" y="461"/>
                    <a:pt x="62" y="467"/>
                    <a:pt x="80" y="478"/>
                  </a:cubicBezTo>
                  <a:cubicBezTo>
                    <a:pt x="110" y="498"/>
                    <a:pt x="141" y="514"/>
                    <a:pt x="184" y="514"/>
                  </a:cubicBezTo>
                  <a:cubicBezTo>
                    <a:pt x="245" y="514"/>
                    <a:pt x="288" y="483"/>
                    <a:pt x="288" y="434"/>
                  </a:cubicBezTo>
                  <a:cubicBezTo>
                    <a:pt x="288" y="315"/>
                    <a:pt x="9" y="341"/>
                    <a:pt x="9" y="16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0E837373-1E61-4155-86AB-56C2BF28B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" y="860"/>
              <a:ext cx="66" cy="82"/>
            </a:xfrm>
            <a:custGeom>
              <a:avLst/>
              <a:gdLst>
                <a:gd name="T0" fmla="*/ 199 w 331"/>
                <a:gd name="T1" fmla="*/ 329 h 412"/>
                <a:gd name="T2" fmla="*/ 260 w 331"/>
                <a:gd name="T3" fmla="*/ 311 h 412"/>
                <a:gd name="T4" fmla="*/ 289 w 331"/>
                <a:gd name="T5" fmla="*/ 300 h 412"/>
                <a:gd name="T6" fmla="*/ 331 w 331"/>
                <a:gd name="T7" fmla="*/ 343 h 412"/>
                <a:gd name="T8" fmla="*/ 308 w 331"/>
                <a:gd name="T9" fmla="*/ 380 h 412"/>
                <a:gd name="T10" fmla="*/ 196 w 331"/>
                <a:gd name="T11" fmla="*/ 412 h 412"/>
                <a:gd name="T12" fmla="*/ 0 w 331"/>
                <a:gd name="T13" fmla="*/ 205 h 412"/>
                <a:gd name="T14" fmla="*/ 196 w 331"/>
                <a:gd name="T15" fmla="*/ 0 h 412"/>
                <a:gd name="T16" fmla="*/ 308 w 331"/>
                <a:gd name="T17" fmla="*/ 30 h 412"/>
                <a:gd name="T18" fmla="*/ 331 w 331"/>
                <a:gd name="T19" fmla="*/ 65 h 412"/>
                <a:gd name="T20" fmla="*/ 290 w 331"/>
                <a:gd name="T21" fmla="*/ 112 h 412"/>
                <a:gd name="T22" fmla="*/ 260 w 331"/>
                <a:gd name="T23" fmla="*/ 100 h 412"/>
                <a:gd name="T24" fmla="*/ 199 w 331"/>
                <a:gd name="T25" fmla="*/ 82 h 412"/>
                <a:gd name="T26" fmla="*/ 99 w 331"/>
                <a:gd name="T27" fmla="*/ 204 h 412"/>
                <a:gd name="T28" fmla="*/ 199 w 331"/>
                <a:gd name="T29" fmla="*/ 329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1" h="412">
                  <a:moveTo>
                    <a:pt x="199" y="329"/>
                  </a:moveTo>
                  <a:cubicBezTo>
                    <a:pt x="221" y="329"/>
                    <a:pt x="243" y="322"/>
                    <a:pt x="260" y="311"/>
                  </a:cubicBezTo>
                  <a:cubicBezTo>
                    <a:pt x="270" y="305"/>
                    <a:pt x="279" y="300"/>
                    <a:pt x="289" y="300"/>
                  </a:cubicBezTo>
                  <a:cubicBezTo>
                    <a:pt x="315" y="300"/>
                    <a:pt x="331" y="322"/>
                    <a:pt x="331" y="343"/>
                  </a:cubicBezTo>
                  <a:cubicBezTo>
                    <a:pt x="331" y="359"/>
                    <a:pt x="322" y="371"/>
                    <a:pt x="308" y="380"/>
                  </a:cubicBezTo>
                  <a:cubicBezTo>
                    <a:pt x="279" y="401"/>
                    <a:pt x="234" y="412"/>
                    <a:pt x="196" y="412"/>
                  </a:cubicBezTo>
                  <a:cubicBezTo>
                    <a:pt x="85" y="412"/>
                    <a:pt x="0" y="330"/>
                    <a:pt x="0" y="205"/>
                  </a:cubicBezTo>
                  <a:cubicBezTo>
                    <a:pt x="0" y="83"/>
                    <a:pt x="81" y="0"/>
                    <a:pt x="196" y="0"/>
                  </a:cubicBezTo>
                  <a:cubicBezTo>
                    <a:pt x="233" y="0"/>
                    <a:pt x="277" y="8"/>
                    <a:pt x="308" y="30"/>
                  </a:cubicBezTo>
                  <a:cubicBezTo>
                    <a:pt x="324" y="41"/>
                    <a:pt x="331" y="52"/>
                    <a:pt x="331" y="65"/>
                  </a:cubicBezTo>
                  <a:cubicBezTo>
                    <a:pt x="331" y="86"/>
                    <a:pt x="317" y="112"/>
                    <a:pt x="290" y="112"/>
                  </a:cubicBezTo>
                  <a:cubicBezTo>
                    <a:pt x="281" y="112"/>
                    <a:pt x="273" y="107"/>
                    <a:pt x="260" y="100"/>
                  </a:cubicBezTo>
                  <a:cubicBezTo>
                    <a:pt x="240" y="89"/>
                    <a:pt x="223" y="82"/>
                    <a:pt x="199" y="82"/>
                  </a:cubicBezTo>
                  <a:cubicBezTo>
                    <a:pt x="135" y="82"/>
                    <a:pt x="99" y="129"/>
                    <a:pt x="99" y="204"/>
                  </a:cubicBezTo>
                  <a:cubicBezTo>
                    <a:pt x="99" y="277"/>
                    <a:pt x="134" y="329"/>
                    <a:pt x="199" y="32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C831234C-D7F6-4E48-9EA8-CD8A510AE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" y="819"/>
              <a:ext cx="70" cy="123"/>
            </a:xfrm>
            <a:custGeom>
              <a:avLst/>
              <a:gdLst>
                <a:gd name="T0" fmla="*/ 355 w 355"/>
                <a:gd name="T1" fmla="*/ 572 h 611"/>
                <a:gd name="T2" fmla="*/ 307 w 355"/>
                <a:gd name="T3" fmla="*/ 611 h 611"/>
                <a:gd name="T4" fmla="*/ 259 w 355"/>
                <a:gd name="T5" fmla="*/ 572 h 611"/>
                <a:gd name="T6" fmla="*/ 259 w 355"/>
                <a:gd name="T7" fmla="*/ 376 h 611"/>
                <a:gd name="T8" fmla="*/ 244 w 355"/>
                <a:gd name="T9" fmla="*/ 316 h 611"/>
                <a:gd name="T10" fmla="*/ 181 w 355"/>
                <a:gd name="T11" fmla="*/ 287 h 611"/>
                <a:gd name="T12" fmla="*/ 96 w 355"/>
                <a:gd name="T13" fmla="*/ 328 h 611"/>
                <a:gd name="T14" fmla="*/ 96 w 355"/>
                <a:gd name="T15" fmla="*/ 572 h 611"/>
                <a:gd name="T16" fmla="*/ 48 w 355"/>
                <a:gd name="T17" fmla="*/ 611 h 611"/>
                <a:gd name="T18" fmla="*/ 0 w 355"/>
                <a:gd name="T19" fmla="*/ 572 h 611"/>
                <a:gd name="T20" fmla="*/ 0 w 355"/>
                <a:gd name="T21" fmla="*/ 40 h 611"/>
                <a:gd name="T22" fmla="*/ 48 w 355"/>
                <a:gd name="T23" fmla="*/ 0 h 611"/>
                <a:gd name="T24" fmla="*/ 96 w 355"/>
                <a:gd name="T25" fmla="*/ 40 h 611"/>
                <a:gd name="T26" fmla="*/ 96 w 355"/>
                <a:gd name="T27" fmla="*/ 257 h 611"/>
                <a:gd name="T28" fmla="*/ 215 w 355"/>
                <a:gd name="T29" fmla="*/ 202 h 611"/>
                <a:gd name="T30" fmla="*/ 330 w 355"/>
                <a:gd name="T31" fmla="*/ 256 h 611"/>
                <a:gd name="T32" fmla="*/ 355 w 355"/>
                <a:gd name="T33" fmla="*/ 360 h 611"/>
                <a:gd name="T34" fmla="*/ 355 w 355"/>
                <a:gd name="T35" fmla="*/ 57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5" h="611">
                  <a:moveTo>
                    <a:pt x="355" y="572"/>
                  </a:moveTo>
                  <a:cubicBezTo>
                    <a:pt x="355" y="598"/>
                    <a:pt x="339" y="611"/>
                    <a:pt x="307" y="611"/>
                  </a:cubicBezTo>
                  <a:cubicBezTo>
                    <a:pt x="275" y="611"/>
                    <a:pt x="259" y="598"/>
                    <a:pt x="259" y="572"/>
                  </a:cubicBezTo>
                  <a:cubicBezTo>
                    <a:pt x="259" y="376"/>
                    <a:pt x="259" y="376"/>
                    <a:pt x="259" y="376"/>
                  </a:cubicBezTo>
                  <a:cubicBezTo>
                    <a:pt x="259" y="352"/>
                    <a:pt x="255" y="331"/>
                    <a:pt x="244" y="316"/>
                  </a:cubicBezTo>
                  <a:cubicBezTo>
                    <a:pt x="231" y="296"/>
                    <a:pt x="210" y="287"/>
                    <a:pt x="181" y="287"/>
                  </a:cubicBezTo>
                  <a:cubicBezTo>
                    <a:pt x="142" y="287"/>
                    <a:pt x="114" y="305"/>
                    <a:pt x="96" y="328"/>
                  </a:cubicBezTo>
                  <a:cubicBezTo>
                    <a:pt x="96" y="572"/>
                    <a:pt x="96" y="572"/>
                    <a:pt x="96" y="572"/>
                  </a:cubicBezTo>
                  <a:cubicBezTo>
                    <a:pt x="96" y="598"/>
                    <a:pt x="80" y="611"/>
                    <a:pt x="48" y="611"/>
                  </a:cubicBezTo>
                  <a:cubicBezTo>
                    <a:pt x="16" y="611"/>
                    <a:pt x="0" y="598"/>
                    <a:pt x="0" y="57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4"/>
                    <a:pt x="16" y="0"/>
                    <a:pt x="48" y="0"/>
                  </a:cubicBezTo>
                  <a:cubicBezTo>
                    <a:pt x="80" y="0"/>
                    <a:pt x="96" y="14"/>
                    <a:pt x="96" y="40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120" y="224"/>
                    <a:pt x="161" y="202"/>
                    <a:pt x="215" y="202"/>
                  </a:cubicBezTo>
                  <a:cubicBezTo>
                    <a:pt x="264" y="202"/>
                    <a:pt x="304" y="218"/>
                    <a:pt x="330" y="256"/>
                  </a:cubicBezTo>
                  <a:cubicBezTo>
                    <a:pt x="347" y="281"/>
                    <a:pt x="355" y="316"/>
                    <a:pt x="355" y="360"/>
                  </a:cubicBezTo>
                  <a:lnTo>
                    <a:pt x="355" y="5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089B09BE-68ED-499E-A85C-EFE29D0844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" y="859"/>
              <a:ext cx="80" cy="84"/>
            </a:xfrm>
            <a:custGeom>
              <a:avLst/>
              <a:gdLst>
                <a:gd name="T0" fmla="*/ 201 w 401"/>
                <a:gd name="T1" fmla="*/ 337 h 416"/>
                <a:gd name="T2" fmla="*/ 302 w 401"/>
                <a:gd name="T3" fmla="*/ 209 h 416"/>
                <a:gd name="T4" fmla="*/ 200 w 401"/>
                <a:gd name="T5" fmla="*/ 77 h 416"/>
                <a:gd name="T6" fmla="*/ 99 w 401"/>
                <a:gd name="T7" fmla="*/ 206 h 416"/>
                <a:gd name="T8" fmla="*/ 201 w 401"/>
                <a:gd name="T9" fmla="*/ 337 h 416"/>
                <a:gd name="T10" fmla="*/ 201 w 401"/>
                <a:gd name="T11" fmla="*/ 0 h 416"/>
                <a:gd name="T12" fmla="*/ 401 w 401"/>
                <a:gd name="T13" fmla="*/ 206 h 416"/>
                <a:gd name="T14" fmla="*/ 200 w 401"/>
                <a:gd name="T15" fmla="*/ 416 h 416"/>
                <a:gd name="T16" fmla="*/ 0 w 401"/>
                <a:gd name="T17" fmla="*/ 209 h 416"/>
                <a:gd name="T18" fmla="*/ 201 w 401"/>
                <a:gd name="T19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" h="416">
                  <a:moveTo>
                    <a:pt x="201" y="337"/>
                  </a:moveTo>
                  <a:cubicBezTo>
                    <a:pt x="263" y="337"/>
                    <a:pt x="302" y="287"/>
                    <a:pt x="302" y="209"/>
                  </a:cubicBezTo>
                  <a:cubicBezTo>
                    <a:pt x="302" y="128"/>
                    <a:pt x="262" y="77"/>
                    <a:pt x="200" y="77"/>
                  </a:cubicBezTo>
                  <a:cubicBezTo>
                    <a:pt x="138" y="77"/>
                    <a:pt x="99" y="128"/>
                    <a:pt x="99" y="206"/>
                  </a:cubicBezTo>
                  <a:cubicBezTo>
                    <a:pt x="99" y="287"/>
                    <a:pt x="139" y="337"/>
                    <a:pt x="201" y="337"/>
                  </a:cubicBezTo>
                  <a:moveTo>
                    <a:pt x="201" y="0"/>
                  </a:moveTo>
                  <a:cubicBezTo>
                    <a:pt x="324" y="0"/>
                    <a:pt x="401" y="82"/>
                    <a:pt x="401" y="206"/>
                  </a:cubicBezTo>
                  <a:cubicBezTo>
                    <a:pt x="401" y="334"/>
                    <a:pt x="322" y="416"/>
                    <a:pt x="200" y="416"/>
                  </a:cubicBezTo>
                  <a:cubicBezTo>
                    <a:pt x="77" y="416"/>
                    <a:pt x="0" y="334"/>
                    <a:pt x="0" y="209"/>
                  </a:cubicBezTo>
                  <a:cubicBezTo>
                    <a:pt x="0" y="82"/>
                    <a:pt x="79" y="0"/>
                    <a:pt x="20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6889D326-B739-42F1-8C5C-2B97F57FBF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7" y="859"/>
              <a:ext cx="80" cy="84"/>
            </a:xfrm>
            <a:custGeom>
              <a:avLst/>
              <a:gdLst>
                <a:gd name="T0" fmla="*/ 202 w 401"/>
                <a:gd name="T1" fmla="*/ 337 h 416"/>
                <a:gd name="T2" fmla="*/ 302 w 401"/>
                <a:gd name="T3" fmla="*/ 209 h 416"/>
                <a:gd name="T4" fmla="*/ 200 w 401"/>
                <a:gd name="T5" fmla="*/ 77 h 416"/>
                <a:gd name="T6" fmla="*/ 99 w 401"/>
                <a:gd name="T7" fmla="*/ 206 h 416"/>
                <a:gd name="T8" fmla="*/ 202 w 401"/>
                <a:gd name="T9" fmla="*/ 337 h 416"/>
                <a:gd name="T10" fmla="*/ 202 w 401"/>
                <a:gd name="T11" fmla="*/ 0 h 416"/>
                <a:gd name="T12" fmla="*/ 401 w 401"/>
                <a:gd name="T13" fmla="*/ 206 h 416"/>
                <a:gd name="T14" fmla="*/ 200 w 401"/>
                <a:gd name="T15" fmla="*/ 416 h 416"/>
                <a:gd name="T16" fmla="*/ 0 w 401"/>
                <a:gd name="T17" fmla="*/ 209 h 416"/>
                <a:gd name="T18" fmla="*/ 202 w 401"/>
                <a:gd name="T19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" h="416">
                  <a:moveTo>
                    <a:pt x="202" y="337"/>
                  </a:moveTo>
                  <a:cubicBezTo>
                    <a:pt x="263" y="337"/>
                    <a:pt x="302" y="287"/>
                    <a:pt x="302" y="209"/>
                  </a:cubicBezTo>
                  <a:cubicBezTo>
                    <a:pt x="302" y="128"/>
                    <a:pt x="262" y="77"/>
                    <a:pt x="200" y="77"/>
                  </a:cubicBezTo>
                  <a:cubicBezTo>
                    <a:pt x="138" y="77"/>
                    <a:pt x="99" y="128"/>
                    <a:pt x="99" y="206"/>
                  </a:cubicBezTo>
                  <a:cubicBezTo>
                    <a:pt x="99" y="287"/>
                    <a:pt x="139" y="337"/>
                    <a:pt x="202" y="337"/>
                  </a:cubicBezTo>
                  <a:moveTo>
                    <a:pt x="202" y="0"/>
                  </a:moveTo>
                  <a:cubicBezTo>
                    <a:pt x="325" y="0"/>
                    <a:pt x="401" y="82"/>
                    <a:pt x="401" y="206"/>
                  </a:cubicBezTo>
                  <a:cubicBezTo>
                    <a:pt x="401" y="334"/>
                    <a:pt x="322" y="416"/>
                    <a:pt x="200" y="416"/>
                  </a:cubicBezTo>
                  <a:cubicBezTo>
                    <a:pt x="77" y="416"/>
                    <a:pt x="0" y="334"/>
                    <a:pt x="0" y="209"/>
                  </a:cubicBezTo>
                  <a:cubicBezTo>
                    <a:pt x="0" y="82"/>
                    <a:pt x="80" y="0"/>
                    <a:pt x="20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37E51F35-C1C7-47AC-9E23-ADEFE1B16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2" y="819"/>
              <a:ext cx="19" cy="123"/>
            </a:xfrm>
            <a:custGeom>
              <a:avLst/>
              <a:gdLst>
                <a:gd name="T0" fmla="*/ 96 w 96"/>
                <a:gd name="T1" fmla="*/ 572 h 611"/>
                <a:gd name="T2" fmla="*/ 48 w 96"/>
                <a:gd name="T3" fmla="*/ 611 h 611"/>
                <a:gd name="T4" fmla="*/ 0 w 96"/>
                <a:gd name="T5" fmla="*/ 572 h 611"/>
                <a:gd name="T6" fmla="*/ 0 w 96"/>
                <a:gd name="T7" fmla="*/ 40 h 611"/>
                <a:gd name="T8" fmla="*/ 48 w 96"/>
                <a:gd name="T9" fmla="*/ 0 h 611"/>
                <a:gd name="T10" fmla="*/ 96 w 96"/>
                <a:gd name="T11" fmla="*/ 40 h 611"/>
                <a:gd name="T12" fmla="*/ 96 w 96"/>
                <a:gd name="T13" fmla="*/ 57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611">
                  <a:moveTo>
                    <a:pt x="96" y="572"/>
                  </a:moveTo>
                  <a:cubicBezTo>
                    <a:pt x="96" y="598"/>
                    <a:pt x="80" y="611"/>
                    <a:pt x="48" y="611"/>
                  </a:cubicBezTo>
                  <a:cubicBezTo>
                    <a:pt x="16" y="611"/>
                    <a:pt x="0" y="598"/>
                    <a:pt x="0" y="57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4"/>
                    <a:pt x="16" y="0"/>
                    <a:pt x="48" y="0"/>
                  </a:cubicBezTo>
                  <a:cubicBezTo>
                    <a:pt x="80" y="0"/>
                    <a:pt x="96" y="14"/>
                    <a:pt x="96" y="40"/>
                  </a:cubicBezTo>
                  <a:lnTo>
                    <a:pt x="96" y="5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E82CB5FD-282A-43AE-B98F-92BACA524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8" y="823"/>
              <a:ext cx="113" cy="120"/>
            </a:xfrm>
            <a:custGeom>
              <a:avLst/>
              <a:gdLst>
                <a:gd name="T0" fmla="*/ 281 w 563"/>
                <a:gd name="T1" fmla="*/ 516 h 600"/>
                <a:gd name="T2" fmla="*/ 462 w 563"/>
                <a:gd name="T3" fmla="*/ 300 h 600"/>
                <a:gd name="T4" fmla="*/ 281 w 563"/>
                <a:gd name="T5" fmla="*/ 85 h 600"/>
                <a:gd name="T6" fmla="*/ 101 w 563"/>
                <a:gd name="T7" fmla="*/ 300 h 600"/>
                <a:gd name="T8" fmla="*/ 281 w 563"/>
                <a:gd name="T9" fmla="*/ 516 h 600"/>
                <a:gd name="T10" fmla="*/ 281 w 563"/>
                <a:gd name="T11" fmla="*/ 0 h 600"/>
                <a:gd name="T12" fmla="*/ 563 w 563"/>
                <a:gd name="T13" fmla="*/ 300 h 600"/>
                <a:gd name="T14" fmla="*/ 281 w 563"/>
                <a:gd name="T15" fmla="*/ 600 h 600"/>
                <a:gd name="T16" fmla="*/ 0 w 563"/>
                <a:gd name="T17" fmla="*/ 300 h 600"/>
                <a:gd name="T18" fmla="*/ 281 w 563"/>
                <a:gd name="T19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3" h="600">
                  <a:moveTo>
                    <a:pt x="281" y="516"/>
                  </a:moveTo>
                  <a:cubicBezTo>
                    <a:pt x="390" y="516"/>
                    <a:pt x="462" y="434"/>
                    <a:pt x="462" y="300"/>
                  </a:cubicBezTo>
                  <a:cubicBezTo>
                    <a:pt x="462" y="167"/>
                    <a:pt x="390" y="85"/>
                    <a:pt x="281" y="85"/>
                  </a:cubicBezTo>
                  <a:cubicBezTo>
                    <a:pt x="173" y="85"/>
                    <a:pt x="101" y="167"/>
                    <a:pt x="101" y="300"/>
                  </a:cubicBezTo>
                  <a:cubicBezTo>
                    <a:pt x="101" y="434"/>
                    <a:pt x="173" y="516"/>
                    <a:pt x="281" y="516"/>
                  </a:cubicBezTo>
                  <a:moveTo>
                    <a:pt x="281" y="0"/>
                  </a:moveTo>
                  <a:cubicBezTo>
                    <a:pt x="451" y="0"/>
                    <a:pt x="563" y="117"/>
                    <a:pt x="563" y="300"/>
                  </a:cubicBezTo>
                  <a:cubicBezTo>
                    <a:pt x="563" y="484"/>
                    <a:pt x="451" y="600"/>
                    <a:pt x="281" y="600"/>
                  </a:cubicBezTo>
                  <a:cubicBezTo>
                    <a:pt x="111" y="600"/>
                    <a:pt x="0" y="484"/>
                    <a:pt x="0" y="300"/>
                  </a:cubicBezTo>
                  <a:cubicBezTo>
                    <a:pt x="0" y="117"/>
                    <a:pt x="111" y="0"/>
                    <a:pt x="28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D79D3C30-B455-4C1B-A1F3-7C68F7DF8D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96" y="823"/>
              <a:ext cx="68" cy="119"/>
            </a:xfrm>
            <a:custGeom>
              <a:avLst/>
              <a:gdLst>
                <a:gd name="T0" fmla="*/ 341 w 341"/>
                <a:gd name="T1" fmla="*/ 45 h 593"/>
                <a:gd name="T2" fmla="*/ 307 w 341"/>
                <a:gd name="T3" fmla="*/ 89 h 593"/>
                <a:gd name="T4" fmla="*/ 251 w 341"/>
                <a:gd name="T5" fmla="*/ 81 h 593"/>
                <a:gd name="T6" fmla="*/ 192 w 341"/>
                <a:gd name="T7" fmla="*/ 112 h 593"/>
                <a:gd name="T8" fmla="*/ 180 w 341"/>
                <a:gd name="T9" fmla="*/ 182 h 593"/>
                <a:gd name="T10" fmla="*/ 180 w 341"/>
                <a:gd name="T11" fmla="*/ 194 h 593"/>
                <a:gd name="T12" fmla="*/ 253 w 341"/>
                <a:gd name="T13" fmla="*/ 194 h 593"/>
                <a:gd name="T14" fmla="*/ 292 w 341"/>
                <a:gd name="T15" fmla="*/ 234 h 593"/>
                <a:gd name="T16" fmla="*/ 253 w 341"/>
                <a:gd name="T17" fmla="*/ 274 h 593"/>
                <a:gd name="T18" fmla="*/ 180 w 341"/>
                <a:gd name="T19" fmla="*/ 274 h 593"/>
                <a:gd name="T20" fmla="*/ 180 w 341"/>
                <a:gd name="T21" fmla="*/ 554 h 593"/>
                <a:gd name="T22" fmla="*/ 132 w 341"/>
                <a:gd name="T23" fmla="*/ 593 h 593"/>
                <a:gd name="T24" fmla="*/ 84 w 341"/>
                <a:gd name="T25" fmla="*/ 554 h 593"/>
                <a:gd name="T26" fmla="*/ 84 w 341"/>
                <a:gd name="T27" fmla="*/ 274 h 593"/>
                <a:gd name="T28" fmla="*/ 39 w 341"/>
                <a:gd name="T29" fmla="*/ 274 h 593"/>
                <a:gd name="T30" fmla="*/ 0 w 341"/>
                <a:gd name="T31" fmla="*/ 234 h 593"/>
                <a:gd name="T32" fmla="*/ 39 w 341"/>
                <a:gd name="T33" fmla="*/ 194 h 593"/>
                <a:gd name="T34" fmla="*/ 84 w 341"/>
                <a:gd name="T35" fmla="*/ 194 h 593"/>
                <a:gd name="T36" fmla="*/ 84 w 341"/>
                <a:gd name="T37" fmla="*/ 183 h 593"/>
                <a:gd name="T38" fmla="*/ 112 w 341"/>
                <a:gd name="T39" fmla="*/ 62 h 593"/>
                <a:gd name="T40" fmla="*/ 246 w 341"/>
                <a:gd name="T41" fmla="*/ 0 h 593"/>
                <a:gd name="T42" fmla="*/ 319 w 341"/>
                <a:gd name="T43" fmla="*/ 14 h 593"/>
                <a:gd name="T44" fmla="*/ 341 w 341"/>
                <a:gd name="T45" fmla="*/ 45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1" h="593">
                  <a:moveTo>
                    <a:pt x="341" y="45"/>
                  </a:moveTo>
                  <a:cubicBezTo>
                    <a:pt x="341" y="61"/>
                    <a:pt x="333" y="89"/>
                    <a:pt x="307" y="89"/>
                  </a:cubicBezTo>
                  <a:cubicBezTo>
                    <a:pt x="295" y="89"/>
                    <a:pt x="273" y="81"/>
                    <a:pt x="251" y="81"/>
                  </a:cubicBezTo>
                  <a:cubicBezTo>
                    <a:pt x="223" y="81"/>
                    <a:pt x="203" y="94"/>
                    <a:pt x="192" y="112"/>
                  </a:cubicBezTo>
                  <a:cubicBezTo>
                    <a:pt x="180" y="132"/>
                    <a:pt x="180" y="160"/>
                    <a:pt x="180" y="182"/>
                  </a:cubicBezTo>
                  <a:cubicBezTo>
                    <a:pt x="180" y="194"/>
                    <a:pt x="180" y="194"/>
                    <a:pt x="180" y="194"/>
                  </a:cubicBezTo>
                  <a:cubicBezTo>
                    <a:pt x="253" y="194"/>
                    <a:pt x="253" y="194"/>
                    <a:pt x="253" y="194"/>
                  </a:cubicBezTo>
                  <a:cubicBezTo>
                    <a:pt x="279" y="194"/>
                    <a:pt x="292" y="208"/>
                    <a:pt x="292" y="234"/>
                  </a:cubicBezTo>
                  <a:cubicBezTo>
                    <a:pt x="292" y="261"/>
                    <a:pt x="279" y="274"/>
                    <a:pt x="253" y="274"/>
                  </a:cubicBezTo>
                  <a:cubicBezTo>
                    <a:pt x="180" y="274"/>
                    <a:pt x="180" y="274"/>
                    <a:pt x="180" y="274"/>
                  </a:cubicBezTo>
                  <a:cubicBezTo>
                    <a:pt x="180" y="554"/>
                    <a:pt x="180" y="554"/>
                    <a:pt x="180" y="554"/>
                  </a:cubicBezTo>
                  <a:cubicBezTo>
                    <a:pt x="180" y="580"/>
                    <a:pt x="164" y="593"/>
                    <a:pt x="132" y="593"/>
                  </a:cubicBezTo>
                  <a:cubicBezTo>
                    <a:pt x="100" y="593"/>
                    <a:pt x="84" y="580"/>
                    <a:pt x="84" y="554"/>
                  </a:cubicBezTo>
                  <a:cubicBezTo>
                    <a:pt x="84" y="274"/>
                    <a:pt x="84" y="274"/>
                    <a:pt x="84" y="274"/>
                  </a:cubicBezTo>
                  <a:cubicBezTo>
                    <a:pt x="39" y="274"/>
                    <a:pt x="39" y="274"/>
                    <a:pt x="39" y="274"/>
                  </a:cubicBezTo>
                  <a:cubicBezTo>
                    <a:pt x="13" y="274"/>
                    <a:pt x="0" y="261"/>
                    <a:pt x="0" y="234"/>
                  </a:cubicBezTo>
                  <a:cubicBezTo>
                    <a:pt x="0" y="208"/>
                    <a:pt x="13" y="194"/>
                    <a:pt x="39" y="194"/>
                  </a:cubicBezTo>
                  <a:cubicBezTo>
                    <a:pt x="84" y="194"/>
                    <a:pt x="84" y="194"/>
                    <a:pt x="84" y="194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53"/>
                    <a:pt x="84" y="103"/>
                    <a:pt x="112" y="62"/>
                  </a:cubicBezTo>
                  <a:cubicBezTo>
                    <a:pt x="140" y="24"/>
                    <a:pt x="189" y="0"/>
                    <a:pt x="246" y="0"/>
                  </a:cubicBezTo>
                  <a:cubicBezTo>
                    <a:pt x="271" y="0"/>
                    <a:pt x="299" y="5"/>
                    <a:pt x="319" y="14"/>
                  </a:cubicBezTo>
                  <a:cubicBezTo>
                    <a:pt x="337" y="21"/>
                    <a:pt x="341" y="31"/>
                    <a:pt x="341" y="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ECEF10CC-E4E7-460F-A6EE-8E4F269A7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8" y="980"/>
              <a:ext cx="96" cy="119"/>
            </a:xfrm>
            <a:custGeom>
              <a:avLst/>
              <a:gdLst>
                <a:gd name="T0" fmla="*/ 301 w 482"/>
                <a:gd name="T1" fmla="*/ 374 h 595"/>
                <a:gd name="T2" fmla="*/ 262 w 482"/>
                <a:gd name="T3" fmla="*/ 330 h 595"/>
                <a:gd name="T4" fmla="*/ 301 w 482"/>
                <a:gd name="T5" fmla="*/ 287 h 595"/>
                <a:gd name="T6" fmla="*/ 432 w 482"/>
                <a:gd name="T7" fmla="*/ 287 h 595"/>
                <a:gd name="T8" fmla="*/ 482 w 482"/>
                <a:gd name="T9" fmla="*/ 336 h 595"/>
                <a:gd name="T10" fmla="*/ 482 w 482"/>
                <a:gd name="T11" fmla="*/ 507 h 595"/>
                <a:gd name="T12" fmla="*/ 437 w 482"/>
                <a:gd name="T13" fmla="*/ 568 h 595"/>
                <a:gd name="T14" fmla="*/ 290 w 482"/>
                <a:gd name="T15" fmla="*/ 595 h 595"/>
                <a:gd name="T16" fmla="*/ 0 w 482"/>
                <a:gd name="T17" fmla="*/ 297 h 595"/>
                <a:gd name="T18" fmla="*/ 286 w 482"/>
                <a:gd name="T19" fmla="*/ 0 h 595"/>
                <a:gd name="T20" fmla="*/ 435 w 482"/>
                <a:gd name="T21" fmla="*/ 37 h 595"/>
                <a:gd name="T22" fmla="*/ 477 w 482"/>
                <a:gd name="T23" fmla="*/ 86 h 595"/>
                <a:gd name="T24" fmla="*/ 434 w 482"/>
                <a:gd name="T25" fmla="*/ 133 h 595"/>
                <a:gd name="T26" fmla="*/ 391 w 482"/>
                <a:gd name="T27" fmla="*/ 112 h 595"/>
                <a:gd name="T28" fmla="*/ 286 w 482"/>
                <a:gd name="T29" fmla="*/ 85 h 595"/>
                <a:gd name="T30" fmla="*/ 101 w 482"/>
                <a:gd name="T31" fmla="*/ 295 h 595"/>
                <a:gd name="T32" fmla="*/ 292 w 482"/>
                <a:gd name="T33" fmla="*/ 510 h 595"/>
                <a:gd name="T34" fmla="*/ 386 w 482"/>
                <a:gd name="T35" fmla="*/ 494 h 595"/>
                <a:gd name="T36" fmla="*/ 386 w 482"/>
                <a:gd name="T37" fmla="*/ 374 h 595"/>
                <a:gd name="T38" fmla="*/ 301 w 482"/>
                <a:gd name="T39" fmla="*/ 374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2" h="595">
                  <a:moveTo>
                    <a:pt x="301" y="374"/>
                  </a:moveTo>
                  <a:cubicBezTo>
                    <a:pt x="275" y="374"/>
                    <a:pt x="262" y="360"/>
                    <a:pt x="262" y="330"/>
                  </a:cubicBezTo>
                  <a:cubicBezTo>
                    <a:pt x="262" y="301"/>
                    <a:pt x="275" y="287"/>
                    <a:pt x="301" y="287"/>
                  </a:cubicBezTo>
                  <a:cubicBezTo>
                    <a:pt x="432" y="287"/>
                    <a:pt x="432" y="287"/>
                    <a:pt x="432" y="287"/>
                  </a:cubicBezTo>
                  <a:cubicBezTo>
                    <a:pt x="467" y="287"/>
                    <a:pt x="482" y="302"/>
                    <a:pt x="482" y="336"/>
                  </a:cubicBezTo>
                  <a:cubicBezTo>
                    <a:pt x="482" y="507"/>
                    <a:pt x="482" y="507"/>
                    <a:pt x="482" y="507"/>
                  </a:cubicBezTo>
                  <a:cubicBezTo>
                    <a:pt x="482" y="537"/>
                    <a:pt x="472" y="553"/>
                    <a:pt x="437" y="568"/>
                  </a:cubicBezTo>
                  <a:cubicBezTo>
                    <a:pt x="402" y="583"/>
                    <a:pt x="345" y="595"/>
                    <a:pt x="290" y="595"/>
                  </a:cubicBezTo>
                  <a:cubicBezTo>
                    <a:pt x="122" y="595"/>
                    <a:pt x="0" y="489"/>
                    <a:pt x="0" y="297"/>
                  </a:cubicBezTo>
                  <a:cubicBezTo>
                    <a:pt x="0" y="107"/>
                    <a:pt x="120" y="0"/>
                    <a:pt x="286" y="0"/>
                  </a:cubicBezTo>
                  <a:cubicBezTo>
                    <a:pt x="342" y="0"/>
                    <a:pt x="393" y="12"/>
                    <a:pt x="435" y="37"/>
                  </a:cubicBezTo>
                  <a:cubicBezTo>
                    <a:pt x="463" y="54"/>
                    <a:pt x="477" y="69"/>
                    <a:pt x="477" y="86"/>
                  </a:cubicBezTo>
                  <a:cubicBezTo>
                    <a:pt x="477" y="107"/>
                    <a:pt x="455" y="133"/>
                    <a:pt x="434" y="133"/>
                  </a:cubicBezTo>
                  <a:cubicBezTo>
                    <a:pt x="421" y="133"/>
                    <a:pt x="411" y="124"/>
                    <a:pt x="391" y="112"/>
                  </a:cubicBezTo>
                  <a:cubicBezTo>
                    <a:pt x="362" y="95"/>
                    <a:pt x="326" y="85"/>
                    <a:pt x="286" y="85"/>
                  </a:cubicBezTo>
                  <a:cubicBezTo>
                    <a:pt x="175" y="85"/>
                    <a:pt x="101" y="160"/>
                    <a:pt x="101" y="295"/>
                  </a:cubicBezTo>
                  <a:cubicBezTo>
                    <a:pt x="101" y="433"/>
                    <a:pt x="178" y="510"/>
                    <a:pt x="292" y="510"/>
                  </a:cubicBezTo>
                  <a:cubicBezTo>
                    <a:pt x="327" y="510"/>
                    <a:pt x="362" y="503"/>
                    <a:pt x="386" y="494"/>
                  </a:cubicBezTo>
                  <a:cubicBezTo>
                    <a:pt x="386" y="374"/>
                    <a:pt x="386" y="374"/>
                    <a:pt x="386" y="374"/>
                  </a:cubicBezTo>
                  <a:lnTo>
                    <a:pt x="301" y="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6BE2F471-BCF6-4A00-8392-227D7CE24F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7" y="1016"/>
              <a:ext cx="80" cy="83"/>
            </a:xfrm>
            <a:custGeom>
              <a:avLst/>
              <a:gdLst>
                <a:gd name="T0" fmla="*/ 201 w 400"/>
                <a:gd name="T1" fmla="*/ 338 h 416"/>
                <a:gd name="T2" fmla="*/ 302 w 400"/>
                <a:gd name="T3" fmla="*/ 210 h 416"/>
                <a:gd name="T4" fmla="*/ 199 w 400"/>
                <a:gd name="T5" fmla="*/ 78 h 416"/>
                <a:gd name="T6" fmla="*/ 99 w 400"/>
                <a:gd name="T7" fmla="*/ 207 h 416"/>
                <a:gd name="T8" fmla="*/ 201 w 400"/>
                <a:gd name="T9" fmla="*/ 338 h 416"/>
                <a:gd name="T10" fmla="*/ 201 w 400"/>
                <a:gd name="T11" fmla="*/ 0 h 416"/>
                <a:gd name="T12" fmla="*/ 400 w 400"/>
                <a:gd name="T13" fmla="*/ 207 h 416"/>
                <a:gd name="T14" fmla="*/ 199 w 400"/>
                <a:gd name="T15" fmla="*/ 416 h 416"/>
                <a:gd name="T16" fmla="*/ 0 w 400"/>
                <a:gd name="T17" fmla="*/ 210 h 416"/>
                <a:gd name="T18" fmla="*/ 201 w 400"/>
                <a:gd name="T19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16">
                  <a:moveTo>
                    <a:pt x="201" y="338"/>
                  </a:moveTo>
                  <a:cubicBezTo>
                    <a:pt x="262" y="338"/>
                    <a:pt x="302" y="288"/>
                    <a:pt x="302" y="210"/>
                  </a:cubicBezTo>
                  <a:cubicBezTo>
                    <a:pt x="302" y="129"/>
                    <a:pt x="262" y="78"/>
                    <a:pt x="199" y="78"/>
                  </a:cubicBezTo>
                  <a:cubicBezTo>
                    <a:pt x="138" y="78"/>
                    <a:pt x="99" y="129"/>
                    <a:pt x="99" y="207"/>
                  </a:cubicBezTo>
                  <a:cubicBezTo>
                    <a:pt x="99" y="288"/>
                    <a:pt x="139" y="338"/>
                    <a:pt x="201" y="338"/>
                  </a:cubicBezTo>
                  <a:moveTo>
                    <a:pt x="201" y="0"/>
                  </a:moveTo>
                  <a:cubicBezTo>
                    <a:pt x="324" y="0"/>
                    <a:pt x="400" y="82"/>
                    <a:pt x="400" y="207"/>
                  </a:cubicBezTo>
                  <a:cubicBezTo>
                    <a:pt x="400" y="334"/>
                    <a:pt x="321" y="416"/>
                    <a:pt x="199" y="416"/>
                  </a:cubicBezTo>
                  <a:cubicBezTo>
                    <a:pt x="76" y="416"/>
                    <a:pt x="0" y="334"/>
                    <a:pt x="0" y="210"/>
                  </a:cubicBezTo>
                  <a:cubicBezTo>
                    <a:pt x="0" y="82"/>
                    <a:pt x="79" y="0"/>
                    <a:pt x="20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8C17DF63-EC28-4C0D-9761-280ADA524C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3" y="1017"/>
              <a:ext cx="78" cy="81"/>
            </a:xfrm>
            <a:custGeom>
              <a:avLst/>
              <a:gdLst>
                <a:gd name="T0" fmla="*/ 295 w 394"/>
                <a:gd name="T1" fmla="*/ 41 h 407"/>
                <a:gd name="T2" fmla="*/ 351 w 394"/>
                <a:gd name="T3" fmla="*/ 0 h 407"/>
                <a:gd name="T4" fmla="*/ 394 w 394"/>
                <a:gd name="T5" fmla="*/ 27 h 407"/>
                <a:gd name="T6" fmla="*/ 386 w 394"/>
                <a:gd name="T7" fmla="*/ 60 h 407"/>
                <a:gd name="T8" fmla="*/ 262 w 394"/>
                <a:gd name="T9" fmla="*/ 361 h 407"/>
                <a:gd name="T10" fmla="*/ 196 w 394"/>
                <a:gd name="T11" fmla="*/ 407 h 407"/>
                <a:gd name="T12" fmla="*/ 129 w 394"/>
                <a:gd name="T13" fmla="*/ 361 h 407"/>
                <a:gd name="T14" fmla="*/ 8 w 394"/>
                <a:gd name="T15" fmla="*/ 60 h 407"/>
                <a:gd name="T16" fmla="*/ 0 w 394"/>
                <a:gd name="T17" fmla="*/ 27 h 407"/>
                <a:gd name="T18" fmla="*/ 43 w 394"/>
                <a:gd name="T19" fmla="*/ 0 h 407"/>
                <a:gd name="T20" fmla="*/ 101 w 394"/>
                <a:gd name="T21" fmla="*/ 41 h 407"/>
                <a:gd name="T22" fmla="*/ 198 w 394"/>
                <a:gd name="T23" fmla="*/ 295 h 407"/>
                <a:gd name="T24" fmla="*/ 295 w 394"/>
                <a:gd name="T25" fmla="*/ 41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4" h="407">
                  <a:moveTo>
                    <a:pt x="295" y="41"/>
                  </a:moveTo>
                  <a:cubicBezTo>
                    <a:pt x="307" y="11"/>
                    <a:pt x="317" y="0"/>
                    <a:pt x="351" y="0"/>
                  </a:cubicBezTo>
                  <a:cubicBezTo>
                    <a:pt x="383" y="0"/>
                    <a:pt x="394" y="11"/>
                    <a:pt x="394" y="27"/>
                  </a:cubicBezTo>
                  <a:cubicBezTo>
                    <a:pt x="394" y="37"/>
                    <a:pt x="391" y="49"/>
                    <a:pt x="386" y="60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47" y="395"/>
                    <a:pt x="234" y="407"/>
                    <a:pt x="196" y="407"/>
                  </a:cubicBezTo>
                  <a:cubicBezTo>
                    <a:pt x="157" y="407"/>
                    <a:pt x="143" y="395"/>
                    <a:pt x="129" y="361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3" y="49"/>
                    <a:pt x="0" y="37"/>
                    <a:pt x="0" y="27"/>
                  </a:cubicBezTo>
                  <a:cubicBezTo>
                    <a:pt x="0" y="11"/>
                    <a:pt x="11" y="0"/>
                    <a:pt x="43" y="0"/>
                  </a:cubicBezTo>
                  <a:cubicBezTo>
                    <a:pt x="80" y="0"/>
                    <a:pt x="90" y="11"/>
                    <a:pt x="101" y="41"/>
                  </a:cubicBezTo>
                  <a:cubicBezTo>
                    <a:pt x="198" y="295"/>
                    <a:pt x="198" y="295"/>
                    <a:pt x="198" y="295"/>
                  </a:cubicBezTo>
                  <a:lnTo>
                    <a:pt x="295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1" name="Freeform 45">
              <a:extLst>
                <a:ext uri="{FF2B5EF4-FFF2-40B4-BE49-F238E27FC236}">
                  <a16:creationId xmlns:a16="http://schemas.microsoft.com/office/drawing/2014/main" id="{CCD3E7E5-E925-46C8-AE60-00597BDDA2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7" y="1016"/>
              <a:ext cx="72" cy="83"/>
            </a:xfrm>
            <a:custGeom>
              <a:avLst/>
              <a:gdLst>
                <a:gd name="T0" fmla="*/ 94 w 358"/>
                <a:gd name="T1" fmla="*/ 169 h 415"/>
                <a:gd name="T2" fmla="*/ 264 w 358"/>
                <a:gd name="T3" fmla="*/ 169 h 415"/>
                <a:gd name="T4" fmla="*/ 182 w 358"/>
                <a:gd name="T5" fmla="*/ 77 h 415"/>
                <a:gd name="T6" fmla="*/ 94 w 358"/>
                <a:gd name="T7" fmla="*/ 169 h 415"/>
                <a:gd name="T8" fmla="*/ 348 w 358"/>
                <a:gd name="T9" fmla="*/ 344 h 415"/>
                <a:gd name="T10" fmla="*/ 320 w 358"/>
                <a:gd name="T11" fmla="*/ 383 h 415"/>
                <a:gd name="T12" fmla="*/ 195 w 358"/>
                <a:gd name="T13" fmla="*/ 415 h 415"/>
                <a:gd name="T14" fmla="*/ 0 w 358"/>
                <a:gd name="T15" fmla="*/ 210 h 415"/>
                <a:gd name="T16" fmla="*/ 184 w 358"/>
                <a:gd name="T17" fmla="*/ 0 h 415"/>
                <a:gd name="T18" fmla="*/ 358 w 358"/>
                <a:gd name="T19" fmla="*/ 177 h 415"/>
                <a:gd name="T20" fmla="*/ 301 w 358"/>
                <a:gd name="T21" fmla="*/ 239 h 415"/>
                <a:gd name="T22" fmla="*/ 95 w 358"/>
                <a:gd name="T23" fmla="*/ 239 h 415"/>
                <a:gd name="T24" fmla="*/ 200 w 358"/>
                <a:gd name="T25" fmla="*/ 333 h 415"/>
                <a:gd name="T26" fmla="*/ 275 w 358"/>
                <a:gd name="T27" fmla="*/ 314 h 415"/>
                <a:gd name="T28" fmla="*/ 308 w 358"/>
                <a:gd name="T29" fmla="*/ 301 h 415"/>
                <a:gd name="T30" fmla="*/ 348 w 358"/>
                <a:gd name="T31" fmla="*/ 34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8" h="415">
                  <a:moveTo>
                    <a:pt x="94" y="169"/>
                  </a:moveTo>
                  <a:cubicBezTo>
                    <a:pt x="264" y="169"/>
                    <a:pt x="264" y="169"/>
                    <a:pt x="264" y="169"/>
                  </a:cubicBezTo>
                  <a:cubicBezTo>
                    <a:pt x="264" y="115"/>
                    <a:pt x="236" y="77"/>
                    <a:pt x="182" y="77"/>
                  </a:cubicBezTo>
                  <a:cubicBezTo>
                    <a:pt x="132" y="77"/>
                    <a:pt x="102" y="110"/>
                    <a:pt x="94" y="169"/>
                  </a:cubicBezTo>
                  <a:moveTo>
                    <a:pt x="348" y="344"/>
                  </a:moveTo>
                  <a:cubicBezTo>
                    <a:pt x="348" y="358"/>
                    <a:pt x="339" y="371"/>
                    <a:pt x="320" y="383"/>
                  </a:cubicBezTo>
                  <a:cubicBezTo>
                    <a:pt x="286" y="404"/>
                    <a:pt x="244" y="415"/>
                    <a:pt x="195" y="415"/>
                  </a:cubicBezTo>
                  <a:cubicBezTo>
                    <a:pt x="73" y="415"/>
                    <a:pt x="0" y="337"/>
                    <a:pt x="0" y="210"/>
                  </a:cubicBezTo>
                  <a:cubicBezTo>
                    <a:pt x="0" y="83"/>
                    <a:pt x="72" y="0"/>
                    <a:pt x="184" y="0"/>
                  </a:cubicBezTo>
                  <a:cubicBezTo>
                    <a:pt x="289" y="0"/>
                    <a:pt x="358" y="74"/>
                    <a:pt x="358" y="177"/>
                  </a:cubicBezTo>
                  <a:cubicBezTo>
                    <a:pt x="358" y="233"/>
                    <a:pt x="334" y="239"/>
                    <a:pt x="301" y="239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104" y="298"/>
                    <a:pt x="137" y="333"/>
                    <a:pt x="200" y="333"/>
                  </a:cubicBezTo>
                  <a:cubicBezTo>
                    <a:pt x="227" y="333"/>
                    <a:pt x="253" y="326"/>
                    <a:pt x="275" y="314"/>
                  </a:cubicBezTo>
                  <a:cubicBezTo>
                    <a:pt x="287" y="307"/>
                    <a:pt x="297" y="301"/>
                    <a:pt x="308" y="301"/>
                  </a:cubicBezTo>
                  <a:cubicBezTo>
                    <a:pt x="335" y="301"/>
                    <a:pt x="348" y="326"/>
                    <a:pt x="348" y="3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55C5816F-91C2-422E-9A34-6ABBC46505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" y="1017"/>
              <a:ext cx="49" cy="81"/>
            </a:xfrm>
            <a:custGeom>
              <a:avLst/>
              <a:gdLst>
                <a:gd name="T0" fmla="*/ 97 w 244"/>
                <a:gd name="T1" fmla="*/ 370 h 409"/>
                <a:gd name="T2" fmla="*/ 48 w 244"/>
                <a:gd name="T3" fmla="*/ 409 h 409"/>
                <a:gd name="T4" fmla="*/ 0 w 244"/>
                <a:gd name="T5" fmla="*/ 370 h 409"/>
                <a:gd name="T6" fmla="*/ 0 w 244"/>
                <a:gd name="T7" fmla="*/ 41 h 409"/>
                <a:gd name="T8" fmla="*/ 47 w 244"/>
                <a:gd name="T9" fmla="*/ 2 h 409"/>
                <a:gd name="T10" fmla="*/ 91 w 244"/>
                <a:gd name="T11" fmla="*/ 41 h 409"/>
                <a:gd name="T12" fmla="*/ 91 w 244"/>
                <a:gd name="T13" fmla="*/ 72 h 409"/>
                <a:gd name="T14" fmla="*/ 203 w 244"/>
                <a:gd name="T15" fmla="*/ 0 h 409"/>
                <a:gd name="T16" fmla="*/ 244 w 244"/>
                <a:gd name="T17" fmla="*/ 44 h 409"/>
                <a:gd name="T18" fmla="*/ 198 w 244"/>
                <a:gd name="T19" fmla="*/ 88 h 409"/>
                <a:gd name="T20" fmla="*/ 97 w 244"/>
                <a:gd name="T21" fmla="*/ 143 h 409"/>
                <a:gd name="T22" fmla="*/ 97 w 244"/>
                <a:gd name="T23" fmla="*/ 37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4" h="409">
                  <a:moveTo>
                    <a:pt x="97" y="370"/>
                  </a:moveTo>
                  <a:cubicBezTo>
                    <a:pt x="97" y="396"/>
                    <a:pt x="81" y="409"/>
                    <a:pt x="48" y="409"/>
                  </a:cubicBezTo>
                  <a:cubicBezTo>
                    <a:pt x="16" y="409"/>
                    <a:pt x="0" y="396"/>
                    <a:pt x="0" y="37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16" y="2"/>
                    <a:pt x="47" y="2"/>
                  </a:cubicBezTo>
                  <a:cubicBezTo>
                    <a:pt x="80" y="2"/>
                    <a:pt x="92" y="18"/>
                    <a:pt x="91" y="41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113" y="28"/>
                    <a:pt x="152" y="0"/>
                    <a:pt x="203" y="0"/>
                  </a:cubicBezTo>
                  <a:cubicBezTo>
                    <a:pt x="233" y="0"/>
                    <a:pt x="244" y="13"/>
                    <a:pt x="244" y="44"/>
                  </a:cubicBezTo>
                  <a:cubicBezTo>
                    <a:pt x="244" y="74"/>
                    <a:pt x="232" y="87"/>
                    <a:pt x="198" y="88"/>
                  </a:cubicBezTo>
                  <a:cubicBezTo>
                    <a:pt x="146" y="90"/>
                    <a:pt x="116" y="105"/>
                    <a:pt x="97" y="143"/>
                  </a:cubicBezTo>
                  <a:lnTo>
                    <a:pt x="97" y="3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3CC1FAEA-978F-4B9C-8EA5-7B9B131E2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" y="1017"/>
              <a:ext cx="71" cy="81"/>
            </a:xfrm>
            <a:custGeom>
              <a:avLst/>
              <a:gdLst>
                <a:gd name="T0" fmla="*/ 91 w 354"/>
                <a:gd name="T1" fmla="*/ 41 h 409"/>
                <a:gd name="T2" fmla="*/ 91 w 354"/>
                <a:gd name="T3" fmla="*/ 61 h 409"/>
                <a:gd name="T4" fmla="*/ 215 w 354"/>
                <a:gd name="T5" fmla="*/ 0 h 409"/>
                <a:gd name="T6" fmla="*/ 330 w 354"/>
                <a:gd name="T7" fmla="*/ 54 h 409"/>
                <a:gd name="T8" fmla="*/ 354 w 354"/>
                <a:gd name="T9" fmla="*/ 158 h 409"/>
                <a:gd name="T10" fmla="*/ 354 w 354"/>
                <a:gd name="T11" fmla="*/ 370 h 409"/>
                <a:gd name="T12" fmla="*/ 306 w 354"/>
                <a:gd name="T13" fmla="*/ 409 h 409"/>
                <a:gd name="T14" fmla="*/ 258 w 354"/>
                <a:gd name="T15" fmla="*/ 370 h 409"/>
                <a:gd name="T16" fmla="*/ 258 w 354"/>
                <a:gd name="T17" fmla="*/ 174 h 409"/>
                <a:gd name="T18" fmla="*/ 244 w 354"/>
                <a:gd name="T19" fmla="*/ 113 h 409"/>
                <a:gd name="T20" fmla="*/ 181 w 354"/>
                <a:gd name="T21" fmla="*/ 85 h 409"/>
                <a:gd name="T22" fmla="*/ 96 w 354"/>
                <a:gd name="T23" fmla="*/ 126 h 409"/>
                <a:gd name="T24" fmla="*/ 96 w 354"/>
                <a:gd name="T25" fmla="*/ 370 h 409"/>
                <a:gd name="T26" fmla="*/ 48 w 354"/>
                <a:gd name="T27" fmla="*/ 409 h 409"/>
                <a:gd name="T28" fmla="*/ 0 w 354"/>
                <a:gd name="T29" fmla="*/ 370 h 409"/>
                <a:gd name="T30" fmla="*/ 0 w 354"/>
                <a:gd name="T31" fmla="*/ 41 h 409"/>
                <a:gd name="T32" fmla="*/ 46 w 354"/>
                <a:gd name="T33" fmla="*/ 2 h 409"/>
                <a:gd name="T34" fmla="*/ 91 w 354"/>
                <a:gd name="T35" fmla="*/ 4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409">
                  <a:moveTo>
                    <a:pt x="91" y="41"/>
                  </a:moveTo>
                  <a:cubicBezTo>
                    <a:pt x="91" y="61"/>
                    <a:pt x="91" y="61"/>
                    <a:pt x="91" y="61"/>
                  </a:cubicBezTo>
                  <a:cubicBezTo>
                    <a:pt x="115" y="24"/>
                    <a:pt x="157" y="0"/>
                    <a:pt x="215" y="0"/>
                  </a:cubicBezTo>
                  <a:cubicBezTo>
                    <a:pt x="264" y="0"/>
                    <a:pt x="304" y="15"/>
                    <a:pt x="330" y="54"/>
                  </a:cubicBezTo>
                  <a:cubicBezTo>
                    <a:pt x="346" y="79"/>
                    <a:pt x="354" y="113"/>
                    <a:pt x="354" y="158"/>
                  </a:cubicBezTo>
                  <a:cubicBezTo>
                    <a:pt x="354" y="370"/>
                    <a:pt x="354" y="370"/>
                    <a:pt x="354" y="370"/>
                  </a:cubicBezTo>
                  <a:cubicBezTo>
                    <a:pt x="354" y="396"/>
                    <a:pt x="338" y="409"/>
                    <a:pt x="306" y="409"/>
                  </a:cubicBezTo>
                  <a:cubicBezTo>
                    <a:pt x="274" y="409"/>
                    <a:pt x="258" y="396"/>
                    <a:pt x="258" y="370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58" y="150"/>
                    <a:pt x="255" y="128"/>
                    <a:pt x="244" y="113"/>
                  </a:cubicBezTo>
                  <a:cubicBezTo>
                    <a:pt x="231" y="94"/>
                    <a:pt x="209" y="85"/>
                    <a:pt x="181" y="85"/>
                  </a:cubicBezTo>
                  <a:cubicBezTo>
                    <a:pt x="142" y="85"/>
                    <a:pt x="114" y="103"/>
                    <a:pt x="96" y="126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6" y="396"/>
                    <a:pt x="80" y="409"/>
                    <a:pt x="48" y="409"/>
                  </a:cubicBezTo>
                  <a:cubicBezTo>
                    <a:pt x="16" y="409"/>
                    <a:pt x="0" y="396"/>
                    <a:pt x="0" y="37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15" y="2"/>
                    <a:pt x="46" y="2"/>
                  </a:cubicBezTo>
                  <a:cubicBezTo>
                    <a:pt x="79" y="2"/>
                    <a:pt x="92" y="18"/>
                    <a:pt x="91" y="4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B27BA509-0D1D-4804-A34B-E8BFF0C34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2" y="1017"/>
              <a:ext cx="120" cy="81"/>
            </a:xfrm>
            <a:custGeom>
              <a:avLst/>
              <a:gdLst>
                <a:gd name="T0" fmla="*/ 90 w 601"/>
                <a:gd name="T1" fmla="*/ 41 h 409"/>
                <a:gd name="T2" fmla="*/ 90 w 601"/>
                <a:gd name="T3" fmla="*/ 61 h 409"/>
                <a:gd name="T4" fmla="*/ 213 w 601"/>
                <a:gd name="T5" fmla="*/ 0 h 409"/>
                <a:gd name="T6" fmla="*/ 334 w 601"/>
                <a:gd name="T7" fmla="*/ 75 h 409"/>
                <a:gd name="T8" fmla="*/ 466 w 601"/>
                <a:gd name="T9" fmla="*/ 0 h 409"/>
                <a:gd name="T10" fmla="*/ 576 w 601"/>
                <a:gd name="T11" fmla="*/ 54 h 409"/>
                <a:gd name="T12" fmla="*/ 601 w 601"/>
                <a:gd name="T13" fmla="*/ 158 h 409"/>
                <a:gd name="T14" fmla="*/ 601 w 601"/>
                <a:gd name="T15" fmla="*/ 370 h 409"/>
                <a:gd name="T16" fmla="*/ 553 w 601"/>
                <a:gd name="T17" fmla="*/ 409 h 409"/>
                <a:gd name="T18" fmla="*/ 505 w 601"/>
                <a:gd name="T19" fmla="*/ 370 h 409"/>
                <a:gd name="T20" fmla="*/ 505 w 601"/>
                <a:gd name="T21" fmla="*/ 174 h 409"/>
                <a:gd name="T22" fmla="*/ 489 w 601"/>
                <a:gd name="T23" fmla="*/ 111 h 409"/>
                <a:gd name="T24" fmla="*/ 429 w 601"/>
                <a:gd name="T25" fmla="*/ 85 h 409"/>
                <a:gd name="T26" fmla="*/ 348 w 601"/>
                <a:gd name="T27" fmla="*/ 127 h 409"/>
                <a:gd name="T28" fmla="*/ 348 w 601"/>
                <a:gd name="T29" fmla="*/ 370 h 409"/>
                <a:gd name="T30" fmla="*/ 300 w 601"/>
                <a:gd name="T31" fmla="*/ 409 h 409"/>
                <a:gd name="T32" fmla="*/ 252 w 601"/>
                <a:gd name="T33" fmla="*/ 370 h 409"/>
                <a:gd name="T34" fmla="*/ 252 w 601"/>
                <a:gd name="T35" fmla="*/ 169 h 409"/>
                <a:gd name="T36" fmla="*/ 237 w 601"/>
                <a:gd name="T37" fmla="*/ 111 h 409"/>
                <a:gd name="T38" fmla="*/ 177 w 601"/>
                <a:gd name="T39" fmla="*/ 85 h 409"/>
                <a:gd name="T40" fmla="*/ 96 w 601"/>
                <a:gd name="T41" fmla="*/ 127 h 409"/>
                <a:gd name="T42" fmla="*/ 96 w 601"/>
                <a:gd name="T43" fmla="*/ 370 h 409"/>
                <a:gd name="T44" fmla="*/ 48 w 601"/>
                <a:gd name="T45" fmla="*/ 409 h 409"/>
                <a:gd name="T46" fmla="*/ 0 w 601"/>
                <a:gd name="T47" fmla="*/ 370 h 409"/>
                <a:gd name="T48" fmla="*/ 0 w 601"/>
                <a:gd name="T49" fmla="*/ 41 h 409"/>
                <a:gd name="T50" fmla="*/ 46 w 601"/>
                <a:gd name="T51" fmla="*/ 2 h 409"/>
                <a:gd name="T52" fmla="*/ 90 w 601"/>
                <a:gd name="T53" fmla="*/ 4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1" h="409">
                  <a:moveTo>
                    <a:pt x="90" y="41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112" y="25"/>
                    <a:pt x="155" y="0"/>
                    <a:pt x="213" y="0"/>
                  </a:cubicBezTo>
                  <a:cubicBezTo>
                    <a:pt x="275" y="0"/>
                    <a:pt x="314" y="27"/>
                    <a:pt x="334" y="75"/>
                  </a:cubicBezTo>
                  <a:cubicBezTo>
                    <a:pt x="356" y="30"/>
                    <a:pt x="404" y="0"/>
                    <a:pt x="466" y="0"/>
                  </a:cubicBezTo>
                  <a:cubicBezTo>
                    <a:pt x="510" y="0"/>
                    <a:pt x="552" y="16"/>
                    <a:pt x="576" y="54"/>
                  </a:cubicBezTo>
                  <a:cubicBezTo>
                    <a:pt x="592" y="79"/>
                    <a:pt x="601" y="113"/>
                    <a:pt x="601" y="158"/>
                  </a:cubicBezTo>
                  <a:cubicBezTo>
                    <a:pt x="601" y="370"/>
                    <a:pt x="601" y="370"/>
                    <a:pt x="601" y="370"/>
                  </a:cubicBezTo>
                  <a:cubicBezTo>
                    <a:pt x="601" y="396"/>
                    <a:pt x="585" y="409"/>
                    <a:pt x="553" y="409"/>
                  </a:cubicBezTo>
                  <a:cubicBezTo>
                    <a:pt x="521" y="409"/>
                    <a:pt x="505" y="396"/>
                    <a:pt x="505" y="370"/>
                  </a:cubicBezTo>
                  <a:cubicBezTo>
                    <a:pt x="505" y="174"/>
                    <a:pt x="505" y="174"/>
                    <a:pt x="505" y="174"/>
                  </a:cubicBezTo>
                  <a:cubicBezTo>
                    <a:pt x="505" y="150"/>
                    <a:pt x="501" y="127"/>
                    <a:pt x="489" y="111"/>
                  </a:cubicBezTo>
                  <a:cubicBezTo>
                    <a:pt x="477" y="94"/>
                    <a:pt x="457" y="85"/>
                    <a:pt x="429" y="85"/>
                  </a:cubicBezTo>
                  <a:cubicBezTo>
                    <a:pt x="393" y="85"/>
                    <a:pt x="365" y="102"/>
                    <a:pt x="348" y="127"/>
                  </a:cubicBezTo>
                  <a:cubicBezTo>
                    <a:pt x="348" y="370"/>
                    <a:pt x="348" y="370"/>
                    <a:pt x="348" y="370"/>
                  </a:cubicBezTo>
                  <a:cubicBezTo>
                    <a:pt x="348" y="396"/>
                    <a:pt x="332" y="409"/>
                    <a:pt x="300" y="409"/>
                  </a:cubicBezTo>
                  <a:cubicBezTo>
                    <a:pt x="268" y="409"/>
                    <a:pt x="252" y="396"/>
                    <a:pt x="252" y="370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2" y="146"/>
                    <a:pt x="247" y="126"/>
                    <a:pt x="237" y="111"/>
                  </a:cubicBezTo>
                  <a:cubicBezTo>
                    <a:pt x="225" y="94"/>
                    <a:pt x="204" y="85"/>
                    <a:pt x="177" y="85"/>
                  </a:cubicBezTo>
                  <a:cubicBezTo>
                    <a:pt x="141" y="85"/>
                    <a:pt x="112" y="102"/>
                    <a:pt x="96" y="127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6" y="396"/>
                    <a:pt x="80" y="409"/>
                    <a:pt x="48" y="409"/>
                  </a:cubicBezTo>
                  <a:cubicBezTo>
                    <a:pt x="16" y="409"/>
                    <a:pt x="0" y="396"/>
                    <a:pt x="0" y="37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15" y="2"/>
                    <a:pt x="46" y="2"/>
                  </a:cubicBezTo>
                  <a:cubicBezTo>
                    <a:pt x="79" y="2"/>
                    <a:pt x="91" y="18"/>
                    <a:pt x="90" y="4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B719D193-BD8C-4C0F-BB2E-4B501713F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25" y="1016"/>
              <a:ext cx="72" cy="83"/>
            </a:xfrm>
            <a:custGeom>
              <a:avLst/>
              <a:gdLst>
                <a:gd name="T0" fmla="*/ 95 w 358"/>
                <a:gd name="T1" fmla="*/ 169 h 415"/>
                <a:gd name="T2" fmla="*/ 265 w 358"/>
                <a:gd name="T3" fmla="*/ 169 h 415"/>
                <a:gd name="T4" fmla="*/ 183 w 358"/>
                <a:gd name="T5" fmla="*/ 77 h 415"/>
                <a:gd name="T6" fmla="*/ 95 w 358"/>
                <a:gd name="T7" fmla="*/ 169 h 415"/>
                <a:gd name="T8" fmla="*/ 348 w 358"/>
                <a:gd name="T9" fmla="*/ 344 h 415"/>
                <a:gd name="T10" fmla="*/ 321 w 358"/>
                <a:gd name="T11" fmla="*/ 383 h 415"/>
                <a:gd name="T12" fmla="*/ 196 w 358"/>
                <a:gd name="T13" fmla="*/ 415 h 415"/>
                <a:gd name="T14" fmla="*/ 0 w 358"/>
                <a:gd name="T15" fmla="*/ 210 h 415"/>
                <a:gd name="T16" fmla="*/ 184 w 358"/>
                <a:gd name="T17" fmla="*/ 0 h 415"/>
                <a:gd name="T18" fmla="*/ 358 w 358"/>
                <a:gd name="T19" fmla="*/ 177 h 415"/>
                <a:gd name="T20" fmla="*/ 301 w 358"/>
                <a:gd name="T21" fmla="*/ 239 h 415"/>
                <a:gd name="T22" fmla="*/ 95 w 358"/>
                <a:gd name="T23" fmla="*/ 239 h 415"/>
                <a:gd name="T24" fmla="*/ 201 w 358"/>
                <a:gd name="T25" fmla="*/ 333 h 415"/>
                <a:gd name="T26" fmla="*/ 275 w 358"/>
                <a:gd name="T27" fmla="*/ 314 h 415"/>
                <a:gd name="T28" fmla="*/ 308 w 358"/>
                <a:gd name="T29" fmla="*/ 301 h 415"/>
                <a:gd name="T30" fmla="*/ 348 w 358"/>
                <a:gd name="T31" fmla="*/ 34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8" h="415">
                  <a:moveTo>
                    <a:pt x="95" y="169"/>
                  </a:moveTo>
                  <a:cubicBezTo>
                    <a:pt x="265" y="169"/>
                    <a:pt x="265" y="169"/>
                    <a:pt x="265" y="169"/>
                  </a:cubicBezTo>
                  <a:cubicBezTo>
                    <a:pt x="265" y="115"/>
                    <a:pt x="237" y="77"/>
                    <a:pt x="183" y="77"/>
                  </a:cubicBezTo>
                  <a:cubicBezTo>
                    <a:pt x="133" y="77"/>
                    <a:pt x="103" y="110"/>
                    <a:pt x="95" y="169"/>
                  </a:cubicBezTo>
                  <a:moveTo>
                    <a:pt x="348" y="344"/>
                  </a:moveTo>
                  <a:cubicBezTo>
                    <a:pt x="348" y="358"/>
                    <a:pt x="339" y="371"/>
                    <a:pt x="321" y="383"/>
                  </a:cubicBezTo>
                  <a:cubicBezTo>
                    <a:pt x="287" y="404"/>
                    <a:pt x="245" y="415"/>
                    <a:pt x="196" y="415"/>
                  </a:cubicBezTo>
                  <a:cubicBezTo>
                    <a:pt x="73" y="415"/>
                    <a:pt x="0" y="337"/>
                    <a:pt x="0" y="210"/>
                  </a:cubicBezTo>
                  <a:cubicBezTo>
                    <a:pt x="0" y="83"/>
                    <a:pt x="72" y="0"/>
                    <a:pt x="184" y="0"/>
                  </a:cubicBezTo>
                  <a:cubicBezTo>
                    <a:pt x="290" y="0"/>
                    <a:pt x="358" y="74"/>
                    <a:pt x="358" y="177"/>
                  </a:cubicBezTo>
                  <a:cubicBezTo>
                    <a:pt x="358" y="233"/>
                    <a:pt x="335" y="239"/>
                    <a:pt x="301" y="239"/>
                  </a:cubicBezTo>
                  <a:cubicBezTo>
                    <a:pt x="95" y="239"/>
                    <a:pt x="95" y="239"/>
                    <a:pt x="95" y="239"/>
                  </a:cubicBezTo>
                  <a:cubicBezTo>
                    <a:pt x="104" y="298"/>
                    <a:pt x="137" y="333"/>
                    <a:pt x="201" y="333"/>
                  </a:cubicBezTo>
                  <a:cubicBezTo>
                    <a:pt x="228" y="333"/>
                    <a:pt x="254" y="326"/>
                    <a:pt x="275" y="314"/>
                  </a:cubicBezTo>
                  <a:cubicBezTo>
                    <a:pt x="288" y="307"/>
                    <a:pt x="298" y="301"/>
                    <a:pt x="308" y="301"/>
                  </a:cubicBezTo>
                  <a:cubicBezTo>
                    <a:pt x="336" y="301"/>
                    <a:pt x="348" y="326"/>
                    <a:pt x="348" y="34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73BF7FE-D829-4DEE-B655-494D4866D2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1" y="1017"/>
              <a:ext cx="71" cy="81"/>
            </a:xfrm>
            <a:custGeom>
              <a:avLst/>
              <a:gdLst>
                <a:gd name="T0" fmla="*/ 91 w 354"/>
                <a:gd name="T1" fmla="*/ 41 h 409"/>
                <a:gd name="T2" fmla="*/ 91 w 354"/>
                <a:gd name="T3" fmla="*/ 61 h 409"/>
                <a:gd name="T4" fmla="*/ 215 w 354"/>
                <a:gd name="T5" fmla="*/ 0 h 409"/>
                <a:gd name="T6" fmla="*/ 329 w 354"/>
                <a:gd name="T7" fmla="*/ 54 h 409"/>
                <a:gd name="T8" fmla="*/ 354 w 354"/>
                <a:gd name="T9" fmla="*/ 158 h 409"/>
                <a:gd name="T10" fmla="*/ 354 w 354"/>
                <a:gd name="T11" fmla="*/ 370 h 409"/>
                <a:gd name="T12" fmla="*/ 306 w 354"/>
                <a:gd name="T13" fmla="*/ 409 h 409"/>
                <a:gd name="T14" fmla="*/ 258 w 354"/>
                <a:gd name="T15" fmla="*/ 370 h 409"/>
                <a:gd name="T16" fmla="*/ 258 w 354"/>
                <a:gd name="T17" fmla="*/ 174 h 409"/>
                <a:gd name="T18" fmla="*/ 244 w 354"/>
                <a:gd name="T19" fmla="*/ 113 h 409"/>
                <a:gd name="T20" fmla="*/ 181 w 354"/>
                <a:gd name="T21" fmla="*/ 85 h 409"/>
                <a:gd name="T22" fmla="*/ 96 w 354"/>
                <a:gd name="T23" fmla="*/ 126 h 409"/>
                <a:gd name="T24" fmla="*/ 96 w 354"/>
                <a:gd name="T25" fmla="*/ 370 h 409"/>
                <a:gd name="T26" fmla="*/ 48 w 354"/>
                <a:gd name="T27" fmla="*/ 409 h 409"/>
                <a:gd name="T28" fmla="*/ 0 w 354"/>
                <a:gd name="T29" fmla="*/ 370 h 409"/>
                <a:gd name="T30" fmla="*/ 0 w 354"/>
                <a:gd name="T31" fmla="*/ 41 h 409"/>
                <a:gd name="T32" fmla="*/ 46 w 354"/>
                <a:gd name="T33" fmla="*/ 2 h 409"/>
                <a:gd name="T34" fmla="*/ 91 w 354"/>
                <a:gd name="T35" fmla="*/ 4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409">
                  <a:moveTo>
                    <a:pt x="91" y="41"/>
                  </a:moveTo>
                  <a:cubicBezTo>
                    <a:pt x="91" y="61"/>
                    <a:pt x="91" y="61"/>
                    <a:pt x="91" y="61"/>
                  </a:cubicBezTo>
                  <a:cubicBezTo>
                    <a:pt x="115" y="24"/>
                    <a:pt x="157" y="0"/>
                    <a:pt x="215" y="0"/>
                  </a:cubicBezTo>
                  <a:cubicBezTo>
                    <a:pt x="264" y="0"/>
                    <a:pt x="304" y="15"/>
                    <a:pt x="329" y="54"/>
                  </a:cubicBezTo>
                  <a:cubicBezTo>
                    <a:pt x="346" y="79"/>
                    <a:pt x="354" y="113"/>
                    <a:pt x="354" y="158"/>
                  </a:cubicBezTo>
                  <a:cubicBezTo>
                    <a:pt x="354" y="370"/>
                    <a:pt x="354" y="370"/>
                    <a:pt x="354" y="370"/>
                  </a:cubicBezTo>
                  <a:cubicBezTo>
                    <a:pt x="354" y="396"/>
                    <a:pt x="338" y="409"/>
                    <a:pt x="306" y="409"/>
                  </a:cubicBezTo>
                  <a:cubicBezTo>
                    <a:pt x="274" y="409"/>
                    <a:pt x="258" y="396"/>
                    <a:pt x="258" y="370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58" y="150"/>
                    <a:pt x="255" y="128"/>
                    <a:pt x="244" y="113"/>
                  </a:cubicBezTo>
                  <a:cubicBezTo>
                    <a:pt x="231" y="94"/>
                    <a:pt x="209" y="85"/>
                    <a:pt x="181" y="85"/>
                  </a:cubicBezTo>
                  <a:cubicBezTo>
                    <a:pt x="142" y="85"/>
                    <a:pt x="114" y="103"/>
                    <a:pt x="96" y="126"/>
                  </a:cubicBezTo>
                  <a:cubicBezTo>
                    <a:pt x="96" y="370"/>
                    <a:pt x="96" y="370"/>
                    <a:pt x="96" y="370"/>
                  </a:cubicBezTo>
                  <a:cubicBezTo>
                    <a:pt x="96" y="396"/>
                    <a:pt x="80" y="409"/>
                    <a:pt x="48" y="409"/>
                  </a:cubicBezTo>
                  <a:cubicBezTo>
                    <a:pt x="16" y="409"/>
                    <a:pt x="0" y="396"/>
                    <a:pt x="0" y="37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5"/>
                    <a:pt x="15" y="2"/>
                    <a:pt x="46" y="2"/>
                  </a:cubicBezTo>
                  <a:cubicBezTo>
                    <a:pt x="79" y="2"/>
                    <a:pt x="92" y="18"/>
                    <a:pt x="91" y="4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BAC79809-97A8-4043-99FA-16194CD6D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993"/>
              <a:ext cx="63" cy="106"/>
            </a:xfrm>
            <a:custGeom>
              <a:avLst/>
              <a:gdLst>
                <a:gd name="T0" fmla="*/ 314 w 314"/>
                <a:gd name="T1" fmla="*/ 479 h 529"/>
                <a:gd name="T2" fmla="*/ 294 w 314"/>
                <a:gd name="T3" fmla="*/ 509 h 529"/>
                <a:gd name="T4" fmla="*/ 211 w 314"/>
                <a:gd name="T5" fmla="*/ 529 h 529"/>
                <a:gd name="T6" fmla="*/ 99 w 314"/>
                <a:gd name="T7" fmla="*/ 471 h 529"/>
                <a:gd name="T8" fmla="*/ 81 w 314"/>
                <a:gd name="T9" fmla="*/ 363 h 529"/>
                <a:gd name="T10" fmla="*/ 81 w 314"/>
                <a:gd name="T11" fmla="*/ 207 h 529"/>
                <a:gd name="T12" fmla="*/ 39 w 314"/>
                <a:gd name="T13" fmla="*/ 207 h 529"/>
                <a:gd name="T14" fmla="*/ 0 w 314"/>
                <a:gd name="T15" fmla="*/ 167 h 529"/>
                <a:gd name="T16" fmla="*/ 39 w 314"/>
                <a:gd name="T17" fmla="*/ 127 h 529"/>
                <a:gd name="T18" fmla="*/ 81 w 314"/>
                <a:gd name="T19" fmla="*/ 127 h 529"/>
                <a:gd name="T20" fmla="*/ 81 w 314"/>
                <a:gd name="T21" fmla="*/ 39 h 529"/>
                <a:gd name="T22" fmla="*/ 129 w 314"/>
                <a:gd name="T23" fmla="*/ 0 h 529"/>
                <a:gd name="T24" fmla="*/ 177 w 314"/>
                <a:gd name="T25" fmla="*/ 39 h 529"/>
                <a:gd name="T26" fmla="*/ 177 w 314"/>
                <a:gd name="T27" fmla="*/ 127 h 529"/>
                <a:gd name="T28" fmla="*/ 265 w 314"/>
                <a:gd name="T29" fmla="*/ 127 h 529"/>
                <a:gd name="T30" fmla="*/ 304 w 314"/>
                <a:gd name="T31" fmla="*/ 167 h 529"/>
                <a:gd name="T32" fmla="*/ 265 w 314"/>
                <a:gd name="T33" fmla="*/ 207 h 529"/>
                <a:gd name="T34" fmla="*/ 177 w 314"/>
                <a:gd name="T35" fmla="*/ 207 h 529"/>
                <a:gd name="T36" fmla="*/ 177 w 314"/>
                <a:gd name="T37" fmla="*/ 363 h 529"/>
                <a:gd name="T38" fmla="*/ 186 w 314"/>
                <a:gd name="T39" fmla="*/ 426 h 529"/>
                <a:gd name="T40" fmla="*/ 224 w 314"/>
                <a:gd name="T41" fmla="*/ 447 h 529"/>
                <a:gd name="T42" fmla="*/ 255 w 314"/>
                <a:gd name="T43" fmla="*/ 440 h 529"/>
                <a:gd name="T44" fmla="*/ 278 w 314"/>
                <a:gd name="T45" fmla="*/ 435 h 529"/>
                <a:gd name="T46" fmla="*/ 314 w 314"/>
                <a:gd name="T47" fmla="*/ 47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4" h="529">
                  <a:moveTo>
                    <a:pt x="314" y="479"/>
                  </a:moveTo>
                  <a:cubicBezTo>
                    <a:pt x="314" y="489"/>
                    <a:pt x="310" y="500"/>
                    <a:pt x="294" y="509"/>
                  </a:cubicBezTo>
                  <a:cubicBezTo>
                    <a:pt x="275" y="521"/>
                    <a:pt x="244" y="529"/>
                    <a:pt x="211" y="529"/>
                  </a:cubicBezTo>
                  <a:cubicBezTo>
                    <a:pt x="150" y="529"/>
                    <a:pt x="117" y="505"/>
                    <a:pt x="99" y="471"/>
                  </a:cubicBezTo>
                  <a:cubicBezTo>
                    <a:pt x="82" y="440"/>
                    <a:pt x="81" y="403"/>
                    <a:pt x="81" y="363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39" y="207"/>
                    <a:pt x="39" y="207"/>
                    <a:pt x="39" y="207"/>
                  </a:cubicBezTo>
                  <a:cubicBezTo>
                    <a:pt x="13" y="207"/>
                    <a:pt x="0" y="194"/>
                    <a:pt x="0" y="167"/>
                  </a:cubicBezTo>
                  <a:cubicBezTo>
                    <a:pt x="0" y="140"/>
                    <a:pt x="13" y="127"/>
                    <a:pt x="39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13"/>
                    <a:pt x="97" y="0"/>
                    <a:pt x="129" y="0"/>
                  </a:cubicBezTo>
                  <a:cubicBezTo>
                    <a:pt x="161" y="0"/>
                    <a:pt x="177" y="13"/>
                    <a:pt x="177" y="39"/>
                  </a:cubicBezTo>
                  <a:cubicBezTo>
                    <a:pt x="177" y="127"/>
                    <a:pt x="177" y="127"/>
                    <a:pt x="177" y="127"/>
                  </a:cubicBezTo>
                  <a:cubicBezTo>
                    <a:pt x="265" y="127"/>
                    <a:pt x="265" y="127"/>
                    <a:pt x="265" y="127"/>
                  </a:cubicBezTo>
                  <a:cubicBezTo>
                    <a:pt x="291" y="127"/>
                    <a:pt x="304" y="140"/>
                    <a:pt x="304" y="167"/>
                  </a:cubicBezTo>
                  <a:cubicBezTo>
                    <a:pt x="304" y="194"/>
                    <a:pt x="291" y="207"/>
                    <a:pt x="265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363"/>
                    <a:pt x="177" y="363"/>
                    <a:pt x="177" y="363"/>
                  </a:cubicBezTo>
                  <a:cubicBezTo>
                    <a:pt x="177" y="382"/>
                    <a:pt x="177" y="409"/>
                    <a:pt x="186" y="426"/>
                  </a:cubicBezTo>
                  <a:cubicBezTo>
                    <a:pt x="193" y="439"/>
                    <a:pt x="205" y="447"/>
                    <a:pt x="224" y="447"/>
                  </a:cubicBezTo>
                  <a:cubicBezTo>
                    <a:pt x="235" y="447"/>
                    <a:pt x="246" y="444"/>
                    <a:pt x="255" y="440"/>
                  </a:cubicBezTo>
                  <a:cubicBezTo>
                    <a:pt x="264" y="438"/>
                    <a:pt x="271" y="435"/>
                    <a:pt x="278" y="435"/>
                  </a:cubicBezTo>
                  <a:cubicBezTo>
                    <a:pt x="304" y="435"/>
                    <a:pt x="314" y="464"/>
                    <a:pt x="314" y="47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55645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slide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7836C0C-F62B-43BC-8893-AFBE0649D3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5778" y="1872051"/>
            <a:ext cx="8397041" cy="40419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AU" dirty="0"/>
              <a:t>Click to add text, or on the relevant icon at the centre of the placeholder to add: Table / Chart / SmartArt / Image / Media. There are 5 type styles in the template, available as List Levels. Press the Increase / Decrease button in the paragraph section of the home ribbon to move through the styles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13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9D2E38-B639-4E0B-9BDC-77CE83C33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79" y="1371602"/>
            <a:ext cx="3590240" cy="2317896"/>
          </a:xfrm>
          <a:noFill/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2pPr>
            <a:lvl3pPr marL="0" indent="0">
              <a:buNone/>
              <a:defRPr sz="2200">
                <a:latin typeface="Nunito" panose="00000800000000000000" pitchFamily="2" charset="0"/>
              </a:defRPr>
            </a:lvl3pPr>
            <a:lvl4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4pPr>
            <a:lvl5pPr>
              <a:lnSpc>
                <a:spcPct val="85000"/>
              </a:lnSpc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5pPr>
            <a:lvl6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6pPr>
            <a:lvl7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7pPr>
            <a:lvl8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8pPr>
            <a:lvl9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9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AU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CD152B5-CE32-4305-9AAB-00FE488260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3914158"/>
            <a:ext cx="3361571" cy="2133840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0A68C34-8A95-45A5-9E18-DE132A9C46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2001" y="1381532"/>
            <a:ext cx="4137824" cy="3579812"/>
          </a:xfrm>
          <a:noFill/>
        </p:spPr>
        <p:txBody>
          <a:bodyPr/>
          <a:lstStyle>
            <a:lvl1pPr>
              <a:spcBef>
                <a:spcPts val="600"/>
              </a:spcBef>
              <a:defRPr sz="1400" b="1"/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buNone/>
              <a:defRPr sz="1400"/>
            </a:lvl3pPr>
            <a:lvl4pPr>
              <a:spcBef>
                <a:spcPts val="0"/>
              </a:spcBef>
              <a:defRPr sz="1400" b="0"/>
            </a:lvl4pPr>
            <a:lvl5pPr>
              <a:defRPr sz="1400"/>
            </a:lvl5pPr>
            <a:lvl6pPr>
              <a:spcBef>
                <a:spcPts val="0"/>
              </a:spcBef>
              <a:defRPr sz="1400"/>
            </a:lvl6pPr>
            <a:lvl7pPr>
              <a:spcBef>
                <a:spcPts val="0"/>
              </a:spcBef>
              <a:defRPr sz="1400"/>
            </a:lvl7pPr>
            <a:lvl8pPr>
              <a:spcBef>
                <a:spcPts val="0"/>
              </a:spcBef>
              <a:defRPr sz="1400"/>
            </a:lvl8pPr>
            <a:lvl9pPr>
              <a:spcBef>
                <a:spcPts val="0"/>
              </a:spcBef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5200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9D2E38-B639-4E0B-9BDC-77CE83C33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5688" y="1371604"/>
            <a:ext cx="3590240" cy="2312579"/>
          </a:xfrm>
          <a:noFill/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2pPr>
            <a:lvl3pPr marL="0" indent="0">
              <a:buNone/>
              <a:defRPr sz="2200">
                <a:latin typeface="Nunito" panose="00000800000000000000" pitchFamily="2" charset="0"/>
              </a:defRPr>
            </a:lvl3pPr>
            <a:lvl4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4pPr>
            <a:lvl5pPr>
              <a:lnSpc>
                <a:spcPct val="85000"/>
              </a:lnSpc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5pPr>
            <a:lvl6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6pPr>
            <a:lvl7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7pPr>
            <a:lvl8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8pPr>
            <a:lvl9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9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AU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CD152B5-CE32-4305-9AAB-00FE488260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89008" y="3914158"/>
            <a:ext cx="3361571" cy="2133840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0A68C34-8A95-45A5-9E18-DE132A9C46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2356" y="1381532"/>
            <a:ext cx="4137824" cy="3579812"/>
          </a:xfrm>
          <a:noFill/>
        </p:spPr>
        <p:txBody>
          <a:bodyPr/>
          <a:lstStyle>
            <a:lvl1pPr>
              <a:spcBef>
                <a:spcPts val="600"/>
              </a:spcBef>
              <a:defRPr sz="1400" b="1"/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buNone/>
              <a:defRPr sz="1400"/>
            </a:lvl3pPr>
            <a:lvl4pPr>
              <a:spcBef>
                <a:spcPts val="0"/>
              </a:spcBef>
              <a:defRPr sz="1400" b="0"/>
            </a:lvl4pPr>
            <a:lvl5pPr>
              <a:defRPr sz="1400"/>
            </a:lvl5pPr>
            <a:lvl6pPr>
              <a:spcBef>
                <a:spcPts val="0"/>
              </a:spcBef>
              <a:defRPr sz="1400"/>
            </a:lvl6pPr>
            <a:lvl7pPr>
              <a:spcBef>
                <a:spcPts val="0"/>
              </a:spcBef>
              <a:defRPr sz="1400"/>
            </a:lvl7pPr>
            <a:lvl8pPr>
              <a:spcBef>
                <a:spcPts val="0"/>
              </a:spcBef>
              <a:defRPr sz="1400"/>
            </a:lvl8pPr>
            <a:lvl9pPr>
              <a:spcBef>
                <a:spcPts val="0"/>
              </a:spcBef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344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F5A6E-6889-4DD3-95D0-2217BC45EE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62571" y="1466987"/>
            <a:ext cx="4481429" cy="4581011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981C6-8E47-4B22-BB7D-2C2CA46A1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77" y="1368317"/>
            <a:ext cx="3647587" cy="46796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6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F5A6E-6889-4DD3-95D0-2217BC45EE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62571" y="1466987"/>
            <a:ext cx="4481429" cy="2216928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981C6-8E47-4B22-BB7D-2C2CA46A1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77" y="1368317"/>
            <a:ext cx="3647587" cy="46796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BDB8367-8AF1-4A55-AD58-4E78C67A44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62571" y="3831069"/>
            <a:ext cx="4481429" cy="2216928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610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058C39-2BE5-4632-8CFF-1A4F7C3D538C}"/>
              </a:ext>
            </a:extLst>
          </p:cNvPr>
          <p:cNvSpPr/>
          <p:nvPr userDrawn="1"/>
        </p:nvSpPr>
        <p:spPr>
          <a:xfrm>
            <a:off x="4662570" y="1466986"/>
            <a:ext cx="4481430" cy="45810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981C6-8E47-4B22-BB7D-2C2CA46A1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77" y="1368317"/>
            <a:ext cx="3647587" cy="46796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4FD2AD0-168B-4E57-B008-00239BB7AF4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934857" y="1954592"/>
            <a:ext cx="3883367" cy="3502781"/>
          </a:xfrm>
          <a:noFill/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618093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058C39-2BE5-4632-8CFF-1A4F7C3D538C}"/>
              </a:ext>
            </a:extLst>
          </p:cNvPr>
          <p:cNvSpPr/>
          <p:nvPr userDrawn="1"/>
        </p:nvSpPr>
        <p:spPr>
          <a:xfrm>
            <a:off x="4662570" y="1466986"/>
            <a:ext cx="4481430" cy="458101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981C6-8E47-4B22-BB7D-2C2CA46A15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5777" y="1368317"/>
            <a:ext cx="3647587" cy="46796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FB250B-9089-4E22-A889-850AE883E59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33975" y="1973263"/>
            <a:ext cx="3575050" cy="36004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Graphic chart</a:t>
            </a:r>
          </a:p>
        </p:txBody>
      </p:sp>
    </p:spTree>
    <p:extLst>
      <p:ext uri="{BB962C8B-B14F-4D97-AF65-F5344CB8AC3E}">
        <p14:creationId xmlns:p14="http://schemas.microsoft.com/office/powerpoint/2010/main" val="346742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A26F4BF-C61C-4FCD-9CCA-B520A974D90E}"/>
              </a:ext>
            </a:extLst>
          </p:cNvPr>
          <p:cNvSpPr txBox="1"/>
          <p:nvPr userDrawn="1"/>
        </p:nvSpPr>
        <p:spPr>
          <a:xfrm>
            <a:off x="339054" y="2321995"/>
            <a:ext cx="4126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500" b="1" cap="all" spc="-100" baseline="0" dirty="0">
                <a:latin typeface="Nunito" panose="00000800000000000000" pitchFamily="2" charset="0"/>
              </a:rPr>
              <a:t>Thank you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36E3C-E12F-46F9-83BE-614EB05C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FD653-7E86-482C-B376-C4AD811DA008}"/>
              </a:ext>
            </a:extLst>
          </p:cNvPr>
          <p:cNvSpPr txBox="1"/>
          <p:nvPr userDrawn="1"/>
        </p:nvSpPr>
        <p:spPr>
          <a:xfrm>
            <a:off x="339053" y="5742408"/>
            <a:ext cx="179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spc="-20" baseline="0" dirty="0">
                <a:solidFill>
                  <a:schemeClr val="tx1"/>
                </a:solidFill>
              </a:rPr>
              <a:t>@ANZSOG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02478CE4-1321-4125-B2D1-81BB49AD07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836" y="6189437"/>
            <a:ext cx="1529255" cy="241298"/>
            <a:chOff x="1338" y="4022"/>
            <a:chExt cx="488" cy="77"/>
          </a:xfrm>
          <a:solidFill>
            <a:schemeClr val="tx1"/>
          </a:solidFill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DFA20B9-8ADC-4D93-A136-C16150B96F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4023"/>
              <a:ext cx="35" cy="71"/>
            </a:xfrm>
            <a:custGeom>
              <a:avLst/>
              <a:gdLst>
                <a:gd name="T0" fmla="*/ 107 w 171"/>
                <a:gd name="T1" fmla="*/ 126 h 350"/>
                <a:gd name="T2" fmla="*/ 171 w 171"/>
                <a:gd name="T3" fmla="*/ 126 h 350"/>
                <a:gd name="T4" fmla="*/ 168 w 171"/>
                <a:gd name="T5" fmla="*/ 186 h 350"/>
                <a:gd name="T6" fmla="*/ 107 w 171"/>
                <a:gd name="T7" fmla="*/ 186 h 350"/>
                <a:gd name="T8" fmla="*/ 107 w 171"/>
                <a:gd name="T9" fmla="*/ 350 h 350"/>
                <a:gd name="T10" fmla="*/ 43 w 171"/>
                <a:gd name="T11" fmla="*/ 350 h 350"/>
                <a:gd name="T12" fmla="*/ 43 w 171"/>
                <a:gd name="T13" fmla="*/ 186 h 350"/>
                <a:gd name="T14" fmla="*/ 0 w 171"/>
                <a:gd name="T15" fmla="*/ 186 h 350"/>
                <a:gd name="T16" fmla="*/ 0 w 171"/>
                <a:gd name="T17" fmla="*/ 126 h 350"/>
                <a:gd name="T18" fmla="*/ 43 w 171"/>
                <a:gd name="T19" fmla="*/ 126 h 350"/>
                <a:gd name="T20" fmla="*/ 43 w 171"/>
                <a:gd name="T21" fmla="*/ 123 h 350"/>
                <a:gd name="T22" fmla="*/ 43 w 171"/>
                <a:gd name="T23" fmla="*/ 76 h 350"/>
                <a:gd name="T24" fmla="*/ 58 w 171"/>
                <a:gd name="T25" fmla="*/ 30 h 350"/>
                <a:gd name="T26" fmla="*/ 102 w 171"/>
                <a:gd name="T27" fmla="*/ 3 h 350"/>
                <a:gd name="T28" fmla="*/ 142 w 171"/>
                <a:gd name="T29" fmla="*/ 0 h 350"/>
                <a:gd name="T30" fmla="*/ 169 w 171"/>
                <a:gd name="T31" fmla="*/ 2 h 350"/>
                <a:gd name="T32" fmla="*/ 170 w 171"/>
                <a:gd name="T33" fmla="*/ 2 h 350"/>
                <a:gd name="T34" fmla="*/ 169 w 171"/>
                <a:gd name="T35" fmla="*/ 58 h 350"/>
                <a:gd name="T36" fmla="*/ 165 w 171"/>
                <a:gd name="T37" fmla="*/ 58 h 350"/>
                <a:gd name="T38" fmla="*/ 125 w 171"/>
                <a:gd name="T39" fmla="*/ 58 h 350"/>
                <a:gd name="T40" fmla="*/ 107 w 171"/>
                <a:gd name="T41" fmla="*/ 76 h 350"/>
                <a:gd name="T42" fmla="*/ 107 w 171"/>
                <a:gd name="T43" fmla="*/ 126 h 350"/>
                <a:gd name="T44" fmla="*/ 107 w 171"/>
                <a:gd name="T45" fmla="*/ 12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350">
                  <a:moveTo>
                    <a:pt x="107" y="126"/>
                  </a:moveTo>
                  <a:cubicBezTo>
                    <a:pt x="171" y="126"/>
                    <a:pt x="171" y="126"/>
                    <a:pt x="171" y="126"/>
                  </a:cubicBezTo>
                  <a:cubicBezTo>
                    <a:pt x="170" y="146"/>
                    <a:pt x="169" y="166"/>
                    <a:pt x="168" y="186"/>
                  </a:cubicBezTo>
                  <a:cubicBezTo>
                    <a:pt x="107" y="186"/>
                    <a:pt x="107" y="186"/>
                    <a:pt x="107" y="186"/>
                  </a:cubicBezTo>
                  <a:cubicBezTo>
                    <a:pt x="107" y="350"/>
                    <a:pt x="107" y="350"/>
                    <a:pt x="107" y="350"/>
                  </a:cubicBezTo>
                  <a:cubicBezTo>
                    <a:pt x="43" y="350"/>
                    <a:pt x="43" y="350"/>
                    <a:pt x="43" y="35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07"/>
                    <a:pt x="43" y="91"/>
                    <a:pt x="43" y="76"/>
                  </a:cubicBezTo>
                  <a:cubicBezTo>
                    <a:pt x="44" y="59"/>
                    <a:pt x="48" y="43"/>
                    <a:pt x="58" y="30"/>
                  </a:cubicBezTo>
                  <a:cubicBezTo>
                    <a:pt x="69" y="15"/>
                    <a:pt x="85" y="7"/>
                    <a:pt x="102" y="3"/>
                  </a:cubicBezTo>
                  <a:cubicBezTo>
                    <a:pt x="116" y="0"/>
                    <a:pt x="129" y="0"/>
                    <a:pt x="142" y="0"/>
                  </a:cubicBezTo>
                  <a:cubicBezTo>
                    <a:pt x="151" y="1"/>
                    <a:pt x="160" y="1"/>
                    <a:pt x="169" y="2"/>
                  </a:cubicBezTo>
                  <a:cubicBezTo>
                    <a:pt x="169" y="2"/>
                    <a:pt x="170" y="2"/>
                    <a:pt x="170" y="2"/>
                  </a:cubicBezTo>
                  <a:cubicBezTo>
                    <a:pt x="170" y="21"/>
                    <a:pt x="170" y="40"/>
                    <a:pt x="169" y="58"/>
                  </a:cubicBezTo>
                  <a:cubicBezTo>
                    <a:pt x="168" y="58"/>
                    <a:pt x="166" y="58"/>
                    <a:pt x="165" y="58"/>
                  </a:cubicBezTo>
                  <a:cubicBezTo>
                    <a:pt x="152" y="58"/>
                    <a:pt x="139" y="58"/>
                    <a:pt x="125" y="58"/>
                  </a:cubicBezTo>
                  <a:cubicBezTo>
                    <a:pt x="114" y="59"/>
                    <a:pt x="108" y="65"/>
                    <a:pt x="107" y="76"/>
                  </a:cubicBezTo>
                  <a:cubicBezTo>
                    <a:pt x="107" y="93"/>
                    <a:pt x="107" y="109"/>
                    <a:pt x="107" y="126"/>
                  </a:cubicBezTo>
                  <a:cubicBezTo>
                    <a:pt x="107" y="126"/>
                    <a:pt x="107" y="126"/>
                    <a:pt x="107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4B99139C-09B9-4331-8DD8-A65E5DDB5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8" y="4045"/>
              <a:ext cx="49" cy="50"/>
            </a:xfrm>
            <a:custGeom>
              <a:avLst/>
              <a:gdLst>
                <a:gd name="T0" fmla="*/ 79 w 241"/>
                <a:gd name="T1" fmla="*/ 6 h 245"/>
                <a:gd name="T2" fmla="*/ 79 w 241"/>
                <a:gd name="T3" fmla="*/ 38 h 245"/>
                <a:gd name="T4" fmla="*/ 79 w 241"/>
                <a:gd name="T5" fmla="*/ 39 h 245"/>
                <a:gd name="T6" fmla="*/ 81 w 241"/>
                <a:gd name="T7" fmla="*/ 36 h 245"/>
                <a:gd name="T8" fmla="*/ 109 w 241"/>
                <a:gd name="T9" fmla="*/ 10 h 245"/>
                <a:gd name="T10" fmla="*/ 139 w 241"/>
                <a:gd name="T11" fmla="*/ 1 h 245"/>
                <a:gd name="T12" fmla="*/ 181 w 241"/>
                <a:gd name="T13" fmla="*/ 5 h 245"/>
                <a:gd name="T14" fmla="*/ 231 w 241"/>
                <a:gd name="T15" fmla="*/ 51 h 245"/>
                <a:gd name="T16" fmla="*/ 240 w 241"/>
                <a:gd name="T17" fmla="*/ 87 h 245"/>
                <a:gd name="T18" fmla="*/ 241 w 241"/>
                <a:gd name="T19" fmla="*/ 111 h 245"/>
                <a:gd name="T20" fmla="*/ 241 w 241"/>
                <a:gd name="T21" fmla="*/ 240 h 245"/>
                <a:gd name="T22" fmla="*/ 241 w 241"/>
                <a:gd name="T23" fmla="*/ 244 h 245"/>
                <a:gd name="T24" fmla="*/ 162 w 241"/>
                <a:gd name="T25" fmla="*/ 244 h 245"/>
                <a:gd name="T26" fmla="*/ 162 w 241"/>
                <a:gd name="T27" fmla="*/ 240 h 245"/>
                <a:gd name="T28" fmla="*/ 162 w 241"/>
                <a:gd name="T29" fmla="*/ 184 h 245"/>
                <a:gd name="T30" fmla="*/ 162 w 241"/>
                <a:gd name="T31" fmla="*/ 117 h 245"/>
                <a:gd name="T32" fmla="*/ 159 w 241"/>
                <a:gd name="T33" fmla="*/ 93 h 245"/>
                <a:gd name="T34" fmla="*/ 152 w 241"/>
                <a:gd name="T35" fmla="*/ 77 h 245"/>
                <a:gd name="T36" fmla="*/ 128 w 241"/>
                <a:gd name="T37" fmla="*/ 63 h 245"/>
                <a:gd name="T38" fmla="*/ 112 w 241"/>
                <a:gd name="T39" fmla="*/ 64 h 245"/>
                <a:gd name="T40" fmla="*/ 90 w 241"/>
                <a:gd name="T41" fmla="*/ 78 h 245"/>
                <a:gd name="T42" fmla="*/ 79 w 241"/>
                <a:gd name="T43" fmla="*/ 105 h 245"/>
                <a:gd name="T44" fmla="*/ 79 w 241"/>
                <a:gd name="T45" fmla="*/ 114 h 245"/>
                <a:gd name="T46" fmla="*/ 79 w 241"/>
                <a:gd name="T47" fmla="*/ 240 h 245"/>
                <a:gd name="T48" fmla="*/ 79 w 241"/>
                <a:gd name="T49" fmla="*/ 244 h 245"/>
                <a:gd name="T50" fmla="*/ 0 w 241"/>
                <a:gd name="T51" fmla="*/ 244 h 245"/>
                <a:gd name="T52" fmla="*/ 0 w 241"/>
                <a:gd name="T53" fmla="*/ 6 h 245"/>
                <a:gd name="T54" fmla="*/ 79 w 241"/>
                <a:gd name="T55" fmla="*/ 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1" h="245">
                  <a:moveTo>
                    <a:pt x="79" y="6"/>
                  </a:move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9"/>
                    <a:pt x="79" y="39"/>
                  </a:cubicBezTo>
                  <a:cubicBezTo>
                    <a:pt x="80" y="38"/>
                    <a:pt x="81" y="37"/>
                    <a:pt x="81" y="36"/>
                  </a:cubicBezTo>
                  <a:cubicBezTo>
                    <a:pt x="89" y="25"/>
                    <a:pt x="98" y="16"/>
                    <a:pt x="109" y="10"/>
                  </a:cubicBezTo>
                  <a:cubicBezTo>
                    <a:pt x="119" y="5"/>
                    <a:pt x="129" y="2"/>
                    <a:pt x="139" y="1"/>
                  </a:cubicBezTo>
                  <a:cubicBezTo>
                    <a:pt x="153" y="0"/>
                    <a:pt x="167" y="1"/>
                    <a:pt x="181" y="5"/>
                  </a:cubicBezTo>
                  <a:cubicBezTo>
                    <a:pt x="204" y="12"/>
                    <a:pt x="221" y="28"/>
                    <a:pt x="231" y="51"/>
                  </a:cubicBezTo>
                  <a:cubicBezTo>
                    <a:pt x="236" y="62"/>
                    <a:pt x="239" y="75"/>
                    <a:pt x="240" y="87"/>
                  </a:cubicBezTo>
                  <a:cubicBezTo>
                    <a:pt x="241" y="95"/>
                    <a:pt x="241" y="103"/>
                    <a:pt x="241" y="111"/>
                  </a:cubicBezTo>
                  <a:cubicBezTo>
                    <a:pt x="241" y="154"/>
                    <a:pt x="241" y="197"/>
                    <a:pt x="241" y="240"/>
                  </a:cubicBezTo>
                  <a:cubicBezTo>
                    <a:pt x="241" y="244"/>
                    <a:pt x="241" y="244"/>
                    <a:pt x="241" y="244"/>
                  </a:cubicBezTo>
                  <a:cubicBezTo>
                    <a:pt x="239" y="244"/>
                    <a:pt x="169" y="245"/>
                    <a:pt x="162" y="244"/>
                  </a:cubicBezTo>
                  <a:cubicBezTo>
                    <a:pt x="162" y="243"/>
                    <a:pt x="162" y="242"/>
                    <a:pt x="162" y="240"/>
                  </a:cubicBezTo>
                  <a:cubicBezTo>
                    <a:pt x="162" y="222"/>
                    <a:pt x="162" y="203"/>
                    <a:pt x="162" y="184"/>
                  </a:cubicBezTo>
                  <a:cubicBezTo>
                    <a:pt x="162" y="162"/>
                    <a:pt x="162" y="139"/>
                    <a:pt x="162" y="117"/>
                  </a:cubicBezTo>
                  <a:cubicBezTo>
                    <a:pt x="162" y="109"/>
                    <a:pt x="161" y="101"/>
                    <a:pt x="159" y="93"/>
                  </a:cubicBezTo>
                  <a:cubicBezTo>
                    <a:pt x="158" y="87"/>
                    <a:pt x="156" y="82"/>
                    <a:pt x="152" y="77"/>
                  </a:cubicBezTo>
                  <a:cubicBezTo>
                    <a:pt x="146" y="69"/>
                    <a:pt x="138" y="64"/>
                    <a:pt x="128" y="63"/>
                  </a:cubicBezTo>
                  <a:cubicBezTo>
                    <a:pt x="122" y="63"/>
                    <a:pt x="117" y="63"/>
                    <a:pt x="112" y="64"/>
                  </a:cubicBezTo>
                  <a:cubicBezTo>
                    <a:pt x="103" y="66"/>
                    <a:pt x="96" y="71"/>
                    <a:pt x="90" y="78"/>
                  </a:cubicBezTo>
                  <a:cubicBezTo>
                    <a:pt x="83" y="86"/>
                    <a:pt x="79" y="95"/>
                    <a:pt x="79" y="105"/>
                  </a:cubicBezTo>
                  <a:cubicBezTo>
                    <a:pt x="79" y="108"/>
                    <a:pt x="79" y="111"/>
                    <a:pt x="79" y="114"/>
                  </a:cubicBezTo>
                  <a:cubicBezTo>
                    <a:pt x="79" y="156"/>
                    <a:pt x="79" y="198"/>
                    <a:pt x="79" y="240"/>
                  </a:cubicBezTo>
                  <a:cubicBezTo>
                    <a:pt x="79" y="244"/>
                    <a:pt x="79" y="244"/>
                    <a:pt x="79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165"/>
                    <a:pt x="1" y="86"/>
                    <a:pt x="0" y="6"/>
                  </a:cubicBezTo>
                  <a:cubicBezTo>
                    <a:pt x="2" y="6"/>
                    <a:pt x="76" y="6"/>
                    <a:pt x="79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3CF0F54-E5C2-4A54-ABE1-2D13CAB3BB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4" y="4046"/>
              <a:ext cx="16" cy="49"/>
            </a:xfrm>
            <a:custGeom>
              <a:avLst/>
              <a:gdLst>
                <a:gd name="T0" fmla="*/ 0 w 79"/>
                <a:gd name="T1" fmla="*/ 0 h 238"/>
                <a:gd name="T2" fmla="*/ 78 w 79"/>
                <a:gd name="T3" fmla="*/ 0 h 238"/>
                <a:gd name="T4" fmla="*/ 79 w 79"/>
                <a:gd name="T5" fmla="*/ 238 h 238"/>
                <a:gd name="T6" fmla="*/ 0 w 79"/>
                <a:gd name="T7" fmla="*/ 238 h 238"/>
                <a:gd name="T8" fmla="*/ 0 w 79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38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9" y="2"/>
                    <a:pt x="79" y="235"/>
                    <a:pt x="79" y="238"/>
                  </a:cubicBezTo>
                  <a:cubicBezTo>
                    <a:pt x="0" y="238"/>
                    <a:pt x="0" y="238"/>
                    <a:pt x="0" y="2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B3FEBC9-7EE9-42FD-B310-54E825C07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2" y="4023"/>
              <a:ext cx="19" cy="17"/>
            </a:xfrm>
            <a:custGeom>
              <a:avLst/>
              <a:gdLst>
                <a:gd name="T0" fmla="*/ 44 w 91"/>
                <a:gd name="T1" fmla="*/ 0 h 83"/>
                <a:gd name="T2" fmla="*/ 63 w 91"/>
                <a:gd name="T3" fmla="*/ 3 h 83"/>
                <a:gd name="T4" fmla="*/ 89 w 91"/>
                <a:gd name="T5" fmla="*/ 37 h 83"/>
                <a:gd name="T6" fmla="*/ 74 w 91"/>
                <a:gd name="T7" fmla="*/ 73 h 83"/>
                <a:gd name="T8" fmla="*/ 52 w 91"/>
                <a:gd name="T9" fmla="*/ 82 h 83"/>
                <a:gd name="T10" fmla="*/ 28 w 91"/>
                <a:gd name="T11" fmla="*/ 80 h 83"/>
                <a:gd name="T12" fmla="*/ 0 w 91"/>
                <a:gd name="T13" fmla="*/ 42 h 83"/>
                <a:gd name="T14" fmla="*/ 34 w 91"/>
                <a:gd name="T15" fmla="*/ 1 h 83"/>
                <a:gd name="T16" fmla="*/ 38 w 91"/>
                <a:gd name="T17" fmla="*/ 1 h 83"/>
                <a:gd name="T18" fmla="*/ 44 w 91"/>
                <a:gd name="T1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3">
                  <a:moveTo>
                    <a:pt x="44" y="0"/>
                  </a:moveTo>
                  <a:cubicBezTo>
                    <a:pt x="51" y="0"/>
                    <a:pt x="57" y="1"/>
                    <a:pt x="63" y="3"/>
                  </a:cubicBezTo>
                  <a:cubicBezTo>
                    <a:pt x="78" y="9"/>
                    <a:pt x="87" y="21"/>
                    <a:pt x="89" y="37"/>
                  </a:cubicBezTo>
                  <a:cubicBezTo>
                    <a:pt x="91" y="51"/>
                    <a:pt x="86" y="64"/>
                    <a:pt x="74" y="73"/>
                  </a:cubicBezTo>
                  <a:cubicBezTo>
                    <a:pt x="68" y="78"/>
                    <a:pt x="60" y="81"/>
                    <a:pt x="52" y="82"/>
                  </a:cubicBezTo>
                  <a:cubicBezTo>
                    <a:pt x="44" y="83"/>
                    <a:pt x="36" y="83"/>
                    <a:pt x="28" y="80"/>
                  </a:cubicBezTo>
                  <a:cubicBezTo>
                    <a:pt x="11" y="74"/>
                    <a:pt x="0" y="60"/>
                    <a:pt x="0" y="42"/>
                  </a:cubicBezTo>
                  <a:cubicBezTo>
                    <a:pt x="0" y="23"/>
                    <a:pt x="11" y="6"/>
                    <a:pt x="34" y="1"/>
                  </a:cubicBezTo>
                  <a:cubicBezTo>
                    <a:pt x="36" y="1"/>
                    <a:pt x="37" y="1"/>
                    <a:pt x="38" y="1"/>
                  </a:cubicBezTo>
                  <a:cubicBezTo>
                    <a:pt x="41" y="0"/>
                    <a:pt x="43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A631F8A-EEDB-4558-890C-69A07786B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2" y="4028"/>
              <a:ext cx="94" cy="66"/>
            </a:xfrm>
            <a:custGeom>
              <a:avLst/>
              <a:gdLst>
                <a:gd name="T0" fmla="*/ 185 w 463"/>
                <a:gd name="T1" fmla="*/ 93 h 324"/>
                <a:gd name="T2" fmla="*/ 185 w 463"/>
                <a:gd name="T3" fmla="*/ 231 h 324"/>
                <a:gd name="T4" fmla="*/ 306 w 463"/>
                <a:gd name="T5" fmla="*/ 162 h 324"/>
                <a:gd name="T6" fmla="*/ 185 w 463"/>
                <a:gd name="T7" fmla="*/ 93 h 324"/>
                <a:gd name="T8" fmla="*/ 202 w 463"/>
                <a:gd name="T9" fmla="*/ 0 h 324"/>
                <a:gd name="T10" fmla="*/ 263 w 463"/>
                <a:gd name="T11" fmla="*/ 0 h 324"/>
                <a:gd name="T12" fmla="*/ 264 w 463"/>
                <a:gd name="T13" fmla="*/ 1 h 324"/>
                <a:gd name="T14" fmla="*/ 284 w 463"/>
                <a:gd name="T15" fmla="*/ 1 h 324"/>
                <a:gd name="T16" fmla="*/ 333 w 463"/>
                <a:gd name="T17" fmla="*/ 3 h 324"/>
                <a:gd name="T18" fmla="*/ 376 w 463"/>
                <a:gd name="T19" fmla="*/ 5 h 324"/>
                <a:gd name="T20" fmla="*/ 408 w 463"/>
                <a:gd name="T21" fmla="*/ 9 h 324"/>
                <a:gd name="T22" fmla="*/ 453 w 463"/>
                <a:gd name="T23" fmla="*/ 50 h 324"/>
                <a:gd name="T24" fmla="*/ 460 w 463"/>
                <a:gd name="T25" fmla="*/ 95 h 324"/>
                <a:gd name="T26" fmla="*/ 463 w 463"/>
                <a:gd name="T27" fmla="*/ 143 h 324"/>
                <a:gd name="T28" fmla="*/ 463 w 463"/>
                <a:gd name="T29" fmla="*/ 146 h 324"/>
                <a:gd name="T30" fmla="*/ 463 w 463"/>
                <a:gd name="T31" fmla="*/ 179 h 324"/>
                <a:gd name="T32" fmla="*/ 463 w 463"/>
                <a:gd name="T33" fmla="*/ 180 h 324"/>
                <a:gd name="T34" fmla="*/ 463 w 463"/>
                <a:gd name="T35" fmla="*/ 194 h 324"/>
                <a:gd name="T36" fmla="*/ 459 w 463"/>
                <a:gd name="T37" fmla="*/ 240 h 324"/>
                <a:gd name="T38" fmla="*/ 454 w 463"/>
                <a:gd name="T39" fmla="*/ 272 h 324"/>
                <a:gd name="T40" fmla="*/ 415 w 463"/>
                <a:gd name="T41" fmla="*/ 314 h 324"/>
                <a:gd name="T42" fmla="*/ 389 w 463"/>
                <a:gd name="T43" fmla="*/ 319 h 324"/>
                <a:gd name="T44" fmla="*/ 336 w 463"/>
                <a:gd name="T45" fmla="*/ 322 h 324"/>
                <a:gd name="T46" fmla="*/ 269 w 463"/>
                <a:gd name="T47" fmla="*/ 324 h 324"/>
                <a:gd name="T48" fmla="*/ 262 w 463"/>
                <a:gd name="T49" fmla="*/ 324 h 324"/>
                <a:gd name="T50" fmla="*/ 202 w 463"/>
                <a:gd name="T51" fmla="*/ 324 h 324"/>
                <a:gd name="T52" fmla="*/ 200 w 463"/>
                <a:gd name="T53" fmla="*/ 324 h 324"/>
                <a:gd name="T54" fmla="*/ 167 w 463"/>
                <a:gd name="T55" fmla="*/ 324 h 324"/>
                <a:gd name="T56" fmla="*/ 126 w 463"/>
                <a:gd name="T57" fmla="*/ 322 h 324"/>
                <a:gd name="T58" fmla="*/ 81 w 463"/>
                <a:gd name="T59" fmla="*/ 319 h 324"/>
                <a:gd name="T60" fmla="*/ 54 w 463"/>
                <a:gd name="T61" fmla="*/ 315 h 324"/>
                <a:gd name="T62" fmla="*/ 10 w 463"/>
                <a:gd name="T63" fmla="*/ 273 h 324"/>
                <a:gd name="T64" fmla="*/ 4 w 463"/>
                <a:gd name="T65" fmla="*/ 233 h 324"/>
                <a:gd name="T66" fmla="*/ 1 w 463"/>
                <a:gd name="T67" fmla="*/ 181 h 324"/>
                <a:gd name="T68" fmla="*/ 0 w 463"/>
                <a:gd name="T69" fmla="*/ 179 h 324"/>
                <a:gd name="T70" fmla="*/ 0 w 463"/>
                <a:gd name="T71" fmla="*/ 146 h 324"/>
                <a:gd name="T72" fmla="*/ 1 w 463"/>
                <a:gd name="T73" fmla="*/ 145 h 324"/>
                <a:gd name="T74" fmla="*/ 1 w 463"/>
                <a:gd name="T75" fmla="*/ 138 h 324"/>
                <a:gd name="T76" fmla="*/ 4 w 463"/>
                <a:gd name="T77" fmla="*/ 89 h 324"/>
                <a:gd name="T78" fmla="*/ 10 w 463"/>
                <a:gd name="T79" fmla="*/ 53 h 324"/>
                <a:gd name="T80" fmla="*/ 51 w 463"/>
                <a:gd name="T81" fmla="*/ 10 h 324"/>
                <a:gd name="T82" fmla="*/ 85 w 463"/>
                <a:gd name="T83" fmla="*/ 5 h 324"/>
                <a:gd name="T84" fmla="*/ 123 w 463"/>
                <a:gd name="T85" fmla="*/ 3 h 324"/>
                <a:gd name="T86" fmla="*/ 194 w 463"/>
                <a:gd name="T87" fmla="*/ 1 h 324"/>
                <a:gd name="T88" fmla="*/ 202 w 463"/>
                <a:gd name="T8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3" h="324">
                  <a:moveTo>
                    <a:pt x="185" y="93"/>
                  </a:moveTo>
                  <a:cubicBezTo>
                    <a:pt x="185" y="231"/>
                    <a:pt x="185" y="231"/>
                    <a:pt x="185" y="231"/>
                  </a:cubicBezTo>
                  <a:cubicBezTo>
                    <a:pt x="226" y="208"/>
                    <a:pt x="265" y="186"/>
                    <a:pt x="306" y="162"/>
                  </a:cubicBezTo>
                  <a:cubicBezTo>
                    <a:pt x="265" y="139"/>
                    <a:pt x="226" y="116"/>
                    <a:pt x="185" y="93"/>
                  </a:cubicBezTo>
                  <a:moveTo>
                    <a:pt x="202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71" y="1"/>
                    <a:pt x="278" y="1"/>
                    <a:pt x="284" y="1"/>
                  </a:cubicBezTo>
                  <a:cubicBezTo>
                    <a:pt x="301" y="2"/>
                    <a:pt x="317" y="2"/>
                    <a:pt x="333" y="3"/>
                  </a:cubicBezTo>
                  <a:cubicBezTo>
                    <a:pt x="348" y="3"/>
                    <a:pt x="362" y="4"/>
                    <a:pt x="376" y="5"/>
                  </a:cubicBezTo>
                  <a:cubicBezTo>
                    <a:pt x="387" y="6"/>
                    <a:pt x="398" y="7"/>
                    <a:pt x="408" y="9"/>
                  </a:cubicBezTo>
                  <a:cubicBezTo>
                    <a:pt x="432" y="14"/>
                    <a:pt x="447" y="28"/>
                    <a:pt x="453" y="50"/>
                  </a:cubicBezTo>
                  <a:cubicBezTo>
                    <a:pt x="458" y="65"/>
                    <a:pt x="459" y="80"/>
                    <a:pt x="460" y="95"/>
                  </a:cubicBezTo>
                  <a:cubicBezTo>
                    <a:pt x="462" y="111"/>
                    <a:pt x="462" y="127"/>
                    <a:pt x="463" y="143"/>
                  </a:cubicBezTo>
                  <a:cubicBezTo>
                    <a:pt x="463" y="144"/>
                    <a:pt x="463" y="145"/>
                    <a:pt x="463" y="146"/>
                  </a:cubicBezTo>
                  <a:cubicBezTo>
                    <a:pt x="463" y="179"/>
                    <a:pt x="463" y="179"/>
                    <a:pt x="463" y="179"/>
                  </a:cubicBezTo>
                  <a:cubicBezTo>
                    <a:pt x="463" y="179"/>
                    <a:pt x="463" y="180"/>
                    <a:pt x="463" y="180"/>
                  </a:cubicBezTo>
                  <a:cubicBezTo>
                    <a:pt x="463" y="185"/>
                    <a:pt x="463" y="189"/>
                    <a:pt x="463" y="194"/>
                  </a:cubicBezTo>
                  <a:cubicBezTo>
                    <a:pt x="462" y="209"/>
                    <a:pt x="461" y="224"/>
                    <a:pt x="459" y="240"/>
                  </a:cubicBezTo>
                  <a:cubicBezTo>
                    <a:pt x="458" y="251"/>
                    <a:pt x="457" y="262"/>
                    <a:pt x="454" y="272"/>
                  </a:cubicBezTo>
                  <a:cubicBezTo>
                    <a:pt x="448" y="293"/>
                    <a:pt x="435" y="307"/>
                    <a:pt x="415" y="314"/>
                  </a:cubicBezTo>
                  <a:cubicBezTo>
                    <a:pt x="406" y="317"/>
                    <a:pt x="397" y="318"/>
                    <a:pt x="389" y="319"/>
                  </a:cubicBezTo>
                  <a:cubicBezTo>
                    <a:pt x="371" y="320"/>
                    <a:pt x="354" y="321"/>
                    <a:pt x="336" y="322"/>
                  </a:cubicBezTo>
                  <a:cubicBezTo>
                    <a:pt x="314" y="323"/>
                    <a:pt x="291" y="323"/>
                    <a:pt x="269" y="324"/>
                  </a:cubicBezTo>
                  <a:cubicBezTo>
                    <a:pt x="266" y="324"/>
                    <a:pt x="264" y="324"/>
                    <a:pt x="262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1" y="324"/>
                    <a:pt x="201" y="324"/>
                    <a:pt x="200" y="324"/>
                  </a:cubicBezTo>
                  <a:cubicBezTo>
                    <a:pt x="189" y="324"/>
                    <a:pt x="178" y="324"/>
                    <a:pt x="167" y="324"/>
                  </a:cubicBezTo>
                  <a:cubicBezTo>
                    <a:pt x="153" y="323"/>
                    <a:pt x="139" y="323"/>
                    <a:pt x="126" y="322"/>
                  </a:cubicBezTo>
                  <a:cubicBezTo>
                    <a:pt x="111" y="321"/>
                    <a:pt x="96" y="320"/>
                    <a:pt x="81" y="319"/>
                  </a:cubicBezTo>
                  <a:cubicBezTo>
                    <a:pt x="72" y="318"/>
                    <a:pt x="63" y="317"/>
                    <a:pt x="54" y="315"/>
                  </a:cubicBezTo>
                  <a:cubicBezTo>
                    <a:pt x="31" y="310"/>
                    <a:pt x="16" y="296"/>
                    <a:pt x="10" y="273"/>
                  </a:cubicBezTo>
                  <a:cubicBezTo>
                    <a:pt x="6" y="260"/>
                    <a:pt x="5" y="247"/>
                    <a:pt x="4" y="233"/>
                  </a:cubicBezTo>
                  <a:cubicBezTo>
                    <a:pt x="2" y="216"/>
                    <a:pt x="2" y="199"/>
                    <a:pt x="1" y="181"/>
                  </a:cubicBezTo>
                  <a:cubicBezTo>
                    <a:pt x="1" y="180"/>
                    <a:pt x="0" y="180"/>
                    <a:pt x="0" y="17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1" y="145"/>
                    <a:pt x="1" y="145"/>
                  </a:cubicBezTo>
                  <a:cubicBezTo>
                    <a:pt x="1" y="143"/>
                    <a:pt x="1" y="140"/>
                    <a:pt x="1" y="138"/>
                  </a:cubicBezTo>
                  <a:cubicBezTo>
                    <a:pt x="2" y="122"/>
                    <a:pt x="3" y="105"/>
                    <a:pt x="4" y="89"/>
                  </a:cubicBezTo>
                  <a:cubicBezTo>
                    <a:pt x="5" y="77"/>
                    <a:pt x="7" y="65"/>
                    <a:pt x="10" y="53"/>
                  </a:cubicBezTo>
                  <a:cubicBezTo>
                    <a:pt x="16" y="31"/>
                    <a:pt x="29" y="17"/>
                    <a:pt x="51" y="10"/>
                  </a:cubicBezTo>
                  <a:cubicBezTo>
                    <a:pt x="62" y="7"/>
                    <a:pt x="74" y="6"/>
                    <a:pt x="85" y="5"/>
                  </a:cubicBezTo>
                  <a:cubicBezTo>
                    <a:pt x="98" y="4"/>
                    <a:pt x="111" y="3"/>
                    <a:pt x="123" y="3"/>
                  </a:cubicBezTo>
                  <a:cubicBezTo>
                    <a:pt x="147" y="2"/>
                    <a:pt x="171" y="2"/>
                    <a:pt x="194" y="1"/>
                  </a:cubicBezTo>
                  <a:cubicBezTo>
                    <a:pt x="197" y="1"/>
                    <a:pt x="199" y="1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F36DDF5-2B3E-4782-8892-FAC6FFDD7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5" y="4022"/>
              <a:ext cx="92" cy="77"/>
            </a:xfrm>
            <a:custGeom>
              <a:avLst/>
              <a:gdLst>
                <a:gd name="T0" fmla="*/ 31 w 457"/>
                <a:gd name="T1" fmla="*/ 22 h 379"/>
                <a:gd name="T2" fmla="*/ 148 w 457"/>
                <a:gd name="T3" fmla="*/ 105 h 379"/>
                <a:gd name="T4" fmla="*/ 225 w 457"/>
                <a:gd name="T5" fmla="*/ 120 h 379"/>
                <a:gd name="T6" fmla="*/ 224 w 457"/>
                <a:gd name="T7" fmla="*/ 115 h 379"/>
                <a:gd name="T8" fmla="*/ 297 w 457"/>
                <a:gd name="T9" fmla="*/ 7 h 379"/>
                <a:gd name="T10" fmla="*/ 383 w 457"/>
                <a:gd name="T11" fmla="*/ 32 h 379"/>
                <a:gd name="T12" fmla="*/ 389 w 457"/>
                <a:gd name="T13" fmla="*/ 34 h 379"/>
                <a:gd name="T14" fmla="*/ 442 w 457"/>
                <a:gd name="T15" fmla="*/ 14 h 379"/>
                <a:gd name="T16" fmla="*/ 445 w 457"/>
                <a:gd name="T17" fmla="*/ 12 h 379"/>
                <a:gd name="T18" fmla="*/ 405 w 457"/>
                <a:gd name="T19" fmla="*/ 63 h 379"/>
                <a:gd name="T20" fmla="*/ 431 w 457"/>
                <a:gd name="T21" fmla="*/ 58 h 379"/>
                <a:gd name="T22" fmla="*/ 457 w 457"/>
                <a:gd name="T23" fmla="*/ 50 h 379"/>
                <a:gd name="T24" fmla="*/ 411 w 457"/>
                <a:gd name="T25" fmla="*/ 98 h 379"/>
                <a:gd name="T26" fmla="*/ 411 w 457"/>
                <a:gd name="T27" fmla="*/ 102 h 379"/>
                <a:gd name="T28" fmla="*/ 409 w 457"/>
                <a:gd name="T29" fmla="*/ 137 h 379"/>
                <a:gd name="T30" fmla="*/ 392 w 457"/>
                <a:gd name="T31" fmla="*/ 208 h 379"/>
                <a:gd name="T32" fmla="*/ 318 w 457"/>
                <a:gd name="T33" fmla="*/ 314 h 379"/>
                <a:gd name="T34" fmla="*/ 209 w 457"/>
                <a:gd name="T35" fmla="*/ 370 h 379"/>
                <a:gd name="T36" fmla="*/ 129 w 457"/>
                <a:gd name="T37" fmla="*/ 377 h 379"/>
                <a:gd name="T38" fmla="*/ 2 w 457"/>
                <a:gd name="T39" fmla="*/ 337 h 379"/>
                <a:gd name="T40" fmla="*/ 0 w 457"/>
                <a:gd name="T41" fmla="*/ 335 h 379"/>
                <a:gd name="T42" fmla="*/ 137 w 457"/>
                <a:gd name="T43" fmla="*/ 297 h 379"/>
                <a:gd name="T44" fmla="*/ 74 w 457"/>
                <a:gd name="T45" fmla="*/ 269 h 379"/>
                <a:gd name="T46" fmla="*/ 51 w 457"/>
                <a:gd name="T47" fmla="*/ 231 h 379"/>
                <a:gd name="T48" fmla="*/ 92 w 457"/>
                <a:gd name="T49" fmla="*/ 229 h 379"/>
                <a:gd name="T50" fmla="*/ 32 w 457"/>
                <a:gd name="T51" fmla="*/ 187 h 379"/>
                <a:gd name="T52" fmla="*/ 18 w 457"/>
                <a:gd name="T53" fmla="*/ 136 h 379"/>
                <a:gd name="T54" fmla="*/ 59 w 457"/>
                <a:gd name="T55" fmla="*/ 148 h 379"/>
                <a:gd name="T56" fmla="*/ 47 w 457"/>
                <a:gd name="T57" fmla="*/ 137 h 379"/>
                <a:gd name="T58" fmla="*/ 37 w 457"/>
                <a:gd name="T59" fmla="*/ 125 h 379"/>
                <a:gd name="T60" fmla="*/ 28 w 457"/>
                <a:gd name="T61" fmla="*/ 112 h 379"/>
                <a:gd name="T62" fmla="*/ 23 w 457"/>
                <a:gd name="T63" fmla="*/ 98 h 379"/>
                <a:gd name="T64" fmla="*/ 19 w 457"/>
                <a:gd name="T65" fmla="*/ 83 h 379"/>
                <a:gd name="T66" fmla="*/ 18 w 457"/>
                <a:gd name="T67" fmla="*/ 67 h 379"/>
                <a:gd name="T68" fmla="*/ 20 w 457"/>
                <a:gd name="T69" fmla="*/ 52 h 379"/>
                <a:gd name="T70" fmla="*/ 24 w 457"/>
                <a:gd name="T71" fmla="*/ 37 h 379"/>
                <a:gd name="T72" fmla="*/ 31 w 457"/>
                <a:gd name="T73" fmla="*/ 2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79">
                  <a:moveTo>
                    <a:pt x="31" y="22"/>
                  </a:moveTo>
                  <a:cubicBezTo>
                    <a:pt x="63" y="61"/>
                    <a:pt x="102" y="88"/>
                    <a:pt x="148" y="105"/>
                  </a:cubicBezTo>
                  <a:cubicBezTo>
                    <a:pt x="173" y="114"/>
                    <a:pt x="198" y="119"/>
                    <a:pt x="225" y="120"/>
                  </a:cubicBezTo>
                  <a:cubicBezTo>
                    <a:pt x="224" y="118"/>
                    <a:pt x="224" y="116"/>
                    <a:pt x="224" y="115"/>
                  </a:cubicBezTo>
                  <a:cubicBezTo>
                    <a:pt x="215" y="65"/>
                    <a:pt x="248" y="17"/>
                    <a:pt x="297" y="7"/>
                  </a:cubicBezTo>
                  <a:cubicBezTo>
                    <a:pt x="330" y="0"/>
                    <a:pt x="358" y="9"/>
                    <a:pt x="383" y="32"/>
                  </a:cubicBezTo>
                  <a:cubicBezTo>
                    <a:pt x="385" y="34"/>
                    <a:pt x="386" y="34"/>
                    <a:pt x="389" y="34"/>
                  </a:cubicBezTo>
                  <a:cubicBezTo>
                    <a:pt x="408" y="30"/>
                    <a:pt x="425" y="23"/>
                    <a:pt x="442" y="14"/>
                  </a:cubicBezTo>
                  <a:cubicBezTo>
                    <a:pt x="443" y="13"/>
                    <a:pt x="443" y="13"/>
                    <a:pt x="445" y="12"/>
                  </a:cubicBezTo>
                  <a:cubicBezTo>
                    <a:pt x="438" y="34"/>
                    <a:pt x="424" y="51"/>
                    <a:pt x="405" y="63"/>
                  </a:cubicBezTo>
                  <a:cubicBezTo>
                    <a:pt x="414" y="63"/>
                    <a:pt x="423" y="61"/>
                    <a:pt x="431" y="58"/>
                  </a:cubicBezTo>
                  <a:cubicBezTo>
                    <a:pt x="440" y="56"/>
                    <a:pt x="448" y="53"/>
                    <a:pt x="457" y="50"/>
                  </a:cubicBezTo>
                  <a:cubicBezTo>
                    <a:pt x="445" y="69"/>
                    <a:pt x="429" y="84"/>
                    <a:pt x="411" y="98"/>
                  </a:cubicBezTo>
                  <a:cubicBezTo>
                    <a:pt x="411" y="99"/>
                    <a:pt x="411" y="100"/>
                    <a:pt x="411" y="102"/>
                  </a:cubicBezTo>
                  <a:cubicBezTo>
                    <a:pt x="411" y="114"/>
                    <a:pt x="411" y="126"/>
                    <a:pt x="409" y="137"/>
                  </a:cubicBezTo>
                  <a:cubicBezTo>
                    <a:pt x="407" y="162"/>
                    <a:pt x="401" y="185"/>
                    <a:pt x="392" y="208"/>
                  </a:cubicBezTo>
                  <a:cubicBezTo>
                    <a:pt x="376" y="249"/>
                    <a:pt x="351" y="285"/>
                    <a:pt x="318" y="314"/>
                  </a:cubicBezTo>
                  <a:cubicBezTo>
                    <a:pt x="286" y="342"/>
                    <a:pt x="250" y="361"/>
                    <a:pt x="209" y="370"/>
                  </a:cubicBezTo>
                  <a:cubicBezTo>
                    <a:pt x="183" y="376"/>
                    <a:pt x="156" y="379"/>
                    <a:pt x="129" y="377"/>
                  </a:cubicBezTo>
                  <a:cubicBezTo>
                    <a:pt x="83" y="375"/>
                    <a:pt x="41" y="361"/>
                    <a:pt x="2" y="337"/>
                  </a:cubicBezTo>
                  <a:cubicBezTo>
                    <a:pt x="2" y="337"/>
                    <a:pt x="1" y="336"/>
                    <a:pt x="0" y="335"/>
                  </a:cubicBezTo>
                  <a:cubicBezTo>
                    <a:pt x="51" y="340"/>
                    <a:pt x="96" y="328"/>
                    <a:pt x="137" y="297"/>
                  </a:cubicBezTo>
                  <a:cubicBezTo>
                    <a:pt x="113" y="295"/>
                    <a:pt x="91" y="286"/>
                    <a:pt x="74" y="269"/>
                  </a:cubicBezTo>
                  <a:cubicBezTo>
                    <a:pt x="63" y="258"/>
                    <a:pt x="53" y="243"/>
                    <a:pt x="51" y="231"/>
                  </a:cubicBezTo>
                  <a:cubicBezTo>
                    <a:pt x="64" y="233"/>
                    <a:pt x="78" y="233"/>
                    <a:pt x="92" y="229"/>
                  </a:cubicBezTo>
                  <a:cubicBezTo>
                    <a:pt x="66" y="223"/>
                    <a:pt x="46" y="209"/>
                    <a:pt x="32" y="187"/>
                  </a:cubicBezTo>
                  <a:cubicBezTo>
                    <a:pt x="22" y="171"/>
                    <a:pt x="17" y="151"/>
                    <a:pt x="18" y="136"/>
                  </a:cubicBezTo>
                  <a:cubicBezTo>
                    <a:pt x="30" y="143"/>
                    <a:pt x="44" y="147"/>
                    <a:pt x="59" y="148"/>
                  </a:cubicBezTo>
                  <a:cubicBezTo>
                    <a:pt x="55" y="144"/>
                    <a:pt x="50" y="141"/>
                    <a:pt x="47" y="137"/>
                  </a:cubicBezTo>
                  <a:cubicBezTo>
                    <a:pt x="43" y="133"/>
                    <a:pt x="40" y="130"/>
                    <a:pt x="37" y="125"/>
                  </a:cubicBezTo>
                  <a:cubicBezTo>
                    <a:pt x="34" y="121"/>
                    <a:pt x="31" y="117"/>
                    <a:pt x="28" y="112"/>
                  </a:cubicBezTo>
                  <a:cubicBezTo>
                    <a:pt x="26" y="108"/>
                    <a:pt x="24" y="103"/>
                    <a:pt x="23" y="98"/>
                  </a:cubicBezTo>
                  <a:cubicBezTo>
                    <a:pt x="21" y="93"/>
                    <a:pt x="20" y="88"/>
                    <a:pt x="19" y="83"/>
                  </a:cubicBezTo>
                  <a:cubicBezTo>
                    <a:pt x="18" y="78"/>
                    <a:pt x="18" y="72"/>
                    <a:pt x="18" y="67"/>
                  </a:cubicBezTo>
                  <a:cubicBezTo>
                    <a:pt x="18" y="62"/>
                    <a:pt x="19" y="57"/>
                    <a:pt x="20" y="52"/>
                  </a:cubicBezTo>
                  <a:cubicBezTo>
                    <a:pt x="21" y="47"/>
                    <a:pt x="22" y="42"/>
                    <a:pt x="24" y="37"/>
                  </a:cubicBezTo>
                  <a:cubicBezTo>
                    <a:pt x="26" y="32"/>
                    <a:pt x="28" y="27"/>
                    <a:pt x="31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48BAFB8-F272-42B1-84F9-7236DA2A7508}"/>
              </a:ext>
            </a:extLst>
          </p:cNvPr>
          <p:cNvSpPr txBox="1"/>
          <p:nvPr userDrawn="1"/>
        </p:nvSpPr>
        <p:spPr>
          <a:xfrm>
            <a:off x="339053" y="3148221"/>
            <a:ext cx="2620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spc="-60" baseline="0" dirty="0">
                <a:solidFill>
                  <a:schemeClr val="tx1"/>
                </a:solidFill>
              </a:rPr>
              <a:t>ANZSOG.EDU.AU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228951-1260-486E-8ACB-AC66CAD3D1E6}"/>
              </a:ext>
            </a:extLst>
          </p:cNvPr>
          <p:cNvGrpSpPr/>
          <p:nvPr userDrawn="1"/>
        </p:nvGrpSpPr>
        <p:grpSpPr>
          <a:xfrm>
            <a:off x="7717389" y="424976"/>
            <a:ext cx="996871" cy="161012"/>
            <a:chOff x="7036298" y="166688"/>
            <a:chExt cx="1130300" cy="182563"/>
          </a:xfrm>
          <a:solidFill>
            <a:schemeClr val="tx1"/>
          </a:solidFill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3364099-4C73-44C2-AEC0-AF7D634D8B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5373" y="171451"/>
              <a:ext cx="136525" cy="177800"/>
            </a:xfrm>
            <a:custGeom>
              <a:avLst/>
              <a:gdLst>
                <a:gd name="T0" fmla="*/ 83 w 430"/>
                <a:gd name="T1" fmla="*/ 527 h 564"/>
                <a:gd name="T2" fmla="*/ 42 w 430"/>
                <a:gd name="T3" fmla="*/ 564 h 564"/>
                <a:gd name="T4" fmla="*/ 0 w 430"/>
                <a:gd name="T5" fmla="*/ 527 h 564"/>
                <a:gd name="T6" fmla="*/ 0 w 430"/>
                <a:gd name="T7" fmla="*/ 51 h 564"/>
                <a:gd name="T8" fmla="*/ 57 w 430"/>
                <a:gd name="T9" fmla="*/ 0 h 564"/>
                <a:gd name="T10" fmla="*/ 132 w 430"/>
                <a:gd name="T11" fmla="*/ 46 h 564"/>
                <a:gd name="T12" fmla="*/ 346 w 430"/>
                <a:gd name="T13" fmla="*/ 429 h 564"/>
                <a:gd name="T14" fmla="*/ 346 w 430"/>
                <a:gd name="T15" fmla="*/ 38 h 564"/>
                <a:gd name="T16" fmla="*/ 389 w 430"/>
                <a:gd name="T17" fmla="*/ 0 h 564"/>
                <a:gd name="T18" fmla="*/ 430 w 430"/>
                <a:gd name="T19" fmla="*/ 38 h 564"/>
                <a:gd name="T20" fmla="*/ 430 w 430"/>
                <a:gd name="T21" fmla="*/ 514 h 564"/>
                <a:gd name="T22" fmla="*/ 378 w 430"/>
                <a:gd name="T23" fmla="*/ 564 h 564"/>
                <a:gd name="T24" fmla="*/ 308 w 430"/>
                <a:gd name="T25" fmla="*/ 517 h 564"/>
                <a:gd name="T26" fmla="*/ 83 w 430"/>
                <a:gd name="T27" fmla="*/ 126 h 564"/>
                <a:gd name="T28" fmla="*/ 83 w 430"/>
                <a:gd name="T29" fmla="*/ 5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0" h="564">
                  <a:moveTo>
                    <a:pt x="83" y="527"/>
                  </a:moveTo>
                  <a:cubicBezTo>
                    <a:pt x="83" y="551"/>
                    <a:pt x="70" y="564"/>
                    <a:pt x="42" y="564"/>
                  </a:cubicBezTo>
                  <a:cubicBezTo>
                    <a:pt x="14" y="564"/>
                    <a:pt x="0" y="551"/>
                    <a:pt x="0" y="52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7"/>
                    <a:pt x="20" y="0"/>
                    <a:pt x="57" y="0"/>
                  </a:cubicBezTo>
                  <a:cubicBezTo>
                    <a:pt x="99" y="0"/>
                    <a:pt x="118" y="20"/>
                    <a:pt x="132" y="46"/>
                  </a:cubicBezTo>
                  <a:cubicBezTo>
                    <a:pt x="346" y="429"/>
                    <a:pt x="346" y="429"/>
                    <a:pt x="346" y="429"/>
                  </a:cubicBezTo>
                  <a:cubicBezTo>
                    <a:pt x="346" y="38"/>
                    <a:pt x="346" y="38"/>
                    <a:pt x="346" y="38"/>
                  </a:cubicBezTo>
                  <a:cubicBezTo>
                    <a:pt x="346" y="13"/>
                    <a:pt x="361" y="0"/>
                    <a:pt x="389" y="0"/>
                  </a:cubicBezTo>
                  <a:cubicBezTo>
                    <a:pt x="417" y="0"/>
                    <a:pt x="430" y="13"/>
                    <a:pt x="430" y="38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30" y="548"/>
                    <a:pt x="412" y="564"/>
                    <a:pt x="378" y="564"/>
                  </a:cubicBezTo>
                  <a:cubicBezTo>
                    <a:pt x="342" y="564"/>
                    <a:pt x="323" y="546"/>
                    <a:pt x="308" y="517"/>
                  </a:cubicBezTo>
                  <a:cubicBezTo>
                    <a:pt x="83" y="126"/>
                    <a:pt x="83" y="126"/>
                    <a:pt x="83" y="126"/>
                  </a:cubicBezTo>
                  <a:lnTo>
                    <a:pt x="83" y="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9B958A1-B20F-47B1-899C-F76D30C7B6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5398" y="173038"/>
              <a:ext cx="117475" cy="176213"/>
            </a:xfrm>
            <a:custGeom>
              <a:avLst/>
              <a:gdLst>
                <a:gd name="T0" fmla="*/ 333 w 368"/>
                <a:gd name="T1" fmla="*/ 472 h 555"/>
                <a:gd name="T2" fmla="*/ 368 w 368"/>
                <a:gd name="T3" fmla="*/ 513 h 555"/>
                <a:gd name="T4" fmla="*/ 333 w 368"/>
                <a:gd name="T5" fmla="*/ 555 h 555"/>
                <a:gd name="T6" fmla="*/ 40 w 368"/>
                <a:gd name="T7" fmla="*/ 555 h 555"/>
                <a:gd name="T8" fmla="*/ 0 w 368"/>
                <a:gd name="T9" fmla="*/ 517 h 555"/>
                <a:gd name="T10" fmla="*/ 23 w 368"/>
                <a:gd name="T11" fmla="*/ 455 h 555"/>
                <a:gd name="T12" fmla="*/ 255 w 368"/>
                <a:gd name="T13" fmla="*/ 83 h 555"/>
                <a:gd name="T14" fmla="*/ 39 w 368"/>
                <a:gd name="T15" fmla="*/ 83 h 555"/>
                <a:gd name="T16" fmla="*/ 4 w 368"/>
                <a:gd name="T17" fmla="*/ 41 h 555"/>
                <a:gd name="T18" fmla="*/ 39 w 368"/>
                <a:gd name="T19" fmla="*/ 0 h 555"/>
                <a:gd name="T20" fmla="*/ 322 w 368"/>
                <a:gd name="T21" fmla="*/ 0 h 555"/>
                <a:gd name="T22" fmla="*/ 362 w 368"/>
                <a:gd name="T23" fmla="*/ 38 h 555"/>
                <a:gd name="T24" fmla="*/ 339 w 368"/>
                <a:gd name="T25" fmla="*/ 100 h 555"/>
                <a:gd name="T26" fmla="*/ 106 w 368"/>
                <a:gd name="T27" fmla="*/ 472 h 555"/>
                <a:gd name="T28" fmla="*/ 333 w 368"/>
                <a:gd name="T29" fmla="*/ 47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8" h="555">
                  <a:moveTo>
                    <a:pt x="333" y="472"/>
                  </a:moveTo>
                  <a:cubicBezTo>
                    <a:pt x="356" y="472"/>
                    <a:pt x="368" y="486"/>
                    <a:pt x="368" y="513"/>
                  </a:cubicBezTo>
                  <a:cubicBezTo>
                    <a:pt x="368" y="542"/>
                    <a:pt x="356" y="555"/>
                    <a:pt x="333" y="555"/>
                  </a:cubicBezTo>
                  <a:cubicBezTo>
                    <a:pt x="40" y="555"/>
                    <a:pt x="40" y="555"/>
                    <a:pt x="40" y="555"/>
                  </a:cubicBezTo>
                  <a:cubicBezTo>
                    <a:pt x="13" y="555"/>
                    <a:pt x="0" y="542"/>
                    <a:pt x="0" y="517"/>
                  </a:cubicBezTo>
                  <a:cubicBezTo>
                    <a:pt x="0" y="494"/>
                    <a:pt x="10" y="477"/>
                    <a:pt x="23" y="455"/>
                  </a:cubicBezTo>
                  <a:cubicBezTo>
                    <a:pt x="255" y="83"/>
                    <a:pt x="255" y="83"/>
                    <a:pt x="255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16" y="83"/>
                    <a:pt x="4" y="69"/>
                    <a:pt x="4" y="41"/>
                  </a:cubicBezTo>
                  <a:cubicBezTo>
                    <a:pt x="4" y="13"/>
                    <a:pt x="16" y="0"/>
                    <a:pt x="39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9" y="0"/>
                    <a:pt x="362" y="13"/>
                    <a:pt x="362" y="38"/>
                  </a:cubicBezTo>
                  <a:cubicBezTo>
                    <a:pt x="362" y="61"/>
                    <a:pt x="352" y="78"/>
                    <a:pt x="339" y="100"/>
                  </a:cubicBezTo>
                  <a:cubicBezTo>
                    <a:pt x="106" y="472"/>
                    <a:pt x="106" y="472"/>
                    <a:pt x="106" y="472"/>
                  </a:cubicBezTo>
                  <a:lnTo>
                    <a:pt x="333" y="4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6DB2EC43-8FCE-4581-876C-7EE46986E9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4786" y="168276"/>
              <a:ext cx="109538" cy="180975"/>
            </a:xfrm>
            <a:custGeom>
              <a:avLst/>
              <a:gdLst>
                <a:gd name="T0" fmla="*/ 8 w 345"/>
                <a:gd name="T1" fmla="*/ 154 h 574"/>
                <a:gd name="T2" fmla="*/ 181 w 345"/>
                <a:gd name="T3" fmla="*/ 0 h 574"/>
                <a:gd name="T4" fmla="*/ 306 w 345"/>
                <a:gd name="T5" fmla="*/ 37 h 574"/>
                <a:gd name="T6" fmla="*/ 334 w 345"/>
                <a:gd name="T7" fmla="*/ 76 h 574"/>
                <a:gd name="T8" fmla="*/ 298 w 345"/>
                <a:gd name="T9" fmla="*/ 123 h 574"/>
                <a:gd name="T10" fmla="*/ 266 w 345"/>
                <a:gd name="T11" fmla="*/ 109 h 574"/>
                <a:gd name="T12" fmla="*/ 181 w 345"/>
                <a:gd name="T13" fmla="*/ 81 h 574"/>
                <a:gd name="T14" fmla="*/ 95 w 345"/>
                <a:gd name="T15" fmla="*/ 149 h 574"/>
                <a:gd name="T16" fmla="*/ 345 w 345"/>
                <a:gd name="T17" fmla="*/ 411 h 574"/>
                <a:gd name="T18" fmla="*/ 165 w 345"/>
                <a:gd name="T19" fmla="*/ 574 h 574"/>
                <a:gd name="T20" fmla="*/ 29 w 345"/>
                <a:gd name="T21" fmla="*/ 532 h 574"/>
                <a:gd name="T22" fmla="*/ 0 w 345"/>
                <a:gd name="T23" fmla="*/ 489 h 574"/>
                <a:gd name="T24" fmla="*/ 39 w 345"/>
                <a:gd name="T25" fmla="*/ 442 h 574"/>
                <a:gd name="T26" fmla="*/ 72 w 345"/>
                <a:gd name="T27" fmla="*/ 459 h 574"/>
                <a:gd name="T28" fmla="*/ 165 w 345"/>
                <a:gd name="T29" fmla="*/ 493 h 574"/>
                <a:gd name="T30" fmla="*/ 259 w 345"/>
                <a:gd name="T31" fmla="*/ 416 h 574"/>
                <a:gd name="T32" fmla="*/ 8 w 345"/>
                <a:gd name="T33" fmla="*/ 15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574">
                  <a:moveTo>
                    <a:pt x="8" y="154"/>
                  </a:moveTo>
                  <a:cubicBezTo>
                    <a:pt x="8" y="61"/>
                    <a:pt x="78" y="0"/>
                    <a:pt x="181" y="0"/>
                  </a:cubicBezTo>
                  <a:cubicBezTo>
                    <a:pt x="222" y="0"/>
                    <a:pt x="266" y="9"/>
                    <a:pt x="306" y="37"/>
                  </a:cubicBezTo>
                  <a:cubicBezTo>
                    <a:pt x="326" y="50"/>
                    <a:pt x="334" y="61"/>
                    <a:pt x="334" y="76"/>
                  </a:cubicBezTo>
                  <a:cubicBezTo>
                    <a:pt x="334" y="97"/>
                    <a:pt x="318" y="123"/>
                    <a:pt x="298" y="123"/>
                  </a:cubicBezTo>
                  <a:cubicBezTo>
                    <a:pt x="290" y="123"/>
                    <a:pt x="282" y="118"/>
                    <a:pt x="266" y="109"/>
                  </a:cubicBezTo>
                  <a:cubicBezTo>
                    <a:pt x="238" y="92"/>
                    <a:pt x="212" y="81"/>
                    <a:pt x="181" y="81"/>
                  </a:cubicBezTo>
                  <a:cubicBezTo>
                    <a:pt x="126" y="81"/>
                    <a:pt x="95" y="110"/>
                    <a:pt x="95" y="149"/>
                  </a:cubicBezTo>
                  <a:cubicBezTo>
                    <a:pt x="95" y="251"/>
                    <a:pt x="345" y="229"/>
                    <a:pt x="345" y="411"/>
                  </a:cubicBezTo>
                  <a:cubicBezTo>
                    <a:pt x="345" y="514"/>
                    <a:pt x="267" y="574"/>
                    <a:pt x="165" y="574"/>
                  </a:cubicBezTo>
                  <a:cubicBezTo>
                    <a:pt x="110" y="574"/>
                    <a:pt x="60" y="556"/>
                    <a:pt x="29" y="532"/>
                  </a:cubicBezTo>
                  <a:cubicBezTo>
                    <a:pt x="11" y="517"/>
                    <a:pt x="0" y="504"/>
                    <a:pt x="0" y="489"/>
                  </a:cubicBezTo>
                  <a:cubicBezTo>
                    <a:pt x="0" y="467"/>
                    <a:pt x="19" y="442"/>
                    <a:pt x="39" y="442"/>
                  </a:cubicBezTo>
                  <a:cubicBezTo>
                    <a:pt x="48" y="442"/>
                    <a:pt x="56" y="448"/>
                    <a:pt x="72" y="459"/>
                  </a:cubicBezTo>
                  <a:cubicBezTo>
                    <a:pt x="99" y="478"/>
                    <a:pt x="127" y="493"/>
                    <a:pt x="165" y="493"/>
                  </a:cubicBezTo>
                  <a:cubicBezTo>
                    <a:pt x="220" y="493"/>
                    <a:pt x="259" y="463"/>
                    <a:pt x="259" y="416"/>
                  </a:cubicBezTo>
                  <a:cubicBezTo>
                    <a:pt x="259" y="302"/>
                    <a:pt x="8" y="327"/>
                    <a:pt x="8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0A286EA-4D29-4547-A6B4-B457AB7C67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07823" y="166688"/>
              <a:ext cx="158750" cy="182563"/>
            </a:xfrm>
            <a:custGeom>
              <a:avLst/>
              <a:gdLst>
                <a:gd name="T0" fmla="*/ 252 w 504"/>
                <a:gd name="T1" fmla="*/ 495 h 576"/>
                <a:gd name="T2" fmla="*/ 414 w 504"/>
                <a:gd name="T3" fmla="*/ 288 h 576"/>
                <a:gd name="T4" fmla="*/ 252 w 504"/>
                <a:gd name="T5" fmla="*/ 81 h 576"/>
                <a:gd name="T6" fmla="*/ 90 w 504"/>
                <a:gd name="T7" fmla="*/ 288 h 576"/>
                <a:gd name="T8" fmla="*/ 252 w 504"/>
                <a:gd name="T9" fmla="*/ 495 h 576"/>
                <a:gd name="T10" fmla="*/ 252 w 504"/>
                <a:gd name="T11" fmla="*/ 0 h 576"/>
                <a:gd name="T12" fmla="*/ 504 w 504"/>
                <a:gd name="T13" fmla="*/ 288 h 576"/>
                <a:gd name="T14" fmla="*/ 252 w 504"/>
                <a:gd name="T15" fmla="*/ 576 h 576"/>
                <a:gd name="T16" fmla="*/ 0 w 504"/>
                <a:gd name="T17" fmla="*/ 288 h 576"/>
                <a:gd name="T18" fmla="*/ 252 w 504"/>
                <a:gd name="T1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4" h="576">
                  <a:moveTo>
                    <a:pt x="252" y="495"/>
                  </a:moveTo>
                  <a:cubicBezTo>
                    <a:pt x="349" y="495"/>
                    <a:pt x="414" y="416"/>
                    <a:pt x="414" y="288"/>
                  </a:cubicBezTo>
                  <a:cubicBezTo>
                    <a:pt x="414" y="160"/>
                    <a:pt x="349" y="81"/>
                    <a:pt x="252" y="81"/>
                  </a:cubicBezTo>
                  <a:cubicBezTo>
                    <a:pt x="155" y="81"/>
                    <a:pt x="90" y="160"/>
                    <a:pt x="90" y="288"/>
                  </a:cubicBezTo>
                  <a:cubicBezTo>
                    <a:pt x="90" y="416"/>
                    <a:pt x="155" y="495"/>
                    <a:pt x="252" y="495"/>
                  </a:cubicBezTo>
                  <a:moveTo>
                    <a:pt x="252" y="0"/>
                  </a:moveTo>
                  <a:cubicBezTo>
                    <a:pt x="404" y="0"/>
                    <a:pt x="504" y="112"/>
                    <a:pt x="504" y="288"/>
                  </a:cubicBezTo>
                  <a:cubicBezTo>
                    <a:pt x="504" y="464"/>
                    <a:pt x="404" y="576"/>
                    <a:pt x="252" y="576"/>
                  </a:cubicBezTo>
                  <a:cubicBezTo>
                    <a:pt x="100" y="576"/>
                    <a:pt x="0" y="464"/>
                    <a:pt x="0" y="288"/>
                  </a:cubicBezTo>
                  <a:cubicBezTo>
                    <a:pt x="0" y="112"/>
                    <a:pt x="100" y="0"/>
                    <a:pt x="2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E4DD6C29-C8BE-4347-BF1A-AC9300591C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0073" y="168276"/>
              <a:ext cx="136525" cy="180975"/>
            </a:xfrm>
            <a:custGeom>
              <a:avLst/>
              <a:gdLst>
                <a:gd name="T0" fmla="*/ 270 w 431"/>
                <a:gd name="T1" fmla="*/ 359 h 571"/>
                <a:gd name="T2" fmla="*/ 235 w 431"/>
                <a:gd name="T3" fmla="*/ 317 h 571"/>
                <a:gd name="T4" fmla="*/ 270 w 431"/>
                <a:gd name="T5" fmla="*/ 276 h 571"/>
                <a:gd name="T6" fmla="*/ 387 w 431"/>
                <a:gd name="T7" fmla="*/ 276 h 571"/>
                <a:gd name="T8" fmla="*/ 431 w 431"/>
                <a:gd name="T9" fmla="*/ 323 h 571"/>
                <a:gd name="T10" fmla="*/ 431 w 431"/>
                <a:gd name="T11" fmla="*/ 487 h 571"/>
                <a:gd name="T12" fmla="*/ 391 w 431"/>
                <a:gd name="T13" fmla="*/ 546 h 571"/>
                <a:gd name="T14" fmla="*/ 259 w 431"/>
                <a:gd name="T15" fmla="*/ 571 h 571"/>
                <a:gd name="T16" fmla="*/ 0 w 431"/>
                <a:gd name="T17" fmla="*/ 286 h 571"/>
                <a:gd name="T18" fmla="*/ 256 w 431"/>
                <a:gd name="T19" fmla="*/ 0 h 571"/>
                <a:gd name="T20" fmla="*/ 389 w 431"/>
                <a:gd name="T21" fmla="*/ 36 h 571"/>
                <a:gd name="T22" fmla="*/ 427 w 431"/>
                <a:gd name="T23" fmla="*/ 83 h 571"/>
                <a:gd name="T24" fmla="*/ 388 w 431"/>
                <a:gd name="T25" fmla="*/ 128 h 571"/>
                <a:gd name="T26" fmla="*/ 350 w 431"/>
                <a:gd name="T27" fmla="*/ 108 h 571"/>
                <a:gd name="T28" fmla="*/ 256 w 431"/>
                <a:gd name="T29" fmla="*/ 82 h 571"/>
                <a:gd name="T30" fmla="*/ 90 w 431"/>
                <a:gd name="T31" fmla="*/ 283 h 571"/>
                <a:gd name="T32" fmla="*/ 262 w 431"/>
                <a:gd name="T33" fmla="*/ 490 h 571"/>
                <a:gd name="T34" fmla="*/ 345 w 431"/>
                <a:gd name="T35" fmla="*/ 475 h 571"/>
                <a:gd name="T36" fmla="*/ 345 w 431"/>
                <a:gd name="T37" fmla="*/ 359 h 571"/>
                <a:gd name="T38" fmla="*/ 270 w 431"/>
                <a:gd name="T39" fmla="*/ 35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1" h="571">
                  <a:moveTo>
                    <a:pt x="270" y="359"/>
                  </a:moveTo>
                  <a:cubicBezTo>
                    <a:pt x="247" y="359"/>
                    <a:pt x="235" y="346"/>
                    <a:pt x="235" y="317"/>
                  </a:cubicBezTo>
                  <a:cubicBezTo>
                    <a:pt x="235" y="289"/>
                    <a:pt x="247" y="276"/>
                    <a:pt x="270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418" y="276"/>
                    <a:pt x="431" y="290"/>
                    <a:pt x="431" y="323"/>
                  </a:cubicBezTo>
                  <a:cubicBezTo>
                    <a:pt x="431" y="487"/>
                    <a:pt x="431" y="487"/>
                    <a:pt x="431" y="487"/>
                  </a:cubicBezTo>
                  <a:cubicBezTo>
                    <a:pt x="431" y="516"/>
                    <a:pt x="423" y="531"/>
                    <a:pt x="391" y="546"/>
                  </a:cubicBezTo>
                  <a:cubicBezTo>
                    <a:pt x="360" y="560"/>
                    <a:pt x="309" y="571"/>
                    <a:pt x="259" y="571"/>
                  </a:cubicBezTo>
                  <a:cubicBezTo>
                    <a:pt x="109" y="571"/>
                    <a:pt x="0" y="470"/>
                    <a:pt x="0" y="286"/>
                  </a:cubicBezTo>
                  <a:cubicBezTo>
                    <a:pt x="0" y="103"/>
                    <a:pt x="108" y="0"/>
                    <a:pt x="256" y="0"/>
                  </a:cubicBezTo>
                  <a:cubicBezTo>
                    <a:pt x="306" y="0"/>
                    <a:pt x="352" y="12"/>
                    <a:pt x="389" y="36"/>
                  </a:cubicBezTo>
                  <a:cubicBezTo>
                    <a:pt x="415" y="53"/>
                    <a:pt x="427" y="67"/>
                    <a:pt x="427" y="83"/>
                  </a:cubicBezTo>
                  <a:cubicBezTo>
                    <a:pt x="427" y="103"/>
                    <a:pt x="408" y="128"/>
                    <a:pt x="388" y="128"/>
                  </a:cubicBezTo>
                  <a:cubicBezTo>
                    <a:pt x="377" y="128"/>
                    <a:pt x="368" y="119"/>
                    <a:pt x="350" y="108"/>
                  </a:cubicBezTo>
                  <a:cubicBezTo>
                    <a:pt x="324" y="92"/>
                    <a:pt x="292" y="82"/>
                    <a:pt x="256" y="82"/>
                  </a:cubicBezTo>
                  <a:cubicBezTo>
                    <a:pt x="156" y="82"/>
                    <a:pt x="90" y="154"/>
                    <a:pt x="90" y="283"/>
                  </a:cubicBezTo>
                  <a:cubicBezTo>
                    <a:pt x="90" y="416"/>
                    <a:pt x="160" y="490"/>
                    <a:pt x="262" y="490"/>
                  </a:cubicBezTo>
                  <a:cubicBezTo>
                    <a:pt x="293" y="490"/>
                    <a:pt x="324" y="483"/>
                    <a:pt x="345" y="475"/>
                  </a:cubicBezTo>
                  <a:cubicBezTo>
                    <a:pt x="345" y="359"/>
                    <a:pt x="345" y="359"/>
                    <a:pt x="345" y="359"/>
                  </a:cubicBezTo>
                  <a:lnTo>
                    <a:pt x="27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41618DFA-9B77-4E35-B25C-25F51DFA5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6298" y="171451"/>
              <a:ext cx="146050" cy="177800"/>
            </a:xfrm>
            <a:custGeom>
              <a:avLst/>
              <a:gdLst>
                <a:gd name="T0" fmla="*/ 453 w 460"/>
                <a:gd name="T1" fmla="*/ 506 h 564"/>
                <a:gd name="T2" fmla="*/ 292 w 460"/>
                <a:gd name="T3" fmla="*/ 49 h 564"/>
                <a:gd name="T4" fmla="*/ 231 w 460"/>
                <a:gd name="T5" fmla="*/ 0 h 564"/>
                <a:gd name="T6" fmla="*/ 170 w 460"/>
                <a:gd name="T7" fmla="*/ 49 h 564"/>
                <a:gd name="T8" fmla="*/ 7 w 460"/>
                <a:gd name="T9" fmla="*/ 506 h 564"/>
                <a:gd name="T10" fmla="*/ 0 w 460"/>
                <a:gd name="T11" fmla="*/ 538 h 564"/>
                <a:gd name="T12" fmla="*/ 40 w 460"/>
                <a:gd name="T13" fmla="*/ 564 h 564"/>
                <a:gd name="T14" fmla="*/ 88 w 460"/>
                <a:gd name="T15" fmla="*/ 531 h 564"/>
                <a:gd name="T16" fmla="*/ 229 w 460"/>
                <a:gd name="T17" fmla="*/ 116 h 564"/>
                <a:gd name="T18" fmla="*/ 368 w 460"/>
                <a:gd name="T19" fmla="*/ 531 h 564"/>
                <a:gd name="T20" fmla="*/ 418 w 460"/>
                <a:gd name="T21" fmla="*/ 564 h 564"/>
                <a:gd name="T22" fmla="*/ 460 w 460"/>
                <a:gd name="T23" fmla="*/ 538 h 564"/>
                <a:gd name="T24" fmla="*/ 453 w 460"/>
                <a:gd name="T25" fmla="*/ 50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" h="564">
                  <a:moveTo>
                    <a:pt x="453" y="506"/>
                  </a:moveTo>
                  <a:cubicBezTo>
                    <a:pt x="292" y="49"/>
                    <a:pt x="292" y="49"/>
                    <a:pt x="292" y="49"/>
                  </a:cubicBezTo>
                  <a:cubicBezTo>
                    <a:pt x="280" y="12"/>
                    <a:pt x="267" y="0"/>
                    <a:pt x="231" y="0"/>
                  </a:cubicBezTo>
                  <a:cubicBezTo>
                    <a:pt x="195" y="0"/>
                    <a:pt x="183" y="12"/>
                    <a:pt x="170" y="49"/>
                  </a:cubicBezTo>
                  <a:cubicBezTo>
                    <a:pt x="7" y="506"/>
                    <a:pt x="7" y="506"/>
                    <a:pt x="7" y="506"/>
                  </a:cubicBezTo>
                  <a:cubicBezTo>
                    <a:pt x="4" y="515"/>
                    <a:pt x="0" y="528"/>
                    <a:pt x="0" y="538"/>
                  </a:cubicBezTo>
                  <a:cubicBezTo>
                    <a:pt x="0" y="553"/>
                    <a:pt x="10" y="564"/>
                    <a:pt x="40" y="564"/>
                  </a:cubicBezTo>
                  <a:cubicBezTo>
                    <a:pt x="70" y="564"/>
                    <a:pt x="81" y="553"/>
                    <a:pt x="88" y="531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368" y="531"/>
                    <a:pt x="368" y="531"/>
                    <a:pt x="368" y="531"/>
                  </a:cubicBezTo>
                  <a:cubicBezTo>
                    <a:pt x="375" y="552"/>
                    <a:pt x="385" y="564"/>
                    <a:pt x="418" y="564"/>
                  </a:cubicBezTo>
                  <a:cubicBezTo>
                    <a:pt x="450" y="564"/>
                    <a:pt x="460" y="553"/>
                    <a:pt x="460" y="538"/>
                  </a:cubicBezTo>
                  <a:cubicBezTo>
                    <a:pt x="460" y="528"/>
                    <a:pt x="456" y="515"/>
                    <a:pt x="453" y="5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3ABB189-90F3-4DD0-8919-19F1AC06A50C}"/>
              </a:ext>
            </a:extLst>
          </p:cNvPr>
          <p:cNvSpPr/>
          <p:nvPr userDrawn="1"/>
        </p:nvSpPr>
        <p:spPr>
          <a:xfrm>
            <a:off x="408482" y="771664"/>
            <a:ext cx="8316000" cy="2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198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A1DC2D-1A87-4C55-8FEF-4CADCB24E5AA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6F4BF-C61C-4FCD-9CCA-B520A974D90E}"/>
              </a:ext>
            </a:extLst>
          </p:cNvPr>
          <p:cNvSpPr txBox="1"/>
          <p:nvPr userDrawn="1"/>
        </p:nvSpPr>
        <p:spPr>
          <a:xfrm>
            <a:off x="339054" y="2321995"/>
            <a:ext cx="4126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500" b="1" cap="all" spc="-100" baseline="0" dirty="0">
                <a:solidFill>
                  <a:schemeClr val="bg1"/>
                </a:solidFill>
                <a:latin typeface="Nunito" panose="00000800000000000000" pitchFamily="2" charset="0"/>
              </a:rPr>
              <a:t>Thank you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36E3C-E12F-46F9-83BE-614EB05C5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7FD653-7E86-482C-B376-C4AD811DA008}"/>
              </a:ext>
            </a:extLst>
          </p:cNvPr>
          <p:cNvSpPr txBox="1"/>
          <p:nvPr userDrawn="1"/>
        </p:nvSpPr>
        <p:spPr>
          <a:xfrm>
            <a:off x="339053" y="5742408"/>
            <a:ext cx="179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spc="-20" baseline="0" dirty="0">
                <a:solidFill>
                  <a:schemeClr val="bg1"/>
                </a:solidFill>
              </a:rPr>
              <a:t>@ANZSOG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02478CE4-1321-4125-B2D1-81BB49AD07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2836" y="6189437"/>
            <a:ext cx="1529255" cy="241298"/>
            <a:chOff x="1338" y="4022"/>
            <a:chExt cx="488" cy="77"/>
          </a:xfrm>
          <a:solidFill>
            <a:schemeClr val="bg1"/>
          </a:solidFill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DFA20B9-8ADC-4D93-A136-C16150B96F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4023"/>
              <a:ext cx="35" cy="71"/>
            </a:xfrm>
            <a:custGeom>
              <a:avLst/>
              <a:gdLst>
                <a:gd name="T0" fmla="*/ 107 w 171"/>
                <a:gd name="T1" fmla="*/ 126 h 350"/>
                <a:gd name="T2" fmla="*/ 171 w 171"/>
                <a:gd name="T3" fmla="*/ 126 h 350"/>
                <a:gd name="T4" fmla="*/ 168 w 171"/>
                <a:gd name="T5" fmla="*/ 186 h 350"/>
                <a:gd name="T6" fmla="*/ 107 w 171"/>
                <a:gd name="T7" fmla="*/ 186 h 350"/>
                <a:gd name="T8" fmla="*/ 107 w 171"/>
                <a:gd name="T9" fmla="*/ 350 h 350"/>
                <a:gd name="T10" fmla="*/ 43 w 171"/>
                <a:gd name="T11" fmla="*/ 350 h 350"/>
                <a:gd name="T12" fmla="*/ 43 w 171"/>
                <a:gd name="T13" fmla="*/ 186 h 350"/>
                <a:gd name="T14" fmla="*/ 0 w 171"/>
                <a:gd name="T15" fmla="*/ 186 h 350"/>
                <a:gd name="T16" fmla="*/ 0 w 171"/>
                <a:gd name="T17" fmla="*/ 126 h 350"/>
                <a:gd name="T18" fmla="*/ 43 w 171"/>
                <a:gd name="T19" fmla="*/ 126 h 350"/>
                <a:gd name="T20" fmla="*/ 43 w 171"/>
                <a:gd name="T21" fmla="*/ 123 h 350"/>
                <a:gd name="T22" fmla="*/ 43 w 171"/>
                <a:gd name="T23" fmla="*/ 76 h 350"/>
                <a:gd name="T24" fmla="*/ 58 w 171"/>
                <a:gd name="T25" fmla="*/ 30 h 350"/>
                <a:gd name="T26" fmla="*/ 102 w 171"/>
                <a:gd name="T27" fmla="*/ 3 h 350"/>
                <a:gd name="T28" fmla="*/ 142 w 171"/>
                <a:gd name="T29" fmla="*/ 0 h 350"/>
                <a:gd name="T30" fmla="*/ 169 w 171"/>
                <a:gd name="T31" fmla="*/ 2 h 350"/>
                <a:gd name="T32" fmla="*/ 170 w 171"/>
                <a:gd name="T33" fmla="*/ 2 h 350"/>
                <a:gd name="T34" fmla="*/ 169 w 171"/>
                <a:gd name="T35" fmla="*/ 58 h 350"/>
                <a:gd name="T36" fmla="*/ 165 w 171"/>
                <a:gd name="T37" fmla="*/ 58 h 350"/>
                <a:gd name="T38" fmla="*/ 125 w 171"/>
                <a:gd name="T39" fmla="*/ 58 h 350"/>
                <a:gd name="T40" fmla="*/ 107 w 171"/>
                <a:gd name="T41" fmla="*/ 76 h 350"/>
                <a:gd name="T42" fmla="*/ 107 w 171"/>
                <a:gd name="T43" fmla="*/ 126 h 350"/>
                <a:gd name="T44" fmla="*/ 107 w 171"/>
                <a:gd name="T45" fmla="*/ 12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350">
                  <a:moveTo>
                    <a:pt x="107" y="126"/>
                  </a:moveTo>
                  <a:cubicBezTo>
                    <a:pt x="171" y="126"/>
                    <a:pt x="171" y="126"/>
                    <a:pt x="171" y="126"/>
                  </a:cubicBezTo>
                  <a:cubicBezTo>
                    <a:pt x="170" y="146"/>
                    <a:pt x="169" y="166"/>
                    <a:pt x="168" y="186"/>
                  </a:cubicBezTo>
                  <a:cubicBezTo>
                    <a:pt x="107" y="186"/>
                    <a:pt x="107" y="186"/>
                    <a:pt x="107" y="186"/>
                  </a:cubicBezTo>
                  <a:cubicBezTo>
                    <a:pt x="107" y="350"/>
                    <a:pt x="107" y="350"/>
                    <a:pt x="107" y="350"/>
                  </a:cubicBezTo>
                  <a:cubicBezTo>
                    <a:pt x="43" y="350"/>
                    <a:pt x="43" y="350"/>
                    <a:pt x="43" y="35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07"/>
                    <a:pt x="43" y="91"/>
                    <a:pt x="43" y="76"/>
                  </a:cubicBezTo>
                  <a:cubicBezTo>
                    <a:pt x="44" y="59"/>
                    <a:pt x="48" y="43"/>
                    <a:pt x="58" y="30"/>
                  </a:cubicBezTo>
                  <a:cubicBezTo>
                    <a:pt x="69" y="15"/>
                    <a:pt x="85" y="7"/>
                    <a:pt x="102" y="3"/>
                  </a:cubicBezTo>
                  <a:cubicBezTo>
                    <a:pt x="116" y="0"/>
                    <a:pt x="129" y="0"/>
                    <a:pt x="142" y="0"/>
                  </a:cubicBezTo>
                  <a:cubicBezTo>
                    <a:pt x="151" y="1"/>
                    <a:pt x="160" y="1"/>
                    <a:pt x="169" y="2"/>
                  </a:cubicBezTo>
                  <a:cubicBezTo>
                    <a:pt x="169" y="2"/>
                    <a:pt x="170" y="2"/>
                    <a:pt x="170" y="2"/>
                  </a:cubicBezTo>
                  <a:cubicBezTo>
                    <a:pt x="170" y="21"/>
                    <a:pt x="170" y="40"/>
                    <a:pt x="169" y="58"/>
                  </a:cubicBezTo>
                  <a:cubicBezTo>
                    <a:pt x="168" y="58"/>
                    <a:pt x="166" y="58"/>
                    <a:pt x="165" y="58"/>
                  </a:cubicBezTo>
                  <a:cubicBezTo>
                    <a:pt x="152" y="58"/>
                    <a:pt x="139" y="58"/>
                    <a:pt x="125" y="58"/>
                  </a:cubicBezTo>
                  <a:cubicBezTo>
                    <a:pt x="114" y="59"/>
                    <a:pt x="108" y="65"/>
                    <a:pt x="107" y="76"/>
                  </a:cubicBezTo>
                  <a:cubicBezTo>
                    <a:pt x="107" y="93"/>
                    <a:pt x="107" y="109"/>
                    <a:pt x="107" y="126"/>
                  </a:cubicBezTo>
                  <a:cubicBezTo>
                    <a:pt x="107" y="126"/>
                    <a:pt x="107" y="126"/>
                    <a:pt x="107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4B99139C-09B9-4331-8DD8-A65E5DDB5A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8" y="4045"/>
              <a:ext cx="49" cy="50"/>
            </a:xfrm>
            <a:custGeom>
              <a:avLst/>
              <a:gdLst>
                <a:gd name="T0" fmla="*/ 79 w 241"/>
                <a:gd name="T1" fmla="*/ 6 h 245"/>
                <a:gd name="T2" fmla="*/ 79 w 241"/>
                <a:gd name="T3" fmla="*/ 38 h 245"/>
                <a:gd name="T4" fmla="*/ 79 w 241"/>
                <a:gd name="T5" fmla="*/ 39 h 245"/>
                <a:gd name="T6" fmla="*/ 81 w 241"/>
                <a:gd name="T7" fmla="*/ 36 h 245"/>
                <a:gd name="T8" fmla="*/ 109 w 241"/>
                <a:gd name="T9" fmla="*/ 10 h 245"/>
                <a:gd name="T10" fmla="*/ 139 w 241"/>
                <a:gd name="T11" fmla="*/ 1 h 245"/>
                <a:gd name="T12" fmla="*/ 181 w 241"/>
                <a:gd name="T13" fmla="*/ 5 h 245"/>
                <a:gd name="T14" fmla="*/ 231 w 241"/>
                <a:gd name="T15" fmla="*/ 51 h 245"/>
                <a:gd name="T16" fmla="*/ 240 w 241"/>
                <a:gd name="T17" fmla="*/ 87 h 245"/>
                <a:gd name="T18" fmla="*/ 241 w 241"/>
                <a:gd name="T19" fmla="*/ 111 h 245"/>
                <a:gd name="T20" fmla="*/ 241 w 241"/>
                <a:gd name="T21" fmla="*/ 240 h 245"/>
                <a:gd name="T22" fmla="*/ 241 w 241"/>
                <a:gd name="T23" fmla="*/ 244 h 245"/>
                <a:gd name="T24" fmla="*/ 162 w 241"/>
                <a:gd name="T25" fmla="*/ 244 h 245"/>
                <a:gd name="T26" fmla="*/ 162 w 241"/>
                <a:gd name="T27" fmla="*/ 240 h 245"/>
                <a:gd name="T28" fmla="*/ 162 w 241"/>
                <a:gd name="T29" fmla="*/ 184 h 245"/>
                <a:gd name="T30" fmla="*/ 162 w 241"/>
                <a:gd name="T31" fmla="*/ 117 h 245"/>
                <a:gd name="T32" fmla="*/ 159 w 241"/>
                <a:gd name="T33" fmla="*/ 93 h 245"/>
                <a:gd name="T34" fmla="*/ 152 w 241"/>
                <a:gd name="T35" fmla="*/ 77 h 245"/>
                <a:gd name="T36" fmla="*/ 128 w 241"/>
                <a:gd name="T37" fmla="*/ 63 h 245"/>
                <a:gd name="T38" fmla="*/ 112 w 241"/>
                <a:gd name="T39" fmla="*/ 64 h 245"/>
                <a:gd name="T40" fmla="*/ 90 w 241"/>
                <a:gd name="T41" fmla="*/ 78 h 245"/>
                <a:gd name="T42" fmla="*/ 79 w 241"/>
                <a:gd name="T43" fmla="*/ 105 h 245"/>
                <a:gd name="T44" fmla="*/ 79 w 241"/>
                <a:gd name="T45" fmla="*/ 114 h 245"/>
                <a:gd name="T46" fmla="*/ 79 w 241"/>
                <a:gd name="T47" fmla="*/ 240 h 245"/>
                <a:gd name="T48" fmla="*/ 79 w 241"/>
                <a:gd name="T49" fmla="*/ 244 h 245"/>
                <a:gd name="T50" fmla="*/ 0 w 241"/>
                <a:gd name="T51" fmla="*/ 244 h 245"/>
                <a:gd name="T52" fmla="*/ 0 w 241"/>
                <a:gd name="T53" fmla="*/ 6 h 245"/>
                <a:gd name="T54" fmla="*/ 79 w 241"/>
                <a:gd name="T55" fmla="*/ 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1" h="245">
                  <a:moveTo>
                    <a:pt x="79" y="6"/>
                  </a:move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9"/>
                    <a:pt x="79" y="39"/>
                  </a:cubicBezTo>
                  <a:cubicBezTo>
                    <a:pt x="80" y="38"/>
                    <a:pt x="81" y="37"/>
                    <a:pt x="81" y="36"/>
                  </a:cubicBezTo>
                  <a:cubicBezTo>
                    <a:pt x="89" y="25"/>
                    <a:pt x="98" y="16"/>
                    <a:pt x="109" y="10"/>
                  </a:cubicBezTo>
                  <a:cubicBezTo>
                    <a:pt x="119" y="5"/>
                    <a:pt x="129" y="2"/>
                    <a:pt x="139" y="1"/>
                  </a:cubicBezTo>
                  <a:cubicBezTo>
                    <a:pt x="153" y="0"/>
                    <a:pt x="167" y="1"/>
                    <a:pt x="181" y="5"/>
                  </a:cubicBezTo>
                  <a:cubicBezTo>
                    <a:pt x="204" y="12"/>
                    <a:pt x="221" y="28"/>
                    <a:pt x="231" y="51"/>
                  </a:cubicBezTo>
                  <a:cubicBezTo>
                    <a:pt x="236" y="62"/>
                    <a:pt x="239" y="75"/>
                    <a:pt x="240" y="87"/>
                  </a:cubicBezTo>
                  <a:cubicBezTo>
                    <a:pt x="241" y="95"/>
                    <a:pt x="241" y="103"/>
                    <a:pt x="241" y="111"/>
                  </a:cubicBezTo>
                  <a:cubicBezTo>
                    <a:pt x="241" y="154"/>
                    <a:pt x="241" y="197"/>
                    <a:pt x="241" y="240"/>
                  </a:cubicBezTo>
                  <a:cubicBezTo>
                    <a:pt x="241" y="244"/>
                    <a:pt x="241" y="244"/>
                    <a:pt x="241" y="244"/>
                  </a:cubicBezTo>
                  <a:cubicBezTo>
                    <a:pt x="239" y="244"/>
                    <a:pt x="169" y="245"/>
                    <a:pt x="162" y="244"/>
                  </a:cubicBezTo>
                  <a:cubicBezTo>
                    <a:pt x="162" y="243"/>
                    <a:pt x="162" y="242"/>
                    <a:pt x="162" y="240"/>
                  </a:cubicBezTo>
                  <a:cubicBezTo>
                    <a:pt x="162" y="222"/>
                    <a:pt x="162" y="203"/>
                    <a:pt x="162" y="184"/>
                  </a:cubicBezTo>
                  <a:cubicBezTo>
                    <a:pt x="162" y="162"/>
                    <a:pt x="162" y="139"/>
                    <a:pt x="162" y="117"/>
                  </a:cubicBezTo>
                  <a:cubicBezTo>
                    <a:pt x="162" y="109"/>
                    <a:pt x="161" y="101"/>
                    <a:pt x="159" y="93"/>
                  </a:cubicBezTo>
                  <a:cubicBezTo>
                    <a:pt x="158" y="87"/>
                    <a:pt x="156" y="82"/>
                    <a:pt x="152" y="77"/>
                  </a:cubicBezTo>
                  <a:cubicBezTo>
                    <a:pt x="146" y="69"/>
                    <a:pt x="138" y="64"/>
                    <a:pt x="128" y="63"/>
                  </a:cubicBezTo>
                  <a:cubicBezTo>
                    <a:pt x="122" y="63"/>
                    <a:pt x="117" y="63"/>
                    <a:pt x="112" y="64"/>
                  </a:cubicBezTo>
                  <a:cubicBezTo>
                    <a:pt x="103" y="66"/>
                    <a:pt x="96" y="71"/>
                    <a:pt x="90" y="78"/>
                  </a:cubicBezTo>
                  <a:cubicBezTo>
                    <a:pt x="83" y="86"/>
                    <a:pt x="79" y="95"/>
                    <a:pt x="79" y="105"/>
                  </a:cubicBezTo>
                  <a:cubicBezTo>
                    <a:pt x="79" y="108"/>
                    <a:pt x="79" y="111"/>
                    <a:pt x="79" y="114"/>
                  </a:cubicBezTo>
                  <a:cubicBezTo>
                    <a:pt x="79" y="156"/>
                    <a:pt x="79" y="198"/>
                    <a:pt x="79" y="240"/>
                  </a:cubicBezTo>
                  <a:cubicBezTo>
                    <a:pt x="79" y="244"/>
                    <a:pt x="79" y="244"/>
                    <a:pt x="79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165"/>
                    <a:pt x="1" y="86"/>
                    <a:pt x="0" y="6"/>
                  </a:cubicBezTo>
                  <a:cubicBezTo>
                    <a:pt x="2" y="6"/>
                    <a:pt x="76" y="6"/>
                    <a:pt x="79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83CF0F54-E5C2-4A54-ABE1-2D13CAB3BB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4" y="4046"/>
              <a:ext cx="16" cy="49"/>
            </a:xfrm>
            <a:custGeom>
              <a:avLst/>
              <a:gdLst>
                <a:gd name="T0" fmla="*/ 0 w 79"/>
                <a:gd name="T1" fmla="*/ 0 h 238"/>
                <a:gd name="T2" fmla="*/ 78 w 79"/>
                <a:gd name="T3" fmla="*/ 0 h 238"/>
                <a:gd name="T4" fmla="*/ 79 w 79"/>
                <a:gd name="T5" fmla="*/ 238 h 238"/>
                <a:gd name="T6" fmla="*/ 0 w 79"/>
                <a:gd name="T7" fmla="*/ 238 h 238"/>
                <a:gd name="T8" fmla="*/ 0 w 79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38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9" y="2"/>
                    <a:pt x="79" y="235"/>
                    <a:pt x="79" y="238"/>
                  </a:cubicBezTo>
                  <a:cubicBezTo>
                    <a:pt x="0" y="238"/>
                    <a:pt x="0" y="238"/>
                    <a:pt x="0" y="2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B3FEBC9-7EE9-42FD-B310-54E825C07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2" y="4023"/>
              <a:ext cx="19" cy="17"/>
            </a:xfrm>
            <a:custGeom>
              <a:avLst/>
              <a:gdLst>
                <a:gd name="T0" fmla="*/ 44 w 91"/>
                <a:gd name="T1" fmla="*/ 0 h 83"/>
                <a:gd name="T2" fmla="*/ 63 w 91"/>
                <a:gd name="T3" fmla="*/ 3 h 83"/>
                <a:gd name="T4" fmla="*/ 89 w 91"/>
                <a:gd name="T5" fmla="*/ 37 h 83"/>
                <a:gd name="T6" fmla="*/ 74 w 91"/>
                <a:gd name="T7" fmla="*/ 73 h 83"/>
                <a:gd name="T8" fmla="*/ 52 w 91"/>
                <a:gd name="T9" fmla="*/ 82 h 83"/>
                <a:gd name="T10" fmla="*/ 28 w 91"/>
                <a:gd name="T11" fmla="*/ 80 h 83"/>
                <a:gd name="T12" fmla="*/ 0 w 91"/>
                <a:gd name="T13" fmla="*/ 42 h 83"/>
                <a:gd name="T14" fmla="*/ 34 w 91"/>
                <a:gd name="T15" fmla="*/ 1 h 83"/>
                <a:gd name="T16" fmla="*/ 38 w 91"/>
                <a:gd name="T17" fmla="*/ 1 h 83"/>
                <a:gd name="T18" fmla="*/ 44 w 91"/>
                <a:gd name="T1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3">
                  <a:moveTo>
                    <a:pt x="44" y="0"/>
                  </a:moveTo>
                  <a:cubicBezTo>
                    <a:pt x="51" y="0"/>
                    <a:pt x="57" y="1"/>
                    <a:pt x="63" y="3"/>
                  </a:cubicBezTo>
                  <a:cubicBezTo>
                    <a:pt x="78" y="9"/>
                    <a:pt x="87" y="21"/>
                    <a:pt x="89" y="37"/>
                  </a:cubicBezTo>
                  <a:cubicBezTo>
                    <a:pt x="91" y="51"/>
                    <a:pt x="86" y="64"/>
                    <a:pt x="74" y="73"/>
                  </a:cubicBezTo>
                  <a:cubicBezTo>
                    <a:pt x="68" y="78"/>
                    <a:pt x="60" y="81"/>
                    <a:pt x="52" y="82"/>
                  </a:cubicBezTo>
                  <a:cubicBezTo>
                    <a:pt x="44" y="83"/>
                    <a:pt x="36" y="83"/>
                    <a:pt x="28" y="80"/>
                  </a:cubicBezTo>
                  <a:cubicBezTo>
                    <a:pt x="11" y="74"/>
                    <a:pt x="0" y="60"/>
                    <a:pt x="0" y="42"/>
                  </a:cubicBezTo>
                  <a:cubicBezTo>
                    <a:pt x="0" y="23"/>
                    <a:pt x="11" y="6"/>
                    <a:pt x="34" y="1"/>
                  </a:cubicBezTo>
                  <a:cubicBezTo>
                    <a:pt x="36" y="1"/>
                    <a:pt x="37" y="1"/>
                    <a:pt x="38" y="1"/>
                  </a:cubicBezTo>
                  <a:cubicBezTo>
                    <a:pt x="41" y="0"/>
                    <a:pt x="43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A631F8A-EEDB-4558-890C-69A07786B3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2" y="4028"/>
              <a:ext cx="94" cy="66"/>
            </a:xfrm>
            <a:custGeom>
              <a:avLst/>
              <a:gdLst>
                <a:gd name="T0" fmla="*/ 185 w 463"/>
                <a:gd name="T1" fmla="*/ 93 h 324"/>
                <a:gd name="T2" fmla="*/ 185 w 463"/>
                <a:gd name="T3" fmla="*/ 231 h 324"/>
                <a:gd name="T4" fmla="*/ 306 w 463"/>
                <a:gd name="T5" fmla="*/ 162 h 324"/>
                <a:gd name="T6" fmla="*/ 185 w 463"/>
                <a:gd name="T7" fmla="*/ 93 h 324"/>
                <a:gd name="T8" fmla="*/ 202 w 463"/>
                <a:gd name="T9" fmla="*/ 0 h 324"/>
                <a:gd name="T10" fmla="*/ 263 w 463"/>
                <a:gd name="T11" fmla="*/ 0 h 324"/>
                <a:gd name="T12" fmla="*/ 264 w 463"/>
                <a:gd name="T13" fmla="*/ 1 h 324"/>
                <a:gd name="T14" fmla="*/ 284 w 463"/>
                <a:gd name="T15" fmla="*/ 1 h 324"/>
                <a:gd name="T16" fmla="*/ 333 w 463"/>
                <a:gd name="T17" fmla="*/ 3 h 324"/>
                <a:gd name="T18" fmla="*/ 376 w 463"/>
                <a:gd name="T19" fmla="*/ 5 h 324"/>
                <a:gd name="T20" fmla="*/ 408 w 463"/>
                <a:gd name="T21" fmla="*/ 9 h 324"/>
                <a:gd name="T22" fmla="*/ 453 w 463"/>
                <a:gd name="T23" fmla="*/ 50 h 324"/>
                <a:gd name="T24" fmla="*/ 460 w 463"/>
                <a:gd name="T25" fmla="*/ 95 h 324"/>
                <a:gd name="T26" fmla="*/ 463 w 463"/>
                <a:gd name="T27" fmla="*/ 143 h 324"/>
                <a:gd name="T28" fmla="*/ 463 w 463"/>
                <a:gd name="T29" fmla="*/ 146 h 324"/>
                <a:gd name="T30" fmla="*/ 463 w 463"/>
                <a:gd name="T31" fmla="*/ 179 h 324"/>
                <a:gd name="T32" fmla="*/ 463 w 463"/>
                <a:gd name="T33" fmla="*/ 180 h 324"/>
                <a:gd name="T34" fmla="*/ 463 w 463"/>
                <a:gd name="T35" fmla="*/ 194 h 324"/>
                <a:gd name="T36" fmla="*/ 459 w 463"/>
                <a:gd name="T37" fmla="*/ 240 h 324"/>
                <a:gd name="T38" fmla="*/ 454 w 463"/>
                <a:gd name="T39" fmla="*/ 272 h 324"/>
                <a:gd name="T40" fmla="*/ 415 w 463"/>
                <a:gd name="T41" fmla="*/ 314 h 324"/>
                <a:gd name="T42" fmla="*/ 389 w 463"/>
                <a:gd name="T43" fmla="*/ 319 h 324"/>
                <a:gd name="T44" fmla="*/ 336 w 463"/>
                <a:gd name="T45" fmla="*/ 322 h 324"/>
                <a:gd name="T46" fmla="*/ 269 w 463"/>
                <a:gd name="T47" fmla="*/ 324 h 324"/>
                <a:gd name="T48" fmla="*/ 262 w 463"/>
                <a:gd name="T49" fmla="*/ 324 h 324"/>
                <a:gd name="T50" fmla="*/ 202 w 463"/>
                <a:gd name="T51" fmla="*/ 324 h 324"/>
                <a:gd name="T52" fmla="*/ 200 w 463"/>
                <a:gd name="T53" fmla="*/ 324 h 324"/>
                <a:gd name="T54" fmla="*/ 167 w 463"/>
                <a:gd name="T55" fmla="*/ 324 h 324"/>
                <a:gd name="T56" fmla="*/ 126 w 463"/>
                <a:gd name="T57" fmla="*/ 322 h 324"/>
                <a:gd name="T58" fmla="*/ 81 w 463"/>
                <a:gd name="T59" fmla="*/ 319 h 324"/>
                <a:gd name="T60" fmla="*/ 54 w 463"/>
                <a:gd name="T61" fmla="*/ 315 h 324"/>
                <a:gd name="T62" fmla="*/ 10 w 463"/>
                <a:gd name="T63" fmla="*/ 273 h 324"/>
                <a:gd name="T64" fmla="*/ 4 w 463"/>
                <a:gd name="T65" fmla="*/ 233 h 324"/>
                <a:gd name="T66" fmla="*/ 1 w 463"/>
                <a:gd name="T67" fmla="*/ 181 h 324"/>
                <a:gd name="T68" fmla="*/ 0 w 463"/>
                <a:gd name="T69" fmla="*/ 179 h 324"/>
                <a:gd name="T70" fmla="*/ 0 w 463"/>
                <a:gd name="T71" fmla="*/ 146 h 324"/>
                <a:gd name="T72" fmla="*/ 1 w 463"/>
                <a:gd name="T73" fmla="*/ 145 h 324"/>
                <a:gd name="T74" fmla="*/ 1 w 463"/>
                <a:gd name="T75" fmla="*/ 138 h 324"/>
                <a:gd name="T76" fmla="*/ 4 w 463"/>
                <a:gd name="T77" fmla="*/ 89 h 324"/>
                <a:gd name="T78" fmla="*/ 10 w 463"/>
                <a:gd name="T79" fmla="*/ 53 h 324"/>
                <a:gd name="T80" fmla="*/ 51 w 463"/>
                <a:gd name="T81" fmla="*/ 10 h 324"/>
                <a:gd name="T82" fmla="*/ 85 w 463"/>
                <a:gd name="T83" fmla="*/ 5 h 324"/>
                <a:gd name="T84" fmla="*/ 123 w 463"/>
                <a:gd name="T85" fmla="*/ 3 h 324"/>
                <a:gd name="T86" fmla="*/ 194 w 463"/>
                <a:gd name="T87" fmla="*/ 1 h 324"/>
                <a:gd name="T88" fmla="*/ 202 w 463"/>
                <a:gd name="T8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3" h="324">
                  <a:moveTo>
                    <a:pt x="185" y="93"/>
                  </a:moveTo>
                  <a:cubicBezTo>
                    <a:pt x="185" y="231"/>
                    <a:pt x="185" y="231"/>
                    <a:pt x="185" y="231"/>
                  </a:cubicBezTo>
                  <a:cubicBezTo>
                    <a:pt x="226" y="208"/>
                    <a:pt x="265" y="186"/>
                    <a:pt x="306" y="162"/>
                  </a:cubicBezTo>
                  <a:cubicBezTo>
                    <a:pt x="265" y="139"/>
                    <a:pt x="226" y="116"/>
                    <a:pt x="185" y="93"/>
                  </a:cubicBezTo>
                  <a:moveTo>
                    <a:pt x="202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71" y="1"/>
                    <a:pt x="278" y="1"/>
                    <a:pt x="284" y="1"/>
                  </a:cubicBezTo>
                  <a:cubicBezTo>
                    <a:pt x="301" y="2"/>
                    <a:pt x="317" y="2"/>
                    <a:pt x="333" y="3"/>
                  </a:cubicBezTo>
                  <a:cubicBezTo>
                    <a:pt x="348" y="3"/>
                    <a:pt x="362" y="4"/>
                    <a:pt x="376" y="5"/>
                  </a:cubicBezTo>
                  <a:cubicBezTo>
                    <a:pt x="387" y="6"/>
                    <a:pt x="398" y="7"/>
                    <a:pt x="408" y="9"/>
                  </a:cubicBezTo>
                  <a:cubicBezTo>
                    <a:pt x="432" y="14"/>
                    <a:pt x="447" y="28"/>
                    <a:pt x="453" y="50"/>
                  </a:cubicBezTo>
                  <a:cubicBezTo>
                    <a:pt x="458" y="65"/>
                    <a:pt x="459" y="80"/>
                    <a:pt x="460" y="95"/>
                  </a:cubicBezTo>
                  <a:cubicBezTo>
                    <a:pt x="462" y="111"/>
                    <a:pt x="462" y="127"/>
                    <a:pt x="463" y="143"/>
                  </a:cubicBezTo>
                  <a:cubicBezTo>
                    <a:pt x="463" y="144"/>
                    <a:pt x="463" y="145"/>
                    <a:pt x="463" y="146"/>
                  </a:cubicBezTo>
                  <a:cubicBezTo>
                    <a:pt x="463" y="179"/>
                    <a:pt x="463" y="179"/>
                    <a:pt x="463" y="179"/>
                  </a:cubicBezTo>
                  <a:cubicBezTo>
                    <a:pt x="463" y="179"/>
                    <a:pt x="463" y="180"/>
                    <a:pt x="463" y="180"/>
                  </a:cubicBezTo>
                  <a:cubicBezTo>
                    <a:pt x="463" y="185"/>
                    <a:pt x="463" y="189"/>
                    <a:pt x="463" y="194"/>
                  </a:cubicBezTo>
                  <a:cubicBezTo>
                    <a:pt x="462" y="209"/>
                    <a:pt x="461" y="224"/>
                    <a:pt x="459" y="240"/>
                  </a:cubicBezTo>
                  <a:cubicBezTo>
                    <a:pt x="458" y="251"/>
                    <a:pt x="457" y="262"/>
                    <a:pt x="454" y="272"/>
                  </a:cubicBezTo>
                  <a:cubicBezTo>
                    <a:pt x="448" y="293"/>
                    <a:pt x="435" y="307"/>
                    <a:pt x="415" y="314"/>
                  </a:cubicBezTo>
                  <a:cubicBezTo>
                    <a:pt x="406" y="317"/>
                    <a:pt x="397" y="318"/>
                    <a:pt x="389" y="319"/>
                  </a:cubicBezTo>
                  <a:cubicBezTo>
                    <a:pt x="371" y="320"/>
                    <a:pt x="354" y="321"/>
                    <a:pt x="336" y="322"/>
                  </a:cubicBezTo>
                  <a:cubicBezTo>
                    <a:pt x="314" y="323"/>
                    <a:pt x="291" y="323"/>
                    <a:pt x="269" y="324"/>
                  </a:cubicBezTo>
                  <a:cubicBezTo>
                    <a:pt x="266" y="324"/>
                    <a:pt x="264" y="324"/>
                    <a:pt x="262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1" y="324"/>
                    <a:pt x="201" y="324"/>
                    <a:pt x="200" y="324"/>
                  </a:cubicBezTo>
                  <a:cubicBezTo>
                    <a:pt x="189" y="324"/>
                    <a:pt x="178" y="324"/>
                    <a:pt x="167" y="324"/>
                  </a:cubicBezTo>
                  <a:cubicBezTo>
                    <a:pt x="153" y="323"/>
                    <a:pt x="139" y="323"/>
                    <a:pt x="126" y="322"/>
                  </a:cubicBezTo>
                  <a:cubicBezTo>
                    <a:pt x="111" y="321"/>
                    <a:pt x="96" y="320"/>
                    <a:pt x="81" y="319"/>
                  </a:cubicBezTo>
                  <a:cubicBezTo>
                    <a:pt x="72" y="318"/>
                    <a:pt x="63" y="317"/>
                    <a:pt x="54" y="315"/>
                  </a:cubicBezTo>
                  <a:cubicBezTo>
                    <a:pt x="31" y="310"/>
                    <a:pt x="16" y="296"/>
                    <a:pt x="10" y="273"/>
                  </a:cubicBezTo>
                  <a:cubicBezTo>
                    <a:pt x="6" y="260"/>
                    <a:pt x="5" y="247"/>
                    <a:pt x="4" y="233"/>
                  </a:cubicBezTo>
                  <a:cubicBezTo>
                    <a:pt x="2" y="216"/>
                    <a:pt x="2" y="199"/>
                    <a:pt x="1" y="181"/>
                  </a:cubicBezTo>
                  <a:cubicBezTo>
                    <a:pt x="1" y="180"/>
                    <a:pt x="0" y="180"/>
                    <a:pt x="0" y="17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1" y="145"/>
                    <a:pt x="1" y="145"/>
                  </a:cubicBezTo>
                  <a:cubicBezTo>
                    <a:pt x="1" y="143"/>
                    <a:pt x="1" y="140"/>
                    <a:pt x="1" y="138"/>
                  </a:cubicBezTo>
                  <a:cubicBezTo>
                    <a:pt x="2" y="122"/>
                    <a:pt x="3" y="105"/>
                    <a:pt x="4" y="89"/>
                  </a:cubicBezTo>
                  <a:cubicBezTo>
                    <a:pt x="5" y="77"/>
                    <a:pt x="7" y="65"/>
                    <a:pt x="10" y="53"/>
                  </a:cubicBezTo>
                  <a:cubicBezTo>
                    <a:pt x="16" y="31"/>
                    <a:pt x="29" y="17"/>
                    <a:pt x="51" y="10"/>
                  </a:cubicBezTo>
                  <a:cubicBezTo>
                    <a:pt x="62" y="7"/>
                    <a:pt x="74" y="6"/>
                    <a:pt x="85" y="5"/>
                  </a:cubicBezTo>
                  <a:cubicBezTo>
                    <a:pt x="98" y="4"/>
                    <a:pt x="111" y="3"/>
                    <a:pt x="123" y="3"/>
                  </a:cubicBezTo>
                  <a:cubicBezTo>
                    <a:pt x="147" y="2"/>
                    <a:pt x="171" y="2"/>
                    <a:pt x="194" y="1"/>
                  </a:cubicBezTo>
                  <a:cubicBezTo>
                    <a:pt x="197" y="1"/>
                    <a:pt x="199" y="1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F36DDF5-2B3E-4782-8892-FAC6FFDD7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5" y="4022"/>
              <a:ext cx="92" cy="77"/>
            </a:xfrm>
            <a:custGeom>
              <a:avLst/>
              <a:gdLst>
                <a:gd name="T0" fmla="*/ 31 w 457"/>
                <a:gd name="T1" fmla="*/ 22 h 379"/>
                <a:gd name="T2" fmla="*/ 148 w 457"/>
                <a:gd name="T3" fmla="*/ 105 h 379"/>
                <a:gd name="T4" fmla="*/ 225 w 457"/>
                <a:gd name="T5" fmla="*/ 120 h 379"/>
                <a:gd name="T6" fmla="*/ 224 w 457"/>
                <a:gd name="T7" fmla="*/ 115 h 379"/>
                <a:gd name="T8" fmla="*/ 297 w 457"/>
                <a:gd name="T9" fmla="*/ 7 h 379"/>
                <a:gd name="T10" fmla="*/ 383 w 457"/>
                <a:gd name="T11" fmla="*/ 32 h 379"/>
                <a:gd name="T12" fmla="*/ 389 w 457"/>
                <a:gd name="T13" fmla="*/ 34 h 379"/>
                <a:gd name="T14" fmla="*/ 442 w 457"/>
                <a:gd name="T15" fmla="*/ 14 h 379"/>
                <a:gd name="T16" fmla="*/ 445 w 457"/>
                <a:gd name="T17" fmla="*/ 12 h 379"/>
                <a:gd name="T18" fmla="*/ 405 w 457"/>
                <a:gd name="T19" fmla="*/ 63 h 379"/>
                <a:gd name="T20" fmla="*/ 431 w 457"/>
                <a:gd name="T21" fmla="*/ 58 h 379"/>
                <a:gd name="T22" fmla="*/ 457 w 457"/>
                <a:gd name="T23" fmla="*/ 50 h 379"/>
                <a:gd name="T24" fmla="*/ 411 w 457"/>
                <a:gd name="T25" fmla="*/ 98 h 379"/>
                <a:gd name="T26" fmla="*/ 411 w 457"/>
                <a:gd name="T27" fmla="*/ 102 h 379"/>
                <a:gd name="T28" fmla="*/ 409 w 457"/>
                <a:gd name="T29" fmla="*/ 137 h 379"/>
                <a:gd name="T30" fmla="*/ 392 w 457"/>
                <a:gd name="T31" fmla="*/ 208 h 379"/>
                <a:gd name="T32" fmla="*/ 318 w 457"/>
                <a:gd name="T33" fmla="*/ 314 h 379"/>
                <a:gd name="T34" fmla="*/ 209 w 457"/>
                <a:gd name="T35" fmla="*/ 370 h 379"/>
                <a:gd name="T36" fmla="*/ 129 w 457"/>
                <a:gd name="T37" fmla="*/ 377 h 379"/>
                <a:gd name="T38" fmla="*/ 2 w 457"/>
                <a:gd name="T39" fmla="*/ 337 h 379"/>
                <a:gd name="T40" fmla="*/ 0 w 457"/>
                <a:gd name="T41" fmla="*/ 335 h 379"/>
                <a:gd name="T42" fmla="*/ 137 w 457"/>
                <a:gd name="T43" fmla="*/ 297 h 379"/>
                <a:gd name="T44" fmla="*/ 74 w 457"/>
                <a:gd name="T45" fmla="*/ 269 h 379"/>
                <a:gd name="T46" fmla="*/ 51 w 457"/>
                <a:gd name="T47" fmla="*/ 231 h 379"/>
                <a:gd name="T48" fmla="*/ 92 w 457"/>
                <a:gd name="T49" fmla="*/ 229 h 379"/>
                <a:gd name="T50" fmla="*/ 32 w 457"/>
                <a:gd name="T51" fmla="*/ 187 h 379"/>
                <a:gd name="T52" fmla="*/ 18 w 457"/>
                <a:gd name="T53" fmla="*/ 136 h 379"/>
                <a:gd name="T54" fmla="*/ 59 w 457"/>
                <a:gd name="T55" fmla="*/ 148 h 379"/>
                <a:gd name="T56" fmla="*/ 47 w 457"/>
                <a:gd name="T57" fmla="*/ 137 h 379"/>
                <a:gd name="T58" fmla="*/ 37 w 457"/>
                <a:gd name="T59" fmla="*/ 125 h 379"/>
                <a:gd name="T60" fmla="*/ 28 w 457"/>
                <a:gd name="T61" fmla="*/ 112 h 379"/>
                <a:gd name="T62" fmla="*/ 23 w 457"/>
                <a:gd name="T63" fmla="*/ 98 h 379"/>
                <a:gd name="T64" fmla="*/ 19 w 457"/>
                <a:gd name="T65" fmla="*/ 83 h 379"/>
                <a:gd name="T66" fmla="*/ 18 w 457"/>
                <a:gd name="T67" fmla="*/ 67 h 379"/>
                <a:gd name="T68" fmla="*/ 20 w 457"/>
                <a:gd name="T69" fmla="*/ 52 h 379"/>
                <a:gd name="T70" fmla="*/ 24 w 457"/>
                <a:gd name="T71" fmla="*/ 37 h 379"/>
                <a:gd name="T72" fmla="*/ 31 w 457"/>
                <a:gd name="T73" fmla="*/ 2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79">
                  <a:moveTo>
                    <a:pt x="31" y="22"/>
                  </a:moveTo>
                  <a:cubicBezTo>
                    <a:pt x="63" y="61"/>
                    <a:pt x="102" y="88"/>
                    <a:pt x="148" y="105"/>
                  </a:cubicBezTo>
                  <a:cubicBezTo>
                    <a:pt x="173" y="114"/>
                    <a:pt x="198" y="119"/>
                    <a:pt x="225" y="120"/>
                  </a:cubicBezTo>
                  <a:cubicBezTo>
                    <a:pt x="224" y="118"/>
                    <a:pt x="224" y="116"/>
                    <a:pt x="224" y="115"/>
                  </a:cubicBezTo>
                  <a:cubicBezTo>
                    <a:pt x="215" y="65"/>
                    <a:pt x="248" y="17"/>
                    <a:pt x="297" y="7"/>
                  </a:cubicBezTo>
                  <a:cubicBezTo>
                    <a:pt x="330" y="0"/>
                    <a:pt x="358" y="9"/>
                    <a:pt x="383" y="32"/>
                  </a:cubicBezTo>
                  <a:cubicBezTo>
                    <a:pt x="385" y="34"/>
                    <a:pt x="386" y="34"/>
                    <a:pt x="389" y="34"/>
                  </a:cubicBezTo>
                  <a:cubicBezTo>
                    <a:pt x="408" y="30"/>
                    <a:pt x="425" y="23"/>
                    <a:pt x="442" y="14"/>
                  </a:cubicBezTo>
                  <a:cubicBezTo>
                    <a:pt x="443" y="13"/>
                    <a:pt x="443" y="13"/>
                    <a:pt x="445" y="12"/>
                  </a:cubicBezTo>
                  <a:cubicBezTo>
                    <a:pt x="438" y="34"/>
                    <a:pt x="424" y="51"/>
                    <a:pt x="405" y="63"/>
                  </a:cubicBezTo>
                  <a:cubicBezTo>
                    <a:pt x="414" y="63"/>
                    <a:pt x="423" y="61"/>
                    <a:pt x="431" y="58"/>
                  </a:cubicBezTo>
                  <a:cubicBezTo>
                    <a:pt x="440" y="56"/>
                    <a:pt x="448" y="53"/>
                    <a:pt x="457" y="50"/>
                  </a:cubicBezTo>
                  <a:cubicBezTo>
                    <a:pt x="445" y="69"/>
                    <a:pt x="429" y="84"/>
                    <a:pt x="411" y="98"/>
                  </a:cubicBezTo>
                  <a:cubicBezTo>
                    <a:pt x="411" y="99"/>
                    <a:pt x="411" y="100"/>
                    <a:pt x="411" y="102"/>
                  </a:cubicBezTo>
                  <a:cubicBezTo>
                    <a:pt x="411" y="114"/>
                    <a:pt x="411" y="126"/>
                    <a:pt x="409" y="137"/>
                  </a:cubicBezTo>
                  <a:cubicBezTo>
                    <a:pt x="407" y="162"/>
                    <a:pt x="401" y="185"/>
                    <a:pt x="392" y="208"/>
                  </a:cubicBezTo>
                  <a:cubicBezTo>
                    <a:pt x="376" y="249"/>
                    <a:pt x="351" y="285"/>
                    <a:pt x="318" y="314"/>
                  </a:cubicBezTo>
                  <a:cubicBezTo>
                    <a:pt x="286" y="342"/>
                    <a:pt x="250" y="361"/>
                    <a:pt x="209" y="370"/>
                  </a:cubicBezTo>
                  <a:cubicBezTo>
                    <a:pt x="183" y="376"/>
                    <a:pt x="156" y="379"/>
                    <a:pt x="129" y="377"/>
                  </a:cubicBezTo>
                  <a:cubicBezTo>
                    <a:pt x="83" y="375"/>
                    <a:pt x="41" y="361"/>
                    <a:pt x="2" y="337"/>
                  </a:cubicBezTo>
                  <a:cubicBezTo>
                    <a:pt x="2" y="337"/>
                    <a:pt x="1" y="336"/>
                    <a:pt x="0" y="335"/>
                  </a:cubicBezTo>
                  <a:cubicBezTo>
                    <a:pt x="51" y="340"/>
                    <a:pt x="96" y="328"/>
                    <a:pt x="137" y="297"/>
                  </a:cubicBezTo>
                  <a:cubicBezTo>
                    <a:pt x="113" y="295"/>
                    <a:pt x="91" y="286"/>
                    <a:pt x="74" y="269"/>
                  </a:cubicBezTo>
                  <a:cubicBezTo>
                    <a:pt x="63" y="258"/>
                    <a:pt x="53" y="243"/>
                    <a:pt x="51" y="231"/>
                  </a:cubicBezTo>
                  <a:cubicBezTo>
                    <a:pt x="64" y="233"/>
                    <a:pt x="78" y="233"/>
                    <a:pt x="92" y="229"/>
                  </a:cubicBezTo>
                  <a:cubicBezTo>
                    <a:pt x="66" y="223"/>
                    <a:pt x="46" y="209"/>
                    <a:pt x="32" y="187"/>
                  </a:cubicBezTo>
                  <a:cubicBezTo>
                    <a:pt x="22" y="171"/>
                    <a:pt x="17" y="151"/>
                    <a:pt x="18" y="136"/>
                  </a:cubicBezTo>
                  <a:cubicBezTo>
                    <a:pt x="30" y="143"/>
                    <a:pt x="44" y="147"/>
                    <a:pt x="59" y="148"/>
                  </a:cubicBezTo>
                  <a:cubicBezTo>
                    <a:pt x="55" y="144"/>
                    <a:pt x="50" y="141"/>
                    <a:pt x="47" y="137"/>
                  </a:cubicBezTo>
                  <a:cubicBezTo>
                    <a:pt x="43" y="133"/>
                    <a:pt x="40" y="130"/>
                    <a:pt x="37" y="125"/>
                  </a:cubicBezTo>
                  <a:cubicBezTo>
                    <a:pt x="34" y="121"/>
                    <a:pt x="31" y="117"/>
                    <a:pt x="28" y="112"/>
                  </a:cubicBezTo>
                  <a:cubicBezTo>
                    <a:pt x="26" y="108"/>
                    <a:pt x="24" y="103"/>
                    <a:pt x="23" y="98"/>
                  </a:cubicBezTo>
                  <a:cubicBezTo>
                    <a:pt x="21" y="93"/>
                    <a:pt x="20" y="88"/>
                    <a:pt x="19" y="83"/>
                  </a:cubicBezTo>
                  <a:cubicBezTo>
                    <a:pt x="18" y="78"/>
                    <a:pt x="18" y="72"/>
                    <a:pt x="18" y="67"/>
                  </a:cubicBezTo>
                  <a:cubicBezTo>
                    <a:pt x="18" y="62"/>
                    <a:pt x="19" y="57"/>
                    <a:pt x="20" y="52"/>
                  </a:cubicBezTo>
                  <a:cubicBezTo>
                    <a:pt x="21" y="47"/>
                    <a:pt x="22" y="42"/>
                    <a:pt x="24" y="37"/>
                  </a:cubicBezTo>
                  <a:cubicBezTo>
                    <a:pt x="26" y="32"/>
                    <a:pt x="28" y="27"/>
                    <a:pt x="31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48BAFB8-F272-42B1-84F9-7236DA2A7508}"/>
              </a:ext>
            </a:extLst>
          </p:cNvPr>
          <p:cNvSpPr txBox="1"/>
          <p:nvPr userDrawn="1"/>
        </p:nvSpPr>
        <p:spPr>
          <a:xfrm>
            <a:off x="339053" y="3148221"/>
            <a:ext cx="2620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spc="-60" baseline="0" dirty="0">
                <a:solidFill>
                  <a:schemeClr val="bg1"/>
                </a:solidFill>
              </a:rPr>
              <a:t>ANZSOG.EDU.AU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322882-46A6-4450-A620-5CD26A711070}"/>
              </a:ext>
            </a:extLst>
          </p:cNvPr>
          <p:cNvGrpSpPr/>
          <p:nvPr userDrawn="1"/>
        </p:nvGrpSpPr>
        <p:grpSpPr>
          <a:xfrm>
            <a:off x="7717389" y="424976"/>
            <a:ext cx="996871" cy="161012"/>
            <a:chOff x="7036298" y="166688"/>
            <a:chExt cx="1130300" cy="182563"/>
          </a:xfrm>
          <a:solidFill>
            <a:schemeClr val="bg1"/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BAA9410-1F16-48F1-8832-DD313E039E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5373" y="171451"/>
              <a:ext cx="136525" cy="177800"/>
            </a:xfrm>
            <a:custGeom>
              <a:avLst/>
              <a:gdLst>
                <a:gd name="T0" fmla="*/ 83 w 430"/>
                <a:gd name="T1" fmla="*/ 527 h 564"/>
                <a:gd name="T2" fmla="*/ 42 w 430"/>
                <a:gd name="T3" fmla="*/ 564 h 564"/>
                <a:gd name="T4" fmla="*/ 0 w 430"/>
                <a:gd name="T5" fmla="*/ 527 h 564"/>
                <a:gd name="T6" fmla="*/ 0 w 430"/>
                <a:gd name="T7" fmla="*/ 51 h 564"/>
                <a:gd name="T8" fmla="*/ 57 w 430"/>
                <a:gd name="T9" fmla="*/ 0 h 564"/>
                <a:gd name="T10" fmla="*/ 132 w 430"/>
                <a:gd name="T11" fmla="*/ 46 h 564"/>
                <a:gd name="T12" fmla="*/ 346 w 430"/>
                <a:gd name="T13" fmla="*/ 429 h 564"/>
                <a:gd name="T14" fmla="*/ 346 w 430"/>
                <a:gd name="T15" fmla="*/ 38 h 564"/>
                <a:gd name="T16" fmla="*/ 389 w 430"/>
                <a:gd name="T17" fmla="*/ 0 h 564"/>
                <a:gd name="T18" fmla="*/ 430 w 430"/>
                <a:gd name="T19" fmla="*/ 38 h 564"/>
                <a:gd name="T20" fmla="*/ 430 w 430"/>
                <a:gd name="T21" fmla="*/ 514 h 564"/>
                <a:gd name="T22" fmla="*/ 378 w 430"/>
                <a:gd name="T23" fmla="*/ 564 h 564"/>
                <a:gd name="T24" fmla="*/ 308 w 430"/>
                <a:gd name="T25" fmla="*/ 517 h 564"/>
                <a:gd name="T26" fmla="*/ 83 w 430"/>
                <a:gd name="T27" fmla="*/ 126 h 564"/>
                <a:gd name="T28" fmla="*/ 83 w 430"/>
                <a:gd name="T29" fmla="*/ 5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0" h="564">
                  <a:moveTo>
                    <a:pt x="83" y="527"/>
                  </a:moveTo>
                  <a:cubicBezTo>
                    <a:pt x="83" y="551"/>
                    <a:pt x="70" y="564"/>
                    <a:pt x="42" y="564"/>
                  </a:cubicBezTo>
                  <a:cubicBezTo>
                    <a:pt x="14" y="564"/>
                    <a:pt x="0" y="551"/>
                    <a:pt x="0" y="52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7"/>
                    <a:pt x="20" y="0"/>
                    <a:pt x="57" y="0"/>
                  </a:cubicBezTo>
                  <a:cubicBezTo>
                    <a:pt x="99" y="0"/>
                    <a:pt x="118" y="20"/>
                    <a:pt x="132" y="46"/>
                  </a:cubicBezTo>
                  <a:cubicBezTo>
                    <a:pt x="346" y="429"/>
                    <a:pt x="346" y="429"/>
                    <a:pt x="346" y="429"/>
                  </a:cubicBezTo>
                  <a:cubicBezTo>
                    <a:pt x="346" y="38"/>
                    <a:pt x="346" y="38"/>
                    <a:pt x="346" y="38"/>
                  </a:cubicBezTo>
                  <a:cubicBezTo>
                    <a:pt x="346" y="13"/>
                    <a:pt x="361" y="0"/>
                    <a:pt x="389" y="0"/>
                  </a:cubicBezTo>
                  <a:cubicBezTo>
                    <a:pt x="417" y="0"/>
                    <a:pt x="430" y="13"/>
                    <a:pt x="430" y="38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30" y="548"/>
                    <a:pt x="412" y="564"/>
                    <a:pt x="378" y="564"/>
                  </a:cubicBezTo>
                  <a:cubicBezTo>
                    <a:pt x="342" y="564"/>
                    <a:pt x="323" y="546"/>
                    <a:pt x="308" y="517"/>
                  </a:cubicBezTo>
                  <a:cubicBezTo>
                    <a:pt x="83" y="126"/>
                    <a:pt x="83" y="126"/>
                    <a:pt x="83" y="126"/>
                  </a:cubicBezTo>
                  <a:lnTo>
                    <a:pt x="83" y="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D3165D3B-081B-45BB-A21A-D2BBF02B1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5398" y="173038"/>
              <a:ext cx="117475" cy="176213"/>
            </a:xfrm>
            <a:custGeom>
              <a:avLst/>
              <a:gdLst>
                <a:gd name="T0" fmla="*/ 333 w 368"/>
                <a:gd name="T1" fmla="*/ 472 h 555"/>
                <a:gd name="T2" fmla="*/ 368 w 368"/>
                <a:gd name="T3" fmla="*/ 513 h 555"/>
                <a:gd name="T4" fmla="*/ 333 w 368"/>
                <a:gd name="T5" fmla="*/ 555 h 555"/>
                <a:gd name="T6" fmla="*/ 40 w 368"/>
                <a:gd name="T7" fmla="*/ 555 h 555"/>
                <a:gd name="T8" fmla="*/ 0 w 368"/>
                <a:gd name="T9" fmla="*/ 517 h 555"/>
                <a:gd name="T10" fmla="*/ 23 w 368"/>
                <a:gd name="T11" fmla="*/ 455 h 555"/>
                <a:gd name="T12" fmla="*/ 255 w 368"/>
                <a:gd name="T13" fmla="*/ 83 h 555"/>
                <a:gd name="T14" fmla="*/ 39 w 368"/>
                <a:gd name="T15" fmla="*/ 83 h 555"/>
                <a:gd name="T16" fmla="*/ 4 w 368"/>
                <a:gd name="T17" fmla="*/ 41 h 555"/>
                <a:gd name="T18" fmla="*/ 39 w 368"/>
                <a:gd name="T19" fmla="*/ 0 h 555"/>
                <a:gd name="T20" fmla="*/ 322 w 368"/>
                <a:gd name="T21" fmla="*/ 0 h 555"/>
                <a:gd name="T22" fmla="*/ 362 w 368"/>
                <a:gd name="T23" fmla="*/ 38 h 555"/>
                <a:gd name="T24" fmla="*/ 339 w 368"/>
                <a:gd name="T25" fmla="*/ 100 h 555"/>
                <a:gd name="T26" fmla="*/ 106 w 368"/>
                <a:gd name="T27" fmla="*/ 472 h 555"/>
                <a:gd name="T28" fmla="*/ 333 w 368"/>
                <a:gd name="T29" fmla="*/ 47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8" h="555">
                  <a:moveTo>
                    <a:pt x="333" y="472"/>
                  </a:moveTo>
                  <a:cubicBezTo>
                    <a:pt x="356" y="472"/>
                    <a:pt x="368" y="486"/>
                    <a:pt x="368" y="513"/>
                  </a:cubicBezTo>
                  <a:cubicBezTo>
                    <a:pt x="368" y="542"/>
                    <a:pt x="356" y="555"/>
                    <a:pt x="333" y="555"/>
                  </a:cubicBezTo>
                  <a:cubicBezTo>
                    <a:pt x="40" y="555"/>
                    <a:pt x="40" y="555"/>
                    <a:pt x="40" y="555"/>
                  </a:cubicBezTo>
                  <a:cubicBezTo>
                    <a:pt x="13" y="555"/>
                    <a:pt x="0" y="542"/>
                    <a:pt x="0" y="517"/>
                  </a:cubicBezTo>
                  <a:cubicBezTo>
                    <a:pt x="0" y="494"/>
                    <a:pt x="10" y="477"/>
                    <a:pt x="23" y="455"/>
                  </a:cubicBezTo>
                  <a:cubicBezTo>
                    <a:pt x="255" y="83"/>
                    <a:pt x="255" y="83"/>
                    <a:pt x="255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16" y="83"/>
                    <a:pt x="4" y="69"/>
                    <a:pt x="4" y="41"/>
                  </a:cubicBezTo>
                  <a:cubicBezTo>
                    <a:pt x="4" y="13"/>
                    <a:pt x="16" y="0"/>
                    <a:pt x="39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9" y="0"/>
                    <a:pt x="362" y="13"/>
                    <a:pt x="362" y="38"/>
                  </a:cubicBezTo>
                  <a:cubicBezTo>
                    <a:pt x="362" y="61"/>
                    <a:pt x="352" y="78"/>
                    <a:pt x="339" y="100"/>
                  </a:cubicBezTo>
                  <a:cubicBezTo>
                    <a:pt x="106" y="472"/>
                    <a:pt x="106" y="472"/>
                    <a:pt x="106" y="472"/>
                  </a:cubicBezTo>
                  <a:lnTo>
                    <a:pt x="333" y="4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7BC1F940-3F21-43A1-A4E4-3AC78FE74F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4786" y="168276"/>
              <a:ext cx="109538" cy="180975"/>
            </a:xfrm>
            <a:custGeom>
              <a:avLst/>
              <a:gdLst>
                <a:gd name="T0" fmla="*/ 8 w 345"/>
                <a:gd name="T1" fmla="*/ 154 h 574"/>
                <a:gd name="T2" fmla="*/ 181 w 345"/>
                <a:gd name="T3" fmla="*/ 0 h 574"/>
                <a:gd name="T4" fmla="*/ 306 w 345"/>
                <a:gd name="T5" fmla="*/ 37 h 574"/>
                <a:gd name="T6" fmla="*/ 334 w 345"/>
                <a:gd name="T7" fmla="*/ 76 h 574"/>
                <a:gd name="T8" fmla="*/ 298 w 345"/>
                <a:gd name="T9" fmla="*/ 123 h 574"/>
                <a:gd name="T10" fmla="*/ 266 w 345"/>
                <a:gd name="T11" fmla="*/ 109 h 574"/>
                <a:gd name="T12" fmla="*/ 181 w 345"/>
                <a:gd name="T13" fmla="*/ 81 h 574"/>
                <a:gd name="T14" fmla="*/ 95 w 345"/>
                <a:gd name="T15" fmla="*/ 149 h 574"/>
                <a:gd name="T16" fmla="*/ 345 w 345"/>
                <a:gd name="T17" fmla="*/ 411 h 574"/>
                <a:gd name="T18" fmla="*/ 165 w 345"/>
                <a:gd name="T19" fmla="*/ 574 h 574"/>
                <a:gd name="T20" fmla="*/ 29 w 345"/>
                <a:gd name="T21" fmla="*/ 532 h 574"/>
                <a:gd name="T22" fmla="*/ 0 w 345"/>
                <a:gd name="T23" fmla="*/ 489 h 574"/>
                <a:gd name="T24" fmla="*/ 39 w 345"/>
                <a:gd name="T25" fmla="*/ 442 h 574"/>
                <a:gd name="T26" fmla="*/ 72 w 345"/>
                <a:gd name="T27" fmla="*/ 459 h 574"/>
                <a:gd name="T28" fmla="*/ 165 w 345"/>
                <a:gd name="T29" fmla="*/ 493 h 574"/>
                <a:gd name="T30" fmla="*/ 259 w 345"/>
                <a:gd name="T31" fmla="*/ 416 h 574"/>
                <a:gd name="T32" fmla="*/ 8 w 345"/>
                <a:gd name="T33" fmla="*/ 15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574">
                  <a:moveTo>
                    <a:pt x="8" y="154"/>
                  </a:moveTo>
                  <a:cubicBezTo>
                    <a:pt x="8" y="61"/>
                    <a:pt x="78" y="0"/>
                    <a:pt x="181" y="0"/>
                  </a:cubicBezTo>
                  <a:cubicBezTo>
                    <a:pt x="222" y="0"/>
                    <a:pt x="266" y="9"/>
                    <a:pt x="306" y="37"/>
                  </a:cubicBezTo>
                  <a:cubicBezTo>
                    <a:pt x="326" y="50"/>
                    <a:pt x="334" y="61"/>
                    <a:pt x="334" y="76"/>
                  </a:cubicBezTo>
                  <a:cubicBezTo>
                    <a:pt x="334" y="97"/>
                    <a:pt x="318" y="123"/>
                    <a:pt x="298" y="123"/>
                  </a:cubicBezTo>
                  <a:cubicBezTo>
                    <a:pt x="290" y="123"/>
                    <a:pt x="282" y="118"/>
                    <a:pt x="266" y="109"/>
                  </a:cubicBezTo>
                  <a:cubicBezTo>
                    <a:pt x="238" y="92"/>
                    <a:pt x="212" y="81"/>
                    <a:pt x="181" y="81"/>
                  </a:cubicBezTo>
                  <a:cubicBezTo>
                    <a:pt x="126" y="81"/>
                    <a:pt x="95" y="110"/>
                    <a:pt x="95" y="149"/>
                  </a:cubicBezTo>
                  <a:cubicBezTo>
                    <a:pt x="95" y="251"/>
                    <a:pt x="345" y="229"/>
                    <a:pt x="345" y="411"/>
                  </a:cubicBezTo>
                  <a:cubicBezTo>
                    <a:pt x="345" y="514"/>
                    <a:pt x="267" y="574"/>
                    <a:pt x="165" y="574"/>
                  </a:cubicBezTo>
                  <a:cubicBezTo>
                    <a:pt x="110" y="574"/>
                    <a:pt x="60" y="556"/>
                    <a:pt x="29" y="532"/>
                  </a:cubicBezTo>
                  <a:cubicBezTo>
                    <a:pt x="11" y="517"/>
                    <a:pt x="0" y="504"/>
                    <a:pt x="0" y="489"/>
                  </a:cubicBezTo>
                  <a:cubicBezTo>
                    <a:pt x="0" y="467"/>
                    <a:pt x="19" y="442"/>
                    <a:pt x="39" y="442"/>
                  </a:cubicBezTo>
                  <a:cubicBezTo>
                    <a:pt x="48" y="442"/>
                    <a:pt x="56" y="448"/>
                    <a:pt x="72" y="459"/>
                  </a:cubicBezTo>
                  <a:cubicBezTo>
                    <a:pt x="99" y="478"/>
                    <a:pt x="127" y="493"/>
                    <a:pt x="165" y="493"/>
                  </a:cubicBezTo>
                  <a:cubicBezTo>
                    <a:pt x="220" y="493"/>
                    <a:pt x="259" y="463"/>
                    <a:pt x="259" y="416"/>
                  </a:cubicBezTo>
                  <a:cubicBezTo>
                    <a:pt x="259" y="302"/>
                    <a:pt x="8" y="327"/>
                    <a:pt x="8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ACA5C36E-B8C4-406A-991B-DEEBA7ED073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07823" y="166688"/>
              <a:ext cx="158750" cy="182563"/>
            </a:xfrm>
            <a:custGeom>
              <a:avLst/>
              <a:gdLst>
                <a:gd name="T0" fmla="*/ 252 w 504"/>
                <a:gd name="T1" fmla="*/ 495 h 576"/>
                <a:gd name="T2" fmla="*/ 414 w 504"/>
                <a:gd name="T3" fmla="*/ 288 h 576"/>
                <a:gd name="T4" fmla="*/ 252 w 504"/>
                <a:gd name="T5" fmla="*/ 81 h 576"/>
                <a:gd name="T6" fmla="*/ 90 w 504"/>
                <a:gd name="T7" fmla="*/ 288 h 576"/>
                <a:gd name="T8" fmla="*/ 252 w 504"/>
                <a:gd name="T9" fmla="*/ 495 h 576"/>
                <a:gd name="T10" fmla="*/ 252 w 504"/>
                <a:gd name="T11" fmla="*/ 0 h 576"/>
                <a:gd name="T12" fmla="*/ 504 w 504"/>
                <a:gd name="T13" fmla="*/ 288 h 576"/>
                <a:gd name="T14" fmla="*/ 252 w 504"/>
                <a:gd name="T15" fmla="*/ 576 h 576"/>
                <a:gd name="T16" fmla="*/ 0 w 504"/>
                <a:gd name="T17" fmla="*/ 288 h 576"/>
                <a:gd name="T18" fmla="*/ 252 w 504"/>
                <a:gd name="T1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4" h="576">
                  <a:moveTo>
                    <a:pt x="252" y="495"/>
                  </a:moveTo>
                  <a:cubicBezTo>
                    <a:pt x="349" y="495"/>
                    <a:pt x="414" y="416"/>
                    <a:pt x="414" y="288"/>
                  </a:cubicBezTo>
                  <a:cubicBezTo>
                    <a:pt x="414" y="160"/>
                    <a:pt x="349" y="81"/>
                    <a:pt x="252" y="81"/>
                  </a:cubicBezTo>
                  <a:cubicBezTo>
                    <a:pt x="155" y="81"/>
                    <a:pt x="90" y="160"/>
                    <a:pt x="90" y="288"/>
                  </a:cubicBezTo>
                  <a:cubicBezTo>
                    <a:pt x="90" y="416"/>
                    <a:pt x="155" y="495"/>
                    <a:pt x="252" y="495"/>
                  </a:cubicBezTo>
                  <a:moveTo>
                    <a:pt x="252" y="0"/>
                  </a:moveTo>
                  <a:cubicBezTo>
                    <a:pt x="404" y="0"/>
                    <a:pt x="504" y="112"/>
                    <a:pt x="504" y="288"/>
                  </a:cubicBezTo>
                  <a:cubicBezTo>
                    <a:pt x="504" y="464"/>
                    <a:pt x="404" y="576"/>
                    <a:pt x="252" y="576"/>
                  </a:cubicBezTo>
                  <a:cubicBezTo>
                    <a:pt x="100" y="576"/>
                    <a:pt x="0" y="464"/>
                    <a:pt x="0" y="288"/>
                  </a:cubicBezTo>
                  <a:cubicBezTo>
                    <a:pt x="0" y="112"/>
                    <a:pt x="100" y="0"/>
                    <a:pt x="2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6F9856D-3754-41CC-8B33-B6C25DDEDA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0073" y="168276"/>
              <a:ext cx="136525" cy="180975"/>
            </a:xfrm>
            <a:custGeom>
              <a:avLst/>
              <a:gdLst>
                <a:gd name="T0" fmla="*/ 270 w 431"/>
                <a:gd name="T1" fmla="*/ 359 h 571"/>
                <a:gd name="T2" fmla="*/ 235 w 431"/>
                <a:gd name="T3" fmla="*/ 317 h 571"/>
                <a:gd name="T4" fmla="*/ 270 w 431"/>
                <a:gd name="T5" fmla="*/ 276 h 571"/>
                <a:gd name="T6" fmla="*/ 387 w 431"/>
                <a:gd name="T7" fmla="*/ 276 h 571"/>
                <a:gd name="T8" fmla="*/ 431 w 431"/>
                <a:gd name="T9" fmla="*/ 323 h 571"/>
                <a:gd name="T10" fmla="*/ 431 w 431"/>
                <a:gd name="T11" fmla="*/ 487 h 571"/>
                <a:gd name="T12" fmla="*/ 391 w 431"/>
                <a:gd name="T13" fmla="*/ 546 h 571"/>
                <a:gd name="T14" fmla="*/ 259 w 431"/>
                <a:gd name="T15" fmla="*/ 571 h 571"/>
                <a:gd name="T16" fmla="*/ 0 w 431"/>
                <a:gd name="T17" fmla="*/ 286 h 571"/>
                <a:gd name="T18" fmla="*/ 256 w 431"/>
                <a:gd name="T19" fmla="*/ 0 h 571"/>
                <a:gd name="T20" fmla="*/ 389 w 431"/>
                <a:gd name="T21" fmla="*/ 36 h 571"/>
                <a:gd name="T22" fmla="*/ 427 w 431"/>
                <a:gd name="T23" fmla="*/ 83 h 571"/>
                <a:gd name="T24" fmla="*/ 388 w 431"/>
                <a:gd name="T25" fmla="*/ 128 h 571"/>
                <a:gd name="T26" fmla="*/ 350 w 431"/>
                <a:gd name="T27" fmla="*/ 108 h 571"/>
                <a:gd name="T28" fmla="*/ 256 w 431"/>
                <a:gd name="T29" fmla="*/ 82 h 571"/>
                <a:gd name="T30" fmla="*/ 90 w 431"/>
                <a:gd name="T31" fmla="*/ 283 h 571"/>
                <a:gd name="T32" fmla="*/ 262 w 431"/>
                <a:gd name="T33" fmla="*/ 490 h 571"/>
                <a:gd name="T34" fmla="*/ 345 w 431"/>
                <a:gd name="T35" fmla="*/ 475 h 571"/>
                <a:gd name="T36" fmla="*/ 345 w 431"/>
                <a:gd name="T37" fmla="*/ 359 h 571"/>
                <a:gd name="T38" fmla="*/ 270 w 431"/>
                <a:gd name="T39" fmla="*/ 35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1" h="571">
                  <a:moveTo>
                    <a:pt x="270" y="359"/>
                  </a:moveTo>
                  <a:cubicBezTo>
                    <a:pt x="247" y="359"/>
                    <a:pt x="235" y="346"/>
                    <a:pt x="235" y="317"/>
                  </a:cubicBezTo>
                  <a:cubicBezTo>
                    <a:pt x="235" y="289"/>
                    <a:pt x="247" y="276"/>
                    <a:pt x="270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418" y="276"/>
                    <a:pt x="431" y="290"/>
                    <a:pt x="431" y="323"/>
                  </a:cubicBezTo>
                  <a:cubicBezTo>
                    <a:pt x="431" y="487"/>
                    <a:pt x="431" y="487"/>
                    <a:pt x="431" y="487"/>
                  </a:cubicBezTo>
                  <a:cubicBezTo>
                    <a:pt x="431" y="516"/>
                    <a:pt x="423" y="531"/>
                    <a:pt x="391" y="546"/>
                  </a:cubicBezTo>
                  <a:cubicBezTo>
                    <a:pt x="360" y="560"/>
                    <a:pt x="309" y="571"/>
                    <a:pt x="259" y="571"/>
                  </a:cubicBezTo>
                  <a:cubicBezTo>
                    <a:pt x="109" y="571"/>
                    <a:pt x="0" y="470"/>
                    <a:pt x="0" y="286"/>
                  </a:cubicBezTo>
                  <a:cubicBezTo>
                    <a:pt x="0" y="103"/>
                    <a:pt x="108" y="0"/>
                    <a:pt x="256" y="0"/>
                  </a:cubicBezTo>
                  <a:cubicBezTo>
                    <a:pt x="306" y="0"/>
                    <a:pt x="352" y="12"/>
                    <a:pt x="389" y="36"/>
                  </a:cubicBezTo>
                  <a:cubicBezTo>
                    <a:pt x="415" y="53"/>
                    <a:pt x="427" y="67"/>
                    <a:pt x="427" y="83"/>
                  </a:cubicBezTo>
                  <a:cubicBezTo>
                    <a:pt x="427" y="103"/>
                    <a:pt x="408" y="128"/>
                    <a:pt x="388" y="128"/>
                  </a:cubicBezTo>
                  <a:cubicBezTo>
                    <a:pt x="377" y="128"/>
                    <a:pt x="368" y="119"/>
                    <a:pt x="350" y="108"/>
                  </a:cubicBezTo>
                  <a:cubicBezTo>
                    <a:pt x="324" y="92"/>
                    <a:pt x="292" y="82"/>
                    <a:pt x="256" y="82"/>
                  </a:cubicBezTo>
                  <a:cubicBezTo>
                    <a:pt x="156" y="82"/>
                    <a:pt x="90" y="154"/>
                    <a:pt x="90" y="283"/>
                  </a:cubicBezTo>
                  <a:cubicBezTo>
                    <a:pt x="90" y="416"/>
                    <a:pt x="160" y="490"/>
                    <a:pt x="262" y="490"/>
                  </a:cubicBezTo>
                  <a:cubicBezTo>
                    <a:pt x="293" y="490"/>
                    <a:pt x="324" y="483"/>
                    <a:pt x="345" y="475"/>
                  </a:cubicBezTo>
                  <a:cubicBezTo>
                    <a:pt x="345" y="359"/>
                    <a:pt x="345" y="359"/>
                    <a:pt x="345" y="359"/>
                  </a:cubicBezTo>
                  <a:lnTo>
                    <a:pt x="27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01DE631A-961B-4462-BCEE-7F1858601C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6298" y="171451"/>
              <a:ext cx="146050" cy="177800"/>
            </a:xfrm>
            <a:custGeom>
              <a:avLst/>
              <a:gdLst>
                <a:gd name="T0" fmla="*/ 453 w 460"/>
                <a:gd name="T1" fmla="*/ 506 h 564"/>
                <a:gd name="T2" fmla="*/ 292 w 460"/>
                <a:gd name="T3" fmla="*/ 49 h 564"/>
                <a:gd name="T4" fmla="*/ 231 w 460"/>
                <a:gd name="T5" fmla="*/ 0 h 564"/>
                <a:gd name="T6" fmla="*/ 170 w 460"/>
                <a:gd name="T7" fmla="*/ 49 h 564"/>
                <a:gd name="T8" fmla="*/ 7 w 460"/>
                <a:gd name="T9" fmla="*/ 506 h 564"/>
                <a:gd name="T10" fmla="*/ 0 w 460"/>
                <a:gd name="T11" fmla="*/ 538 h 564"/>
                <a:gd name="T12" fmla="*/ 40 w 460"/>
                <a:gd name="T13" fmla="*/ 564 h 564"/>
                <a:gd name="T14" fmla="*/ 88 w 460"/>
                <a:gd name="T15" fmla="*/ 531 h 564"/>
                <a:gd name="T16" fmla="*/ 229 w 460"/>
                <a:gd name="T17" fmla="*/ 116 h 564"/>
                <a:gd name="T18" fmla="*/ 368 w 460"/>
                <a:gd name="T19" fmla="*/ 531 h 564"/>
                <a:gd name="T20" fmla="*/ 418 w 460"/>
                <a:gd name="T21" fmla="*/ 564 h 564"/>
                <a:gd name="T22" fmla="*/ 460 w 460"/>
                <a:gd name="T23" fmla="*/ 538 h 564"/>
                <a:gd name="T24" fmla="*/ 453 w 460"/>
                <a:gd name="T25" fmla="*/ 50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" h="564">
                  <a:moveTo>
                    <a:pt x="453" y="506"/>
                  </a:moveTo>
                  <a:cubicBezTo>
                    <a:pt x="292" y="49"/>
                    <a:pt x="292" y="49"/>
                    <a:pt x="292" y="49"/>
                  </a:cubicBezTo>
                  <a:cubicBezTo>
                    <a:pt x="280" y="12"/>
                    <a:pt x="267" y="0"/>
                    <a:pt x="231" y="0"/>
                  </a:cubicBezTo>
                  <a:cubicBezTo>
                    <a:pt x="195" y="0"/>
                    <a:pt x="183" y="12"/>
                    <a:pt x="170" y="49"/>
                  </a:cubicBezTo>
                  <a:cubicBezTo>
                    <a:pt x="7" y="506"/>
                    <a:pt x="7" y="506"/>
                    <a:pt x="7" y="506"/>
                  </a:cubicBezTo>
                  <a:cubicBezTo>
                    <a:pt x="4" y="515"/>
                    <a:pt x="0" y="528"/>
                    <a:pt x="0" y="538"/>
                  </a:cubicBezTo>
                  <a:cubicBezTo>
                    <a:pt x="0" y="553"/>
                    <a:pt x="10" y="564"/>
                    <a:pt x="40" y="564"/>
                  </a:cubicBezTo>
                  <a:cubicBezTo>
                    <a:pt x="70" y="564"/>
                    <a:pt x="81" y="553"/>
                    <a:pt x="88" y="531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368" y="531"/>
                    <a:pt x="368" y="531"/>
                    <a:pt x="368" y="531"/>
                  </a:cubicBezTo>
                  <a:cubicBezTo>
                    <a:pt x="375" y="552"/>
                    <a:pt x="385" y="564"/>
                    <a:pt x="418" y="564"/>
                  </a:cubicBezTo>
                  <a:cubicBezTo>
                    <a:pt x="450" y="564"/>
                    <a:pt x="460" y="553"/>
                    <a:pt x="460" y="538"/>
                  </a:cubicBezTo>
                  <a:cubicBezTo>
                    <a:pt x="460" y="528"/>
                    <a:pt x="456" y="515"/>
                    <a:pt x="453" y="5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89885B1-48ED-46DA-90A1-FE95CF54FBC1}"/>
              </a:ext>
            </a:extLst>
          </p:cNvPr>
          <p:cNvSpPr/>
          <p:nvPr userDrawn="1"/>
        </p:nvSpPr>
        <p:spPr>
          <a:xfrm>
            <a:off x="408482" y="771664"/>
            <a:ext cx="8316000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61771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A0E0-5CC6-4BD0-905C-A0021E4194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15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09E55C-5560-48B2-B4A8-D452E91F74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727" y="1083458"/>
            <a:ext cx="4540250" cy="4683163"/>
          </a:xfrm>
          <a:noFill/>
        </p:spPr>
        <p:txBody>
          <a:bodyPr/>
          <a:lstStyle>
            <a:lvl1pPr>
              <a:lnSpc>
                <a:spcPts val="1800"/>
              </a:lnSpc>
              <a:spcBef>
                <a:spcPts val="2000"/>
              </a:spcBef>
              <a:spcAft>
                <a:spcPts val="200"/>
              </a:spcAft>
              <a:defRPr sz="1600" b="1" cap="all" baseline="0">
                <a:solidFill>
                  <a:schemeClr val="tx1"/>
                </a:solidFill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tabLst>
                <a:tab pos="288000" algn="l"/>
              </a:tabLst>
              <a:defRPr sz="1600">
                <a:solidFill>
                  <a:schemeClr val="tx1"/>
                </a:solidFill>
              </a:defRPr>
            </a:lvl2pPr>
            <a:lvl3pPr marL="0" indent="0">
              <a:lnSpc>
                <a:spcPts val="1800"/>
              </a:lnSpc>
              <a:buNone/>
              <a:defRPr sz="1600">
                <a:solidFill>
                  <a:schemeClr val="tx1"/>
                </a:solidFill>
              </a:defRPr>
            </a:lvl3pPr>
            <a:lvl4pPr>
              <a:lnSpc>
                <a:spcPts val="1800"/>
              </a:lnSpc>
              <a:defRPr sz="1600" b="0">
                <a:solidFill>
                  <a:schemeClr val="tx1"/>
                </a:solidFill>
              </a:defRPr>
            </a:lvl4pPr>
            <a:lvl5pPr>
              <a:lnSpc>
                <a:spcPts val="18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ts val="1800"/>
              </a:lnSpc>
              <a:defRPr sz="1600">
                <a:solidFill>
                  <a:schemeClr val="tx1"/>
                </a:solidFill>
              </a:defRPr>
            </a:lvl6pPr>
            <a:lvl7pPr>
              <a:lnSpc>
                <a:spcPts val="1800"/>
              </a:lnSpc>
              <a:defRPr sz="1600">
                <a:solidFill>
                  <a:schemeClr val="tx1"/>
                </a:solidFill>
              </a:defRPr>
            </a:lvl7pPr>
            <a:lvl8pPr>
              <a:lnSpc>
                <a:spcPts val="1800"/>
              </a:lnSpc>
              <a:defRPr sz="1600">
                <a:solidFill>
                  <a:schemeClr val="tx1"/>
                </a:solidFill>
              </a:defRPr>
            </a:lvl8pPr>
            <a:lvl9pPr>
              <a:lnSpc>
                <a:spcPts val="1800"/>
              </a:lnSpc>
              <a:defRPr sz="16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Table of contents. Manually add the numbers and content, to easily navigate through the presentation  and copy and paste headings, select ‘View &gt; Outline View’.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3720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55E3-7432-4187-8A73-51631A5A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3F34D-95EF-4995-ADA0-F2822E0CA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B591-9E99-4DC5-90D7-34D987A73FBA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21BA0-AFDA-4A11-A9EE-78D4062B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D2C03D-731A-4D7D-83FE-489FF97C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5E9B-8442-4E34-AB3C-9FE8838F390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7410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436F-03A4-470D-BACE-FDCAD8CF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B00BA-AF0B-431C-AD23-0605D71FF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CCD0A-7C7F-4E22-AFA7-433C9934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B591-9E99-4DC5-90D7-34D987A73FBA}" type="datetimeFigureOut">
              <a:rPr lang="en-AU" smtClean="0"/>
              <a:t>4/03/2019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3B3C2-7B64-4DFA-A6D2-A9BB23FB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57DE3-AE0A-44C2-8810-244E2C42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15E9B-8442-4E34-AB3C-9FE8838F390A}" type="slidenum">
              <a:rPr lang="en-AU" smtClean="0"/>
              <a:t>‹#›</a:t>
            </a:fld>
            <a:endParaRPr lang="en-AU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30B3430-7C3D-4EA1-96B4-CD7AB3CB91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402652" y="5848983"/>
            <a:ext cx="652698" cy="872493"/>
            <a:chOff x="2864" y="1181"/>
            <a:chExt cx="1952" cy="1957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0FB517C-6223-49FB-AE5E-48D053A0ADB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864" y="1182"/>
              <a:ext cx="1952" cy="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67175BF6-B152-4050-A9A4-C0A1D3500B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65" y="1181"/>
              <a:ext cx="1950" cy="19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3B9BD57-6775-4ECD-84A0-19F2FC278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463"/>
              <a:ext cx="90" cy="109"/>
            </a:xfrm>
            <a:custGeom>
              <a:avLst/>
              <a:gdLst>
                <a:gd name="T0" fmla="*/ 5 w 132"/>
                <a:gd name="T1" fmla="*/ 4 h 160"/>
                <a:gd name="T2" fmla="*/ 0 w 132"/>
                <a:gd name="T3" fmla="*/ 26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8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5 w 132"/>
                <a:gd name="T75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108791E-7506-428E-942D-80FCEE3D06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" y="2465"/>
              <a:ext cx="111" cy="107"/>
            </a:xfrm>
            <a:custGeom>
              <a:avLst/>
              <a:gdLst>
                <a:gd name="T0" fmla="*/ 134 w 164"/>
                <a:gd name="T1" fmla="*/ 0 h 157"/>
                <a:gd name="T2" fmla="*/ 111 w 164"/>
                <a:gd name="T3" fmla="*/ 0 h 157"/>
                <a:gd name="T4" fmla="*/ 110 w 164"/>
                <a:gd name="T5" fmla="*/ 6 h 157"/>
                <a:gd name="T6" fmla="*/ 124 w 164"/>
                <a:gd name="T7" fmla="*/ 16 h 157"/>
                <a:gd name="T8" fmla="*/ 124 w 164"/>
                <a:gd name="T9" fmla="*/ 65 h 157"/>
                <a:gd name="T10" fmla="*/ 38 w 164"/>
                <a:gd name="T11" fmla="*/ 60 h 157"/>
                <a:gd name="T12" fmla="*/ 45 w 164"/>
                <a:gd name="T13" fmla="*/ 6 h 157"/>
                <a:gd name="T14" fmla="*/ 53 w 164"/>
                <a:gd name="T15" fmla="*/ 3 h 157"/>
                <a:gd name="T16" fmla="*/ 31 w 164"/>
                <a:gd name="T17" fmla="*/ 0 h 157"/>
                <a:gd name="T18" fmla="*/ 25 w 164"/>
                <a:gd name="T19" fmla="*/ 0 h 157"/>
                <a:gd name="T20" fmla="*/ 0 w 164"/>
                <a:gd name="T21" fmla="*/ 3 h 157"/>
                <a:gd name="T22" fmla="*/ 10 w 164"/>
                <a:gd name="T23" fmla="*/ 6 h 157"/>
                <a:gd name="T24" fmla="*/ 18 w 164"/>
                <a:gd name="T25" fmla="*/ 60 h 157"/>
                <a:gd name="T26" fmla="*/ 17 w 164"/>
                <a:gd name="T27" fmla="*/ 141 h 157"/>
                <a:gd name="T28" fmla="*/ 6 w 164"/>
                <a:gd name="T29" fmla="*/ 151 h 157"/>
                <a:gd name="T30" fmla="*/ 8 w 164"/>
                <a:gd name="T31" fmla="*/ 157 h 157"/>
                <a:gd name="T32" fmla="*/ 28 w 164"/>
                <a:gd name="T33" fmla="*/ 157 h 157"/>
                <a:gd name="T34" fmla="*/ 53 w 164"/>
                <a:gd name="T35" fmla="*/ 157 h 157"/>
                <a:gd name="T36" fmla="*/ 55 w 164"/>
                <a:gd name="T37" fmla="*/ 151 h 157"/>
                <a:gd name="T38" fmla="*/ 39 w 164"/>
                <a:gd name="T39" fmla="*/ 141 h 157"/>
                <a:gd name="T40" fmla="*/ 38 w 164"/>
                <a:gd name="T41" fmla="*/ 75 h 157"/>
                <a:gd name="T42" fmla="*/ 124 w 164"/>
                <a:gd name="T43" fmla="*/ 96 h 157"/>
                <a:gd name="T44" fmla="*/ 118 w 164"/>
                <a:gd name="T45" fmla="*/ 150 h 157"/>
                <a:gd name="T46" fmla="*/ 109 w 164"/>
                <a:gd name="T47" fmla="*/ 154 h 157"/>
                <a:gd name="T48" fmla="*/ 131 w 164"/>
                <a:gd name="T49" fmla="*/ 157 h 157"/>
                <a:gd name="T50" fmla="*/ 137 w 164"/>
                <a:gd name="T51" fmla="*/ 157 h 157"/>
                <a:gd name="T52" fmla="*/ 164 w 164"/>
                <a:gd name="T53" fmla="*/ 154 h 157"/>
                <a:gd name="T54" fmla="*/ 152 w 164"/>
                <a:gd name="T55" fmla="*/ 150 h 157"/>
                <a:gd name="T56" fmla="*/ 144 w 164"/>
                <a:gd name="T57" fmla="*/ 96 h 157"/>
                <a:gd name="T58" fmla="*/ 145 w 164"/>
                <a:gd name="T59" fmla="*/ 16 h 157"/>
                <a:gd name="T60" fmla="*/ 156 w 164"/>
                <a:gd name="T61" fmla="*/ 6 h 157"/>
                <a:gd name="T62" fmla="*/ 154 w 164"/>
                <a:gd name="T6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3145FF59-FF4E-4FFC-87E3-CA1FEA623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12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5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3 w 94"/>
                <a:gd name="T15" fmla="*/ 8 h 160"/>
                <a:gd name="T16" fmla="*/ 10 w 94"/>
                <a:gd name="T17" fmla="*/ 8 h 160"/>
                <a:gd name="T18" fmla="*/ 17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6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4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8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7 w 94"/>
                <a:gd name="T49" fmla="*/ 133 h 160"/>
                <a:gd name="T50" fmla="*/ 79 w 94"/>
                <a:gd name="T51" fmla="*/ 146 h 160"/>
                <a:gd name="T52" fmla="*/ 60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6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5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5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6 h 160"/>
                <a:gd name="T98" fmla="*/ 87 w 94"/>
                <a:gd name="T99" fmla="*/ 13 h 160"/>
                <a:gd name="T100" fmla="*/ 88 w 94"/>
                <a:gd name="T101" fmla="*/ 6 h 160"/>
                <a:gd name="T102" fmla="*/ 89 w 94"/>
                <a:gd name="T103" fmla="*/ 3 h 160"/>
                <a:gd name="T104" fmla="*/ 86 w 94"/>
                <a:gd name="T105" fmla="*/ 0 h 160"/>
                <a:gd name="T106" fmla="*/ 84 w 94"/>
                <a:gd name="T107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522CA2D-FA17-4EC1-B9A8-4D97E5D3F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2465"/>
              <a:ext cx="106" cy="109"/>
            </a:xfrm>
            <a:custGeom>
              <a:avLst/>
              <a:gdLst>
                <a:gd name="T0" fmla="*/ 138 w 156"/>
                <a:gd name="T1" fmla="*/ 0 h 160"/>
                <a:gd name="T2" fmla="*/ 134 w 156"/>
                <a:gd name="T3" fmla="*/ 0 h 160"/>
                <a:gd name="T4" fmla="*/ 132 w 156"/>
                <a:gd name="T5" fmla="*/ 0 h 160"/>
                <a:gd name="T6" fmla="*/ 113 w 156"/>
                <a:gd name="T7" fmla="*/ 0 h 160"/>
                <a:gd name="T8" fmla="*/ 108 w 156"/>
                <a:gd name="T9" fmla="*/ 3 h 160"/>
                <a:gd name="T10" fmla="*/ 111 w 156"/>
                <a:gd name="T11" fmla="*/ 6 h 160"/>
                <a:gd name="T12" fmla="*/ 118 w 156"/>
                <a:gd name="T13" fmla="*/ 6 h 160"/>
                <a:gd name="T14" fmla="*/ 125 w 156"/>
                <a:gd name="T15" fmla="*/ 16 h 160"/>
                <a:gd name="T16" fmla="*/ 126 w 156"/>
                <a:gd name="T17" fmla="*/ 60 h 160"/>
                <a:gd name="T18" fmla="*/ 126 w 156"/>
                <a:gd name="T19" fmla="*/ 86 h 160"/>
                <a:gd name="T20" fmla="*/ 114 w 156"/>
                <a:gd name="T21" fmla="*/ 135 h 160"/>
                <a:gd name="T22" fmla="*/ 83 w 156"/>
                <a:gd name="T23" fmla="*/ 149 h 160"/>
                <a:gd name="T24" fmla="*/ 54 w 156"/>
                <a:gd name="T25" fmla="*/ 138 h 160"/>
                <a:gd name="T26" fmla="*/ 39 w 156"/>
                <a:gd name="T27" fmla="*/ 89 h 160"/>
                <a:gd name="T28" fmla="*/ 39 w 156"/>
                <a:gd name="T29" fmla="*/ 60 h 160"/>
                <a:gd name="T30" fmla="*/ 39 w 156"/>
                <a:gd name="T31" fmla="*/ 16 h 160"/>
                <a:gd name="T32" fmla="*/ 45 w 156"/>
                <a:gd name="T33" fmla="*/ 6 h 160"/>
                <a:gd name="T34" fmla="*/ 50 w 156"/>
                <a:gd name="T35" fmla="*/ 6 h 160"/>
                <a:gd name="T36" fmla="*/ 53 w 156"/>
                <a:gd name="T37" fmla="*/ 3 h 160"/>
                <a:gd name="T38" fmla="*/ 49 w 156"/>
                <a:gd name="T39" fmla="*/ 0 h 160"/>
                <a:gd name="T40" fmla="*/ 34 w 156"/>
                <a:gd name="T41" fmla="*/ 0 h 160"/>
                <a:gd name="T42" fmla="*/ 28 w 156"/>
                <a:gd name="T43" fmla="*/ 0 h 160"/>
                <a:gd name="T44" fmla="*/ 24 w 156"/>
                <a:gd name="T45" fmla="*/ 0 h 160"/>
                <a:gd name="T46" fmla="*/ 5 w 156"/>
                <a:gd name="T47" fmla="*/ 0 h 160"/>
                <a:gd name="T48" fmla="*/ 0 w 156"/>
                <a:gd name="T49" fmla="*/ 3 h 160"/>
                <a:gd name="T50" fmla="*/ 3 w 156"/>
                <a:gd name="T51" fmla="*/ 6 h 160"/>
                <a:gd name="T52" fmla="*/ 10 w 156"/>
                <a:gd name="T53" fmla="*/ 6 h 160"/>
                <a:gd name="T54" fmla="*/ 17 w 156"/>
                <a:gd name="T55" fmla="*/ 16 h 160"/>
                <a:gd name="T56" fmla="*/ 18 w 156"/>
                <a:gd name="T57" fmla="*/ 60 h 160"/>
                <a:gd name="T58" fmla="*/ 18 w 156"/>
                <a:gd name="T59" fmla="*/ 90 h 160"/>
                <a:gd name="T60" fmla="*/ 36 w 156"/>
                <a:gd name="T61" fmla="*/ 145 h 160"/>
                <a:gd name="T62" fmla="*/ 79 w 156"/>
                <a:gd name="T63" fmla="*/ 160 h 160"/>
                <a:gd name="T64" fmla="*/ 122 w 156"/>
                <a:gd name="T65" fmla="*/ 145 h 160"/>
                <a:gd name="T66" fmla="*/ 142 w 156"/>
                <a:gd name="T67" fmla="*/ 82 h 160"/>
                <a:gd name="T68" fmla="*/ 142 w 156"/>
                <a:gd name="T69" fmla="*/ 60 h 160"/>
                <a:gd name="T70" fmla="*/ 142 w 156"/>
                <a:gd name="T71" fmla="*/ 16 h 160"/>
                <a:gd name="T72" fmla="*/ 148 w 156"/>
                <a:gd name="T73" fmla="*/ 6 h 160"/>
                <a:gd name="T74" fmla="*/ 153 w 156"/>
                <a:gd name="T75" fmla="*/ 6 h 160"/>
                <a:gd name="T76" fmla="*/ 156 w 156"/>
                <a:gd name="T77" fmla="*/ 3 h 160"/>
                <a:gd name="T78" fmla="*/ 152 w 156"/>
                <a:gd name="T79" fmla="*/ 0 h 160"/>
                <a:gd name="T80" fmla="*/ 138 w 156"/>
                <a:gd name="T8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7BD25F3-8ED4-4788-870F-AF05F44C6A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3" y="2463"/>
              <a:ext cx="114" cy="110"/>
            </a:xfrm>
            <a:custGeom>
              <a:avLst/>
              <a:gdLst>
                <a:gd name="T0" fmla="*/ 17 w 168"/>
                <a:gd name="T1" fmla="*/ 12 h 162"/>
                <a:gd name="T2" fmla="*/ 17 w 168"/>
                <a:gd name="T3" fmla="*/ 129 h 162"/>
                <a:gd name="T4" fmla="*/ 12 w 168"/>
                <a:gd name="T5" fmla="*/ 153 h 162"/>
                <a:gd name="T6" fmla="*/ 4 w 168"/>
                <a:gd name="T7" fmla="*/ 154 h 162"/>
                <a:gd name="T8" fmla="*/ 0 w 168"/>
                <a:gd name="T9" fmla="*/ 157 h 162"/>
                <a:gd name="T10" fmla="*/ 5 w 168"/>
                <a:gd name="T11" fmla="*/ 160 h 162"/>
                <a:gd name="T12" fmla="*/ 22 w 168"/>
                <a:gd name="T13" fmla="*/ 160 h 162"/>
                <a:gd name="T14" fmla="*/ 25 w 168"/>
                <a:gd name="T15" fmla="*/ 160 h 162"/>
                <a:gd name="T16" fmla="*/ 28 w 168"/>
                <a:gd name="T17" fmla="*/ 160 h 162"/>
                <a:gd name="T18" fmla="*/ 46 w 168"/>
                <a:gd name="T19" fmla="*/ 160 h 162"/>
                <a:gd name="T20" fmla="*/ 52 w 168"/>
                <a:gd name="T21" fmla="*/ 157 h 162"/>
                <a:gd name="T22" fmla="*/ 49 w 168"/>
                <a:gd name="T23" fmla="*/ 154 h 162"/>
                <a:gd name="T24" fmla="*/ 39 w 168"/>
                <a:gd name="T25" fmla="*/ 153 h 162"/>
                <a:gd name="T26" fmla="*/ 32 w 168"/>
                <a:gd name="T27" fmla="*/ 131 h 162"/>
                <a:gd name="T28" fmla="*/ 29 w 168"/>
                <a:gd name="T29" fmla="*/ 37 h 162"/>
                <a:gd name="T30" fmla="*/ 80 w 168"/>
                <a:gd name="T31" fmla="*/ 93 h 162"/>
                <a:gd name="T32" fmla="*/ 133 w 168"/>
                <a:gd name="T33" fmla="*/ 148 h 162"/>
                <a:gd name="T34" fmla="*/ 149 w 168"/>
                <a:gd name="T35" fmla="*/ 162 h 162"/>
                <a:gd name="T36" fmla="*/ 153 w 168"/>
                <a:gd name="T37" fmla="*/ 146 h 162"/>
                <a:gd name="T38" fmla="*/ 153 w 168"/>
                <a:gd name="T39" fmla="*/ 26 h 162"/>
                <a:gd name="T40" fmla="*/ 159 w 168"/>
                <a:gd name="T41" fmla="*/ 9 h 162"/>
                <a:gd name="T42" fmla="*/ 164 w 168"/>
                <a:gd name="T43" fmla="*/ 9 h 162"/>
                <a:gd name="T44" fmla="*/ 168 w 168"/>
                <a:gd name="T45" fmla="*/ 6 h 162"/>
                <a:gd name="T46" fmla="*/ 163 w 168"/>
                <a:gd name="T47" fmla="*/ 3 h 162"/>
                <a:gd name="T48" fmla="*/ 149 w 168"/>
                <a:gd name="T49" fmla="*/ 3 h 162"/>
                <a:gd name="T50" fmla="*/ 145 w 168"/>
                <a:gd name="T51" fmla="*/ 3 h 162"/>
                <a:gd name="T52" fmla="*/ 141 w 168"/>
                <a:gd name="T53" fmla="*/ 3 h 162"/>
                <a:gd name="T54" fmla="*/ 124 w 168"/>
                <a:gd name="T55" fmla="*/ 3 h 162"/>
                <a:gd name="T56" fmla="*/ 118 w 168"/>
                <a:gd name="T57" fmla="*/ 6 h 162"/>
                <a:gd name="T58" fmla="*/ 121 w 168"/>
                <a:gd name="T59" fmla="*/ 9 h 162"/>
                <a:gd name="T60" fmla="*/ 131 w 168"/>
                <a:gd name="T61" fmla="*/ 10 h 162"/>
                <a:gd name="T62" fmla="*/ 138 w 168"/>
                <a:gd name="T63" fmla="*/ 28 h 162"/>
                <a:gd name="T64" fmla="*/ 140 w 168"/>
                <a:gd name="T65" fmla="*/ 127 h 162"/>
                <a:gd name="T66" fmla="*/ 125 w 168"/>
                <a:gd name="T67" fmla="*/ 111 h 162"/>
                <a:gd name="T68" fmla="*/ 94 w 168"/>
                <a:gd name="T69" fmla="*/ 77 h 162"/>
                <a:gd name="T70" fmla="*/ 27 w 168"/>
                <a:gd name="T71" fmla="*/ 5 h 162"/>
                <a:gd name="T72" fmla="*/ 21 w 168"/>
                <a:gd name="T73" fmla="*/ 0 h 162"/>
                <a:gd name="T74" fmla="*/ 17 w 168"/>
                <a:gd name="T75" fmla="*/ 1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99270CB-1926-43AF-AB20-D7BF14C0FE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6" y="2465"/>
              <a:ext cx="38" cy="107"/>
            </a:xfrm>
            <a:custGeom>
              <a:avLst/>
              <a:gdLst>
                <a:gd name="T0" fmla="*/ 29 w 56"/>
                <a:gd name="T1" fmla="*/ 0 h 157"/>
                <a:gd name="T2" fmla="*/ 26 w 56"/>
                <a:gd name="T3" fmla="*/ 0 h 157"/>
                <a:gd name="T4" fmla="*/ 23 w 56"/>
                <a:gd name="T5" fmla="*/ 0 h 157"/>
                <a:gd name="T6" fmla="*/ 5 w 56"/>
                <a:gd name="T7" fmla="*/ 0 h 157"/>
                <a:gd name="T8" fmla="*/ 0 w 56"/>
                <a:gd name="T9" fmla="*/ 3 h 157"/>
                <a:gd name="T10" fmla="*/ 4 w 56"/>
                <a:gd name="T11" fmla="*/ 6 h 157"/>
                <a:gd name="T12" fmla="*/ 10 w 56"/>
                <a:gd name="T13" fmla="*/ 6 h 157"/>
                <a:gd name="T14" fmla="*/ 15 w 56"/>
                <a:gd name="T15" fmla="*/ 16 h 157"/>
                <a:gd name="T16" fmla="*/ 16 w 56"/>
                <a:gd name="T17" fmla="*/ 60 h 157"/>
                <a:gd name="T18" fmla="*/ 16 w 56"/>
                <a:gd name="T19" fmla="*/ 96 h 157"/>
                <a:gd name="T20" fmla="*/ 15 w 56"/>
                <a:gd name="T21" fmla="*/ 141 h 157"/>
                <a:gd name="T22" fmla="*/ 10 w 56"/>
                <a:gd name="T23" fmla="*/ 150 h 157"/>
                <a:gd name="T24" fmla="*/ 4 w 56"/>
                <a:gd name="T25" fmla="*/ 151 h 157"/>
                <a:gd name="T26" fmla="*/ 1 w 56"/>
                <a:gd name="T27" fmla="*/ 154 h 157"/>
                <a:gd name="T28" fmla="*/ 6 w 56"/>
                <a:gd name="T29" fmla="*/ 157 h 157"/>
                <a:gd name="T30" fmla="*/ 22 w 56"/>
                <a:gd name="T31" fmla="*/ 157 h 157"/>
                <a:gd name="T32" fmla="*/ 26 w 56"/>
                <a:gd name="T33" fmla="*/ 157 h 157"/>
                <a:gd name="T34" fmla="*/ 28 w 56"/>
                <a:gd name="T35" fmla="*/ 157 h 157"/>
                <a:gd name="T36" fmla="*/ 51 w 56"/>
                <a:gd name="T37" fmla="*/ 157 h 157"/>
                <a:gd name="T38" fmla="*/ 56 w 56"/>
                <a:gd name="T39" fmla="*/ 154 h 157"/>
                <a:gd name="T40" fmla="*/ 53 w 56"/>
                <a:gd name="T41" fmla="*/ 151 h 157"/>
                <a:gd name="T42" fmla="*/ 44 w 56"/>
                <a:gd name="T43" fmla="*/ 150 h 157"/>
                <a:gd name="T44" fmla="*/ 37 w 56"/>
                <a:gd name="T45" fmla="*/ 141 h 157"/>
                <a:gd name="T46" fmla="*/ 36 w 56"/>
                <a:gd name="T47" fmla="*/ 96 h 157"/>
                <a:gd name="T48" fmla="*/ 36 w 56"/>
                <a:gd name="T49" fmla="*/ 60 h 157"/>
                <a:gd name="T50" fmla="*/ 36 w 56"/>
                <a:gd name="T51" fmla="*/ 16 h 157"/>
                <a:gd name="T52" fmla="*/ 43 w 56"/>
                <a:gd name="T53" fmla="*/ 6 h 157"/>
                <a:gd name="T54" fmla="*/ 47 w 56"/>
                <a:gd name="T55" fmla="*/ 6 h 157"/>
                <a:gd name="T56" fmla="*/ 51 w 56"/>
                <a:gd name="T57" fmla="*/ 3 h 157"/>
                <a:gd name="T58" fmla="*/ 46 w 56"/>
                <a:gd name="T59" fmla="*/ 0 h 157"/>
                <a:gd name="T60" fmla="*/ 29 w 56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287F9B7-628A-4D44-AF16-B301CABB21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0" y="2465"/>
              <a:ext cx="112" cy="109"/>
            </a:xfrm>
            <a:custGeom>
              <a:avLst/>
              <a:gdLst>
                <a:gd name="T0" fmla="*/ 148 w 166"/>
                <a:gd name="T1" fmla="*/ 0 h 160"/>
                <a:gd name="T2" fmla="*/ 145 w 166"/>
                <a:gd name="T3" fmla="*/ 0 h 160"/>
                <a:gd name="T4" fmla="*/ 140 w 166"/>
                <a:gd name="T5" fmla="*/ 0 h 160"/>
                <a:gd name="T6" fmla="*/ 125 w 166"/>
                <a:gd name="T7" fmla="*/ 0 h 160"/>
                <a:gd name="T8" fmla="*/ 119 w 166"/>
                <a:gd name="T9" fmla="*/ 3 h 160"/>
                <a:gd name="T10" fmla="*/ 123 w 166"/>
                <a:gd name="T11" fmla="*/ 6 h 160"/>
                <a:gd name="T12" fmla="*/ 130 w 166"/>
                <a:gd name="T13" fmla="*/ 6 h 160"/>
                <a:gd name="T14" fmla="*/ 131 w 166"/>
                <a:gd name="T15" fmla="*/ 10 h 160"/>
                <a:gd name="T16" fmla="*/ 130 w 166"/>
                <a:gd name="T17" fmla="*/ 17 h 160"/>
                <a:gd name="T18" fmla="*/ 88 w 166"/>
                <a:gd name="T19" fmla="*/ 127 h 160"/>
                <a:gd name="T20" fmla="*/ 50 w 166"/>
                <a:gd name="T21" fmla="*/ 26 h 160"/>
                <a:gd name="T22" fmla="*/ 44 w 166"/>
                <a:gd name="T23" fmla="*/ 9 h 160"/>
                <a:gd name="T24" fmla="*/ 46 w 166"/>
                <a:gd name="T25" fmla="*/ 7 h 160"/>
                <a:gd name="T26" fmla="*/ 53 w 166"/>
                <a:gd name="T27" fmla="*/ 6 h 160"/>
                <a:gd name="T28" fmla="*/ 57 w 166"/>
                <a:gd name="T29" fmla="*/ 3 h 160"/>
                <a:gd name="T30" fmla="*/ 50 w 166"/>
                <a:gd name="T31" fmla="*/ 0 h 160"/>
                <a:gd name="T32" fmla="*/ 35 w 166"/>
                <a:gd name="T33" fmla="*/ 0 h 160"/>
                <a:gd name="T34" fmla="*/ 31 w 166"/>
                <a:gd name="T35" fmla="*/ 0 h 160"/>
                <a:gd name="T36" fmla="*/ 26 w 166"/>
                <a:gd name="T37" fmla="*/ 0 h 160"/>
                <a:gd name="T38" fmla="*/ 7 w 166"/>
                <a:gd name="T39" fmla="*/ 0 h 160"/>
                <a:gd name="T40" fmla="*/ 0 w 166"/>
                <a:gd name="T41" fmla="*/ 3 h 160"/>
                <a:gd name="T42" fmla="*/ 3 w 166"/>
                <a:gd name="T43" fmla="*/ 6 h 160"/>
                <a:gd name="T44" fmla="*/ 10 w 166"/>
                <a:gd name="T45" fmla="*/ 6 h 160"/>
                <a:gd name="T46" fmla="*/ 24 w 166"/>
                <a:gd name="T47" fmla="*/ 21 h 160"/>
                <a:gd name="T48" fmla="*/ 75 w 166"/>
                <a:gd name="T49" fmla="*/ 148 h 160"/>
                <a:gd name="T50" fmla="*/ 83 w 166"/>
                <a:gd name="T51" fmla="*/ 160 h 160"/>
                <a:gd name="T52" fmla="*/ 89 w 166"/>
                <a:gd name="T53" fmla="*/ 151 h 160"/>
                <a:gd name="T54" fmla="*/ 93 w 166"/>
                <a:gd name="T55" fmla="*/ 144 h 160"/>
                <a:gd name="T56" fmla="*/ 118 w 166"/>
                <a:gd name="T57" fmla="*/ 84 h 160"/>
                <a:gd name="T58" fmla="*/ 130 w 166"/>
                <a:gd name="T59" fmla="*/ 55 h 160"/>
                <a:gd name="T60" fmla="*/ 142 w 166"/>
                <a:gd name="T61" fmla="*/ 26 h 160"/>
                <a:gd name="T62" fmla="*/ 153 w 166"/>
                <a:gd name="T63" fmla="*/ 8 h 160"/>
                <a:gd name="T64" fmla="*/ 162 w 166"/>
                <a:gd name="T65" fmla="*/ 6 h 160"/>
                <a:gd name="T66" fmla="*/ 166 w 166"/>
                <a:gd name="T67" fmla="*/ 3 h 160"/>
                <a:gd name="T68" fmla="*/ 161 w 166"/>
                <a:gd name="T69" fmla="*/ 0 h 160"/>
                <a:gd name="T70" fmla="*/ 148 w 166"/>
                <a:gd name="T71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B979E2C-3EEF-46AB-847F-886124F8A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48" y="2464"/>
              <a:ext cx="64" cy="108"/>
            </a:xfrm>
            <a:custGeom>
              <a:avLst/>
              <a:gdLst>
                <a:gd name="T0" fmla="*/ 84 w 94"/>
                <a:gd name="T1" fmla="*/ 1 h 160"/>
                <a:gd name="T2" fmla="*/ 83 w 94"/>
                <a:gd name="T3" fmla="*/ 1 h 160"/>
                <a:gd name="T4" fmla="*/ 75 w 94"/>
                <a:gd name="T5" fmla="*/ 2 h 160"/>
                <a:gd name="T6" fmla="*/ 28 w 94"/>
                <a:gd name="T7" fmla="*/ 2 h 160"/>
                <a:gd name="T8" fmla="*/ 26 w 94"/>
                <a:gd name="T9" fmla="*/ 2 h 160"/>
                <a:gd name="T10" fmla="*/ 5 w 94"/>
                <a:gd name="T11" fmla="*/ 2 h 160"/>
                <a:gd name="T12" fmla="*/ 0 w 94"/>
                <a:gd name="T13" fmla="*/ 5 h 160"/>
                <a:gd name="T14" fmla="*/ 4 w 94"/>
                <a:gd name="T15" fmla="*/ 8 h 160"/>
                <a:gd name="T16" fmla="*/ 10 w 94"/>
                <a:gd name="T17" fmla="*/ 8 h 160"/>
                <a:gd name="T18" fmla="*/ 18 w 94"/>
                <a:gd name="T19" fmla="*/ 18 h 160"/>
                <a:gd name="T20" fmla="*/ 18 w 94"/>
                <a:gd name="T21" fmla="*/ 62 h 160"/>
                <a:gd name="T22" fmla="*/ 18 w 94"/>
                <a:gd name="T23" fmla="*/ 98 h 160"/>
                <a:gd name="T24" fmla="*/ 17 w 94"/>
                <a:gd name="T25" fmla="*/ 143 h 160"/>
                <a:gd name="T26" fmla="*/ 12 w 94"/>
                <a:gd name="T27" fmla="*/ 152 h 160"/>
                <a:gd name="T28" fmla="*/ 7 w 94"/>
                <a:gd name="T29" fmla="*/ 153 h 160"/>
                <a:gd name="T30" fmla="*/ 3 w 94"/>
                <a:gd name="T31" fmla="*/ 156 h 160"/>
                <a:gd name="T32" fmla="*/ 8 w 94"/>
                <a:gd name="T33" fmla="*/ 159 h 160"/>
                <a:gd name="T34" fmla="*/ 25 w 94"/>
                <a:gd name="T35" fmla="*/ 159 h 160"/>
                <a:gd name="T36" fmla="*/ 28 w 94"/>
                <a:gd name="T37" fmla="*/ 159 h 160"/>
                <a:gd name="T38" fmla="*/ 36 w 94"/>
                <a:gd name="T39" fmla="*/ 159 h 160"/>
                <a:gd name="T40" fmla="*/ 79 w 94"/>
                <a:gd name="T41" fmla="*/ 160 h 160"/>
                <a:gd name="T42" fmla="*/ 91 w 94"/>
                <a:gd name="T43" fmla="*/ 153 h 160"/>
                <a:gd name="T44" fmla="*/ 94 w 94"/>
                <a:gd name="T45" fmla="*/ 133 h 160"/>
                <a:gd name="T46" fmla="*/ 91 w 94"/>
                <a:gd name="T47" fmla="*/ 129 h 160"/>
                <a:gd name="T48" fmla="*/ 88 w 94"/>
                <a:gd name="T49" fmla="*/ 133 h 160"/>
                <a:gd name="T50" fmla="*/ 80 w 94"/>
                <a:gd name="T51" fmla="*/ 146 h 160"/>
                <a:gd name="T52" fmla="*/ 61 w 94"/>
                <a:gd name="T53" fmla="*/ 149 h 160"/>
                <a:gd name="T54" fmla="*/ 38 w 94"/>
                <a:gd name="T55" fmla="*/ 133 h 160"/>
                <a:gd name="T56" fmla="*/ 38 w 94"/>
                <a:gd name="T57" fmla="*/ 107 h 160"/>
                <a:gd name="T58" fmla="*/ 38 w 94"/>
                <a:gd name="T59" fmla="*/ 98 h 160"/>
                <a:gd name="T60" fmla="*/ 38 w 94"/>
                <a:gd name="T61" fmla="*/ 80 h 160"/>
                <a:gd name="T62" fmla="*/ 67 w 94"/>
                <a:gd name="T63" fmla="*/ 82 h 160"/>
                <a:gd name="T64" fmla="*/ 77 w 94"/>
                <a:gd name="T65" fmla="*/ 88 h 160"/>
                <a:gd name="T66" fmla="*/ 77 w 94"/>
                <a:gd name="T67" fmla="*/ 94 h 160"/>
                <a:gd name="T68" fmla="*/ 80 w 94"/>
                <a:gd name="T69" fmla="*/ 97 h 160"/>
                <a:gd name="T70" fmla="*/ 83 w 94"/>
                <a:gd name="T71" fmla="*/ 92 h 160"/>
                <a:gd name="T72" fmla="*/ 84 w 94"/>
                <a:gd name="T73" fmla="*/ 79 h 160"/>
                <a:gd name="T74" fmla="*/ 86 w 94"/>
                <a:gd name="T75" fmla="*/ 67 h 160"/>
                <a:gd name="T76" fmla="*/ 83 w 94"/>
                <a:gd name="T77" fmla="*/ 64 h 160"/>
                <a:gd name="T78" fmla="*/ 79 w 94"/>
                <a:gd name="T79" fmla="*/ 67 h 160"/>
                <a:gd name="T80" fmla="*/ 70 w 94"/>
                <a:gd name="T81" fmla="*/ 70 h 160"/>
                <a:gd name="T82" fmla="*/ 38 w 94"/>
                <a:gd name="T83" fmla="*/ 70 h 160"/>
                <a:gd name="T84" fmla="*/ 38 w 94"/>
                <a:gd name="T85" fmla="*/ 13 h 160"/>
                <a:gd name="T86" fmla="*/ 66 w 94"/>
                <a:gd name="T87" fmla="*/ 13 h 160"/>
                <a:gd name="T88" fmla="*/ 79 w 94"/>
                <a:gd name="T89" fmla="*/ 19 h 160"/>
                <a:gd name="T90" fmla="*/ 80 w 94"/>
                <a:gd name="T91" fmla="*/ 26 h 160"/>
                <a:gd name="T92" fmla="*/ 83 w 94"/>
                <a:gd name="T93" fmla="*/ 30 h 160"/>
                <a:gd name="T94" fmla="*/ 86 w 94"/>
                <a:gd name="T95" fmla="*/ 27 h 160"/>
                <a:gd name="T96" fmla="*/ 87 w 94"/>
                <a:gd name="T97" fmla="*/ 17 h 160"/>
                <a:gd name="T98" fmla="*/ 87 w 94"/>
                <a:gd name="T99" fmla="*/ 13 h 160"/>
                <a:gd name="T100" fmla="*/ 89 w 94"/>
                <a:gd name="T101" fmla="*/ 3 h 160"/>
                <a:gd name="T102" fmla="*/ 87 w 94"/>
                <a:gd name="T103" fmla="*/ 0 h 160"/>
                <a:gd name="T104" fmla="*/ 84 w 94"/>
                <a:gd name="T105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4ED995F-D3B0-466D-BF17-AEC08DCC07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30" y="2465"/>
              <a:ext cx="107" cy="107"/>
            </a:xfrm>
            <a:custGeom>
              <a:avLst/>
              <a:gdLst>
                <a:gd name="T0" fmla="*/ 35 w 157"/>
                <a:gd name="T1" fmla="*/ 0 h 157"/>
                <a:gd name="T2" fmla="*/ 28 w 157"/>
                <a:gd name="T3" fmla="*/ 0 h 157"/>
                <a:gd name="T4" fmla="*/ 25 w 157"/>
                <a:gd name="T5" fmla="*/ 0 h 157"/>
                <a:gd name="T6" fmla="*/ 5 w 157"/>
                <a:gd name="T7" fmla="*/ 0 h 157"/>
                <a:gd name="T8" fmla="*/ 0 w 157"/>
                <a:gd name="T9" fmla="*/ 3 h 157"/>
                <a:gd name="T10" fmla="*/ 3 w 157"/>
                <a:gd name="T11" fmla="*/ 6 h 157"/>
                <a:gd name="T12" fmla="*/ 10 w 157"/>
                <a:gd name="T13" fmla="*/ 6 h 157"/>
                <a:gd name="T14" fmla="*/ 17 w 157"/>
                <a:gd name="T15" fmla="*/ 16 h 157"/>
                <a:gd name="T16" fmla="*/ 18 w 157"/>
                <a:gd name="T17" fmla="*/ 60 h 157"/>
                <a:gd name="T18" fmla="*/ 18 w 157"/>
                <a:gd name="T19" fmla="*/ 96 h 157"/>
                <a:gd name="T20" fmla="*/ 17 w 157"/>
                <a:gd name="T21" fmla="*/ 141 h 157"/>
                <a:gd name="T22" fmla="*/ 12 w 157"/>
                <a:gd name="T23" fmla="*/ 150 h 157"/>
                <a:gd name="T24" fmla="*/ 6 w 157"/>
                <a:gd name="T25" fmla="*/ 151 h 157"/>
                <a:gd name="T26" fmla="*/ 3 w 157"/>
                <a:gd name="T27" fmla="*/ 154 h 157"/>
                <a:gd name="T28" fmla="*/ 8 w 157"/>
                <a:gd name="T29" fmla="*/ 157 h 157"/>
                <a:gd name="T30" fmla="*/ 26 w 157"/>
                <a:gd name="T31" fmla="*/ 157 h 157"/>
                <a:gd name="T32" fmla="*/ 29 w 157"/>
                <a:gd name="T33" fmla="*/ 157 h 157"/>
                <a:gd name="T34" fmla="*/ 52 w 157"/>
                <a:gd name="T35" fmla="*/ 157 h 157"/>
                <a:gd name="T36" fmla="*/ 57 w 157"/>
                <a:gd name="T37" fmla="*/ 154 h 157"/>
                <a:gd name="T38" fmla="*/ 54 w 157"/>
                <a:gd name="T39" fmla="*/ 151 h 157"/>
                <a:gd name="T40" fmla="*/ 45 w 157"/>
                <a:gd name="T41" fmla="*/ 150 h 157"/>
                <a:gd name="T42" fmla="*/ 38 w 157"/>
                <a:gd name="T43" fmla="*/ 141 h 157"/>
                <a:gd name="T44" fmla="*/ 37 w 157"/>
                <a:gd name="T45" fmla="*/ 96 h 157"/>
                <a:gd name="T46" fmla="*/ 37 w 157"/>
                <a:gd name="T47" fmla="*/ 92 h 157"/>
                <a:gd name="T48" fmla="*/ 62 w 157"/>
                <a:gd name="T49" fmla="*/ 92 h 157"/>
                <a:gd name="T50" fmla="*/ 64 w 157"/>
                <a:gd name="T51" fmla="*/ 93 h 157"/>
                <a:gd name="T52" fmla="*/ 71 w 157"/>
                <a:gd name="T53" fmla="*/ 102 h 157"/>
                <a:gd name="T54" fmla="*/ 86 w 157"/>
                <a:gd name="T55" fmla="*/ 123 h 157"/>
                <a:gd name="T56" fmla="*/ 89 w 157"/>
                <a:gd name="T57" fmla="*/ 126 h 157"/>
                <a:gd name="T58" fmla="*/ 114 w 157"/>
                <a:gd name="T59" fmla="*/ 153 h 157"/>
                <a:gd name="T60" fmla="*/ 136 w 157"/>
                <a:gd name="T61" fmla="*/ 157 h 157"/>
                <a:gd name="T62" fmla="*/ 151 w 157"/>
                <a:gd name="T63" fmla="*/ 157 h 157"/>
                <a:gd name="T64" fmla="*/ 157 w 157"/>
                <a:gd name="T65" fmla="*/ 154 h 157"/>
                <a:gd name="T66" fmla="*/ 154 w 157"/>
                <a:gd name="T67" fmla="*/ 151 h 157"/>
                <a:gd name="T68" fmla="*/ 146 w 157"/>
                <a:gd name="T69" fmla="*/ 151 h 157"/>
                <a:gd name="T70" fmla="*/ 122 w 157"/>
                <a:gd name="T71" fmla="*/ 136 h 157"/>
                <a:gd name="T72" fmla="*/ 85 w 157"/>
                <a:gd name="T73" fmla="*/ 90 h 157"/>
                <a:gd name="T74" fmla="*/ 81 w 157"/>
                <a:gd name="T75" fmla="*/ 85 h 157"/>
                <a:gd name="T76" fmla="*/ 105 w 157"/>
                <a:gd name="T77" fmla="*/ 38 h 157"/>
                <a:gd name="T78" fmla="*/ 90 w 157"/>
                <a:gd name="T79" fmla="*/ 9 h 157"/>
                <a:gd name="T80" fmla="*/ 52 w 157"/>
                <a:gd name="T81" fmla="*/ 0 h 157"/>
                <a:gd name="T82" fmla="*/ 35 w 157"/>
                <a:gd name="T83" fmla="*/ 0 h 157"/>
                <a:gd name="T84" fmla="*/ 38 w 157"/>
                <a:gd name="T85" fmla="*/ 79 h 157"/>
                <a:gd name="T86" fmla="*/ 37 w 157"/>
                <a:gd name="T87" fmla="*/ 78 h 157"/>
                <a:gd name="T88" fmla="*/ 37 w 157"/>
                <a:gd name="T89" fmla="*/ 11 h 157"/>
                <a:gd name="T90" fmla="*/ 38 w 157"/>
                <a:gd name="T91" fmla="*/ 10 h 157"/>
                <a:gd name="T92" fmla="*/ 51 w 157"/>
                <a:gd name="T93" fmla="*/ 9 h 157"/>
                <a:gd name="T94" fmla="*/ 85 w 157"/>
                <a:gd name="T95" fmla="*/ 49 h 157"/>
                <a:gd name="T96" fmla="*/ 73 w 157"/>
                <a:gd name="T97" fmla="*/ 79 h 157"/>
                <a:gd name="T98" fmla="*/ 58 w 157"/>
                <a:gd name="T99" fmla="*/ 82 h 157"/>
                <a:gd name="T100" fmla="*/ 38 w 157"/>
                <a:gd name="T10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EB67E66-8E40-45FE-9C11-B1251D42D6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40" y="2463"/>
              <a:ext cx="55" cy="111"/>
            </a:xfrm>
            <a:custGeom>
              <a:avLst/>
              <a:gdLst>
                <a:gd name="T0" fmla="*/ 5 w 81"/>
                <a:gd name="T1" fmla="*/ 38 h 163"/>
                <a:gd name="T2" fmla="*/ 32 w 81"/>
                <a:gd name="T3" fmla="*/ 84 h 163"/>
                <a:gd name="T4" fmla="*/ 41 w 81"/>
                <a:gd name="T5" fmla="*/ 91 h 163"/>
                <a:gd name="T6" fmla="*/ 64 w 81"/>
                <a:gd name="T7" fmla="*/ 127 h 163"/>
                <a:gd name="T8" fmla="*/ 36 w 81"/>
                <a:gd name="T9" fmla="*/ 152 h 163"/>
                <a:gd name="T10" fmla="*/ 7 w 81"/>
                <a:gd name="T11" fmla="*/ 133 h 163"/>
                <a:gd name="T12" fmla="*/ 7 w 81"/>
                <a:gd name="T13" fmla="*/ 126 h 163"/>
                <a:gd name="T14" fmla="*/ 4 w 81"/>
                <a:gd name="T15" fmla="*/ 122 h 163"/>
                <a:gd name="T16" fmla="*/ 1 w 81"/>
                <a:gd name="T17" fmla="*/ 126 h 163"/>
                <a:gd name="T18" fmla="*/ 1 w 81"/>
                <a:gd name="T19" fmla="*/ 128 h 163"/>
                <a:gd name="T20" fmla="*/ 0 w 81"/>
                <a:gd name="T21" fmla="*/ 148 h 163"/>
                <a:gd name="T22" fmla="*/ 4 w 81"/>
                <a:gd name="T23" fmla="*/ 157 h 163"/>
                <a:gd name="T24" fmla="*/ 32 w 81"/>
                <a:gd name="T25" fmla="*/ 163 h 163"/>
                <a:gd name="T26" fmla="*/ 63 w 81"/>
                <a:gd name="T27" fmla="*/ 154 h 163"/>
                <a:gd name="T28" fmla="*/ 81 w 81"/>
                <a:gd name="T29" fmla="*/ 119 h 163"/>
                <a:gd name="T30" fmla="*/ 51 w 81"/>
                <a:gd name="T31" fmla="*/ 70 h 163"/>
                <a:gd name="T32" fmla="*/ 45 w 81"/>
                <a:gd name="T33" fmla="*/ 65 h 163"/>
                <a:gd name="T34" fmla="*/ 21 w 81"/>
                <a:gd name="T35" fmla="*/ 32 h 163"/>
                <a:gd name="T36" fmla="*/ 45 w 81"/>
                <a:gd name="T37" fmla="*/ 10 h 163"/>
                <a:gd name="T38" fmla="*/ 69 w 81"/>
                <a:gd name="T39" fmla="*/ 20 h 163"/>
                <a:gd name="T40" fmla="*/ 71 w 81"/>
                <a:gd name="T41" fmla="*/ 30 h 163"/>
                <a:gd name="T42" fmla="*/ 74 w 81"/>
                <a:gd name="T43" fmla="*/ 34 h 163"/>
                <a:gd name="T44" fmla="*/ 77 w 81"/>
                <a:gd name="T45" fmla="*/ 27 h 163"/>
                <a:gd name="T46" fmla="*/ 78 w 81"/>
                <a:gd name="T47" fmla="*/ 7 h 163"/>
                <a:gd name="T48" fmla="*/ 78 w 81"/>
                <a:gd name="T49" fmla="*/ 6 h 163"/>
                <a:gd name="T50" fmla="*/ 75 w 81"/>
                <a:gd name="T51" fmla="*/ 3 h 163"/>
                <a:gd name="T52" fmla="*/ 68 w 81"/>
                <a:gd name="T53" fmla="*/ 2 h 163"/>
                <a:gd name="T54" fmla="*/ 48 w 81"/>
                <a:gd name="T55" fmla="*/ 0 h 163"/>
                <a:gd name="T56" fmla="*/ 5 w 81"/>
                <a:gd name="T57" fmla="*/ 3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1CC272E4-6D2D-4D8E-8917-65874BE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17" y="2465"/>
              <a:ext cx="37" cy="107"/>
            </a:xfrm>
            <a:custGeom>
              <a:avLst/>
              <a:gdLst>
                <a:gd name="T0" fmla="*/ 29 w 55"/>
                <a:gd name="T1" fmla="*/ 0 h 157"/>
                <a:gd name="T2" fmla="*/ 25 w 55"/>
                <a:gd name="T3" fmla="*/ 0 h 157"/>
                <a:gd name="T4" fmla="*/ 22 w 55"/>
                <a:gd name="T5" fmla="*/ 0 h 157"/>
                <a:gd name="T6" fmla="*/ 5 w 55"/>
                <a:gd name="T7" fmla="*/ 0 h 157"/>
                <a:gd name="T8" fmla="*/ 0 w 55"/>
                <a:gd name="T9" fmla="*/ 3 h 157"/>
                <a:gd name="T10" fmla="*/ 3 w 55"/>
                <a:gd name="T11" fmla="*/ 6 h 157"/>
                <a:gd name="T12" fmla="*/ 9 w 55"/>
                <a:gd name="T13" fmla="*/ 6 h 157"/>
                <a:gd name="T14" fmla="*/ 15 w 55"/>
                <a:gd name="T15" fmla="*/ 16 h 157"/>
                <a:gd name="T16" fmla="*/ 15 w 55"/>
                <a:gd name="T17" fmla="*/ 60 h 157"/>
                <a:gd name="T18" fmla="*/ 15 w 55"/>
                <a:gd name="T19" fmla="*/ 96 h 157"/>
                <a:gd name="T20" fmla="*/ 14 w 55"/>
                <a:gd name="T21" fmla="*/ 141 h 157"/>
                <a:gd name="T22" fmla="*/ 9 w 55"/>
                <a:gd name="T23" fmla="*/ 150 h 157"/>
                <a:gd name="T24" fmla="*/ 4 w 55"/>
                <a:gd name="T25" fmla="*/ 151 h 157"/>
                <a:gd name="T26" fmla="*/ 0 w 55"/>
                <a:gd name="T27" fmla="*/ 154 h 157"/>
                <a:gd name="T28" fmla="*/ 5 w 55"/>
                <a:gd name="T29" fmla="*/ 157 h 157"/>
                <a:gd name="T30" fmla="*/ 22 w 55"/>
                <a:gd name="T31" fmla="*/ 157 h 157"/>
                <a:gd name="T32" fmla="*/ 25 w 55"/>
                <a:gd name="T33" fmla="*/ 157 h 157"/>
                <a:gd name="T34" fmla="*/ 28 w 55"/>
                <a:gd name="T35" fmla="*/ 157 h 157"/>
                <a:gd name="T36" fmla="*/ 50 w 55"/>
                <a:gd name="T37" fmla="*/ 157 h 157"/>
                <a:gd name="T38" fmla="*/ 55 w 55"/>
                <a:gd name="T39" fmla="*/ 154 h 157"/>
                <a:gd name="T40" fmla="*/ 52 w 55"/>
                <a:gd name="T41" fmla="*/ 151 h 157"/>
                <a:gd name="T42" fmla="*/ 43 w 55"/>
                <a:gd name="T43" fmla="*/ 150 h 157"/>
                <a:gd name="T44" fmla="*/ 36 w 55"/>
                <a:gd name="T45" fmla="*/ 141 h 157"/>
                <a:gd name="T46" fmla="*/ 35 w 55"/>
                <a:gd name="T47" fmla="*/ 96 h 157"/>
                <a:gd name="T48" fmla="*/ 35 w 55"/>
                <a:gd name="T49" fmla="*/ 60 h 157"/>
                <a:gd name="T50" fmla="*/ 36 w 55"/>
                <a:gd name="T51" fmla="*/ 16 h 157"/>
                <a:gd name="T52" fmla="*/ 42 w 55"/>
                <a:gd name="T53" fmla="*/ 6 h 157"/>
                <a:gd name="T54" fmla="*/ 47 w 55"/>
                <a:gd name="T55" fmla="*/ 6 h 157"/>
                <a:gd name="T56" fmla="*/ 50 w 55"/>
                <a:gd name="T57" fmla="*/ 3 h 157"/>
                <a:gd name="T58" fmla="*/ 45 w 55"/>
                <a:gd name="T59" fmla="*/ 0 h 157"/>
                <a:gd name="T60" fmla="*/ 29 w 55"/>
                <a:gd name="T6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2A15E90-09B8-4E1F-8E8B-F56ACB23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4" y="2463"/>
              <a:ext cx="89" cy="109"/>
            </a:xfrm>
            <a:custGeom>
              <a:avLst/>
              <a:gdLst>
                <a:gd name="T0" fmla="*/ 4 w 132"/>
                <a:gd name="T1" fmla="*/ 5 h 160"/>
                <a:gd name="T2" fmla="*/ 0 w 132"/>
                <a:gd name="T3" fmla="*/ 27 h 160"/>
                <a:gd name="T4" fmla="*/ 2 w 132"/>
                <a:gd name="T5" fmla="*/ 30 h 160"/>
                <a:gd name="T6" fmla="*/ 6 w 132"/>
                <a:gd name="T7" fmla="*/ 27 h 160"/>
                <a:gd name="T8" fmla="*/ 9 w 132"/>
                <a:gd name="T9" fmla="*/ 21 h 160"/>
                <a:gd name="T10" fmla="*/ 29 w 132"/>
                <a:gd name="T11" fmla="*/ 15 h 160"/>
                <a:gd name="T12" fmla="*/ 57 w 132"/>
                <a:gd name="T13" fmla="*/ 15 h 160"/>
                <a:gd name="T14" fmla="*/ 57 w 132"/>
                <a:gd name="T15" fmla="*/ 99 h 160"/>
                <a:gd name="T16" fmla="*/ 56 w 132"/>
                <a:gd name="T17" fmla="*/ 144 h 160"/>
                <a:gd name="T18" fmla="*/ 52 w 132"/>
                <a:gd name="T19" fmla="*/ 153 h 160"/>
                <a:gd name="T20" fmla="*/ 46 w 132"/>
                <a:gd name="T21" fmla="*/ 154 h 160"/>
                <a:gd name="T22" fmla="*/ 43 w 132"/>
                <a:gd name="T23" fmla="*/ 157 h 160"/>
                <a:gd name="T24" fmla="*/ 47 w 132"/>
                <a:gd name="T25" fmla="*/ 160 h 160"/>
                <a:gd name="T26" fmla="*/ 64 w 132"/>
                <a:gd name="T27" fmla="*/ 160 h 160"/>
                <a:gd name="T28" fmla="*/ 67 w 132"/>
                <a:gd name="T29" fmla="*/ 160 h 160"/>
                <a:gd name="T30" fmla="*/ 70 w 132"/>
                <a:gd name="T31" fmla="*/ 160 h 160"/>
                <a:gd name="T32" fmla="*/ 93 w 132"/>
                <a:gd name="T33" fmla="*/ 160 h 160"/>
                <a:gd name="T34" fmla="*/ 97 w 132"/>
                <a:gd name="T35" fmla="*/ 157 h 160"/>
                <a:gd name="T36" fmla="*/ 94 w 132"/>
                <a:gd name="T37" fmla="*/ 154 h 160"/>
                <a:gd name="T38" fmla="*/ 85 w 132"/>
                <a:gd name="T39" fmla="*/ 153 h 160"/>
                <a:gd name="T40" fmla="*/ 79 w 132"/>
                <a:gd name="T41" fmla="*/ 144 h 160"/>
                <a:gd name="T42" fmla="*/ 78 w 132"/>
                <a:gd name="T43" fmla="*/ 99 h 160"/>
                <a:gd name="T44" fmla="*/ 78 w 132"/>
                <a:gd name="T45" fmla="*/ 15 h 160"/>
                <a:gd name="T46" fmla="*/ 102 w 132"/>
                <a:gd name="T47" fmla="*/ 15 h 160"/>
                <a:gd name="T48" fmla="*/ 125 w 132"/>
                <a:gd name="T49" fmla="*/ 25 h 160"/>
                <a:gd name="T50" fmla="*/ 126 w 132"/>
                <a:gd name="T51" fmla="*/ 27 h 160"/>
                <a:gd name="T52" fmla="*/ 129 w 132"/>
                <a:gd name="T53" fmla="*/ 32 h 160"/>
                <a:gd name="T54" fmla="*/ 132 w 132"/>
                <a:gd name="T55" fmla="*/ 28 h 160"/>
                <a:gd name="T56" fmla="*/ 132 w 132"/>
                <a:gd name="T57" fmla="*/ 21 h 160"/>
                <a:gd name="T58" fmla="*/ 132 w 132"/>
                <a:gd name="T59" fmla="*/ 5 h 160"/>
                <a:gd name="T60" fmla="*/ 130 w 132"/>
                <a:gd name="T61" fmla="*/ 1 h 160"/>
                <a:gd name="T62" fmla="*/ 127 w 132"/>
                <a:gd name="T63" fmla="*/ 2 h 160"/>
                <a:gd name="T64" fmla="*/ 110 w 132"/>
                <a:gd name="T65" fmla="*/ 3 h 160"/>
                <a:gd name="T66" fmla="*/ 33 w 132"/>
                <a:gd name="T67" fmla="*/ 3 h 160"/>
                <a:gd name="T68" fmla="*/ 17 w 132"/>
                <a:gd name="T69" fmla="*/ 2 h 160"/>
                <a:gd name="T70" fmla="*/ 10 w 132"/>
                <a:gd name="T71" fmla="*/ 1 h 160"/>
                <a:gd name="T72" fmla="*/ 8 w 132"/>
                <a:gd name="T73" fmla="*/ 0 h 160"/>
                <a:gd name="T74" fmla="*/ 4 w 132"/>
                <a:gd name="T75" fmla="*/ 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EEE8F56E-401E-4495-9D24-C830AFA1A8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8" y="2465"/>
              <a:ext cx="102" cy="107"/>
            </a:xfrm>
            <a:custGeom>
              <a:avLst/>
              <a:gdLst>
                <a:gd name="T0" fmla="*/ 132 w 151"/>
                <a:gd name="T1" fmla="*/ 0 h 157"/>
                <a:gd name="T2" fmla="*/ 127 w 151"/>
                <a:gd name="T3" fmla="*/ 0 h 157"/>
                <a:gd name="T4" fmla="*/ 123 w 151"/>
                <a:gd name="T5" fmla="*/ 0 h 157"/>
                <a:gd name="T6" fmla="*/ 113 w 151"/>
                <a:gd name="T7" fmla="*/ 0 h 157"/>
                <a:gd name="T8" fmla="*/ 108 w 151"/>
                <a:gd name="T9" fmla="*/ 2 h 157"/>
                <a:gd name="T10" fmla="*/ 112 w 151"/>
                <a:gd name="T11" fmla="*/ 6 h 157"/>
                <a:gd name="T12" fmla="*/ 115 w 151"/>
                <a:gd name="T13" fmla="*/ 10 h 157"/>
                <a:gd name="T14" fmla="*/ 111 w 151"/>
                <a:gd name="T15" fmla="*/ 20 h 157"/>
                <a:gd name="T16" fmla="*/ 79 w 151"/>
                <a:gd name="T17" fmla="*/ 77 h 157"/>
                <a:gd name="T18" fmla="*/ 43 w 151"/>
                <a:gd name="T19" fmla="*/ 15 h 157"/>
                <a:gd name="T20" fmla="*/ 40 w 151"/>
                <a:gd name="T21" fmla="*/ 8 h 157"/>
                <a:gd name="T22" fmla="*/ 42 w 151"/>
                <a:gd name="T23" fmla="*/ 6 h 157"/>
                <a:gd name="T24" fmla="*/ 43 w 151"/>
                <a:gd name="T25" fmla="*/ 5 h 157"/>
                <a:gd name="T26" fmla="*/ 46 w 151"/>
                <a:gd name="T27" fmla="*/ 3 h 157"/>
                <a:gd name="T28" fmla="*/ 42 w 151"/>
                <a:gd name="T29" fmla="*/ 0 h 157"/>
                <a:gd name="T30" fmla="*/ 27 w 151"/>
                <a:gd name="T31" fmla="*/ 0 h 157"/>
                <a:gd name="T32" fmla="*/ 24 w 151"/>
                <a:gd name="T33" fmla="*/ 0 h 157"/>
                <a:gd name="T34" fmla="*/ 20 w 151"/>
                <a:gd name="T35" fmla="*/ 0 h 157"/>
                <a:gd name="T36" fmla="*/ 4 w 151"/>
                <a:gd name="T37" fmla="*/ 0 h 157"/>
                <a:gd name="T38" fmla="*/ 0 w 151"/>
                <a:gd name="T39" fmla="*/ 3 h 157"/>
                <a:gd name="T40" fmla="*/ 4 w 151"/>
                <a:gd name="T41" fmla="*/ 6 h 157"/>
                <a:gd name="T42" fmla="*/ 12 w 151"/>
                <a:gd name="T43" fmla="*/ 9 h 157"/>
                <a:gd name="T44" fmla="*/ 25 w 151"/>
                <a:gd name="T45" fmla="*/ 23 h 157"/>
                <a:gd name="T46" fmla="*/ 61 w 151"/>
                <a:gd name="T47" fmla="*/ 82 h 157"/>
                <a:gd name="T48" fmla="*/ 65 w 151"/>
                <a:gd name="T49" fmla="*/ 103 h 157"/>
                <a:gd name="T50" fmla="*/ 65 w 151"/>
                <a:gd name="T51" fmla="*/ 120 h 157"/>
                <a:gd name="T52" fmla="*/ 65 w 151"/>
                <a:gd name="T53" fmla="*/ 141 h 157"/>
                <a:gd name="T54" fmla="*/ 60 w 151"/>
                <a:gd name="T55" fmla="*/ 150 h 157"/>
                <a:gd name="T56" fmla="*/ 54 w 151"/>
                <a:gd name="T57" fmla="*/ 151 h 157"/>
                <a:gd name="T58" fmla="*/ 51 w 151"/>
                <a:gd name="T59" fmla="*/ 154 h 157"/>
                <a:gd name="T60" fmla="*/ 56 w 151"/>
                <a:gd name="T61" fmla="*/ 157 h 157"/>
                <a:gd name="T62" fmla="*/ 72 w 151"/>
                <a:gd name="T63" fmla="*/ 157 h 157"/>
                <a:gd name="T64" fmla="*/ 76 w 151"/>
                <a:gd name="T65" fmla="*/ 157 h 157"/>
                <a:gd name="T66" fmla="*/ 78 w 151"/>
                <a:gd name="T67" fmla="*/ 157 h 157"/>
                <a:gd name="T68" fmla="*/ 101 w 151"/>
                <a:gd name="T69" fmla="*/ 157 h 157"/>
                <a:gd name="T70" fmla="*/ 105 w 151"/>
                <a:gd name="T71" fmla="*/ 154 h 157"/>
                <a:gd name="T72" fmla="*/ 102 w 151"/>
                <a:gd name="T73" fmla="*/ 151 h 157"/>
                <a:gd name="T74" fmla="*/ 93 w 151"/>
                <a:gd name="T75" fmla="*/ 150 h 157"/>
                <a:gd name="T76" fmla="*/ 86 w 151"/>
                <a:gd name="T77" fmla="*/ 141 h 157"/>
                <a:gd name="T78" fmla="*/ 86 w 151"/>
                <a:gd name="T79" fmla="*/ 120 h 157"/>
                <a:gd name="T80" fmla="*/ 86 w 151"/>
                <a:gd name="T81" fmla="*/ 103 h 157"/>
                <a:gd name="T82" fmla="*/ 89 w 151"/>
                <a:gd name="T83" fmla="*/ 83 h 157"/>
                <a:gd name="T84" fmla="*/ 127 w 151"/>
                <a:gd name="T85" fmla="*/ 18 h 157"/>
                <a:gd name="T86" fmla="*/ 138 w 151"/>
                <a:gd name="T87" fmla="*/ 8 h 157"/>
                <a:gd name="T88" fmla="*/ 146 w 151"/>
                <a:gd name="T89" fmla="*/ 6 h 157"/>
                <a:gd name="T90" fmla="*/ 151 w 151"/>
                <a:gd name="T91" fmla="*/ 2 h 157"/>
                <a:gd name="T92" fmla="*/ 146 w 151"/>
                <a:gd name="T93" fmla="*/ 0 h 157"/>
                <a:gd name="T94" fmla="*/ 132 w 151"/>
                <a:gd name="T9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4BD0FBC-ACCD-40C4-A536-906BE14242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06" y="2463"/>
              <a:ext cx="111" cy="111"/>
            </a:xfrm>
            <a:custGeom>
              <a:avLst/>
              <a:gdLst>
                <a:gd name="T0" fmla="*/ 0 w 164"/>
                <a:gd name="T1" fmla="*/ 81 h 163"/>
                <a:gd name="T2" fmla="*/ 81 w 164"/>
                <a:gd name="T3" fmla="*/ 163 h 163"/>
                <a:gd name="T4" fmla="*/ 164 w 164"/>
                <a:gd name="T5" fmla="*/ 78 h 163"/>
                <a:gd name="T6" fmla="*/ 82 w 164"/>
                <a:gd name="T7" fmla="*/ 0 h 163"/>
                <a:gd name="T8" fmla="*/ 0 w 164"/>
                <a:gd name="T9" fmla="*/ 81 h 163"/>
                <a:gd name="T10" fmla="*/ 23 w 164"/>
                <a:gd name="T11" fmla="*/ 76 h 163"/>
                <a:gd name="T12" fmla="*/ 81 w 164"/>
                <a:gd name="T13" fmla="*/ 10 h 163"/>
                <a:gd name="T14" fmla="*/ 142 w 164"/>
                <a:gd name="T15" fmla="*/ 84 h 163"/>
                <a:gd name="T16" fmla="*/ 87 w 164"/>
                <a:gd name="T17" fmla="*/ 152 h 163"/>
                <a:gd name="T18" fmla="*/ 23 w 164"/>
                <a:gd name="T19" fmla="*/ 7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BBDF361-047F-44FD-8C53-224AAB4CF9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0" y="2464"/>
              <a:ext cx="62" cy="108"/>
            </a:xfrm>
            <a:custGeom>
              <a:avLst/>
              <a:gdLst>
                <a:gd name="T0" fmla="*/ 87 w 92"/>
                <a:gd name="T1" fmla="*/ 1 h 159"/>
                <a:gd name="T2" fmla="*/ 86 w 92"/>
                <a:gd name="T3" fmla="*/ 1 h 159"/>
                <a:gd name="T4" fmla="*/ 80 w 92"/>
                <a:gd name="T5" fmla="*/ 2 h 159"/>
                <a:gd name="T6" fmla="*/ 78 w 92"/>
                <a:gd name="T7" fmla="*/ 2 h 159"/>
                <a:gd name="T8" fmla="*/ 28 w 92"/>
                <a:gd name="T9" fmla="*/ 2 h 159"/>
                <a:gd name="T10" fmla="*/ 25 w 92"/>
                <a:gd name="T11" fmla="*/ 2 h 159"/>
                <a:gd name="T12" fmla="*/ 4 w 92"/>
                <a:gd name="T13" fmla="*/ 2 h 159"/>
                <a:gd name="T14" fmla="*/ 0 w 92"/>
                <a:gd name="T15" fmla="*/ 5 h 159"/>
                <a:gd name="T16" fmla="*/ 3 w 92"/>
                <a:gd name="T17" fmla="*/ 8 h 159"/>
                <a:gd name="T18" fmla="*/ 9 w 92"/>
                <a:gd name="T19" fmla="*/ 8 h 159"/>
                <a:gd name="T20" fmla="*/ 17 w 92"/>
                <a:gd name="T21" fmla="*/ 18 h 159"/>
                <a:gd name="T22" fmla="*/ 17 w 92"/>
                <a:gd name="T23" fmla="*/ 62 h 159"/>
                <a:gd name="T24" fmla="*/ 17 w 92"/>
                <a:gd name="T25" fmla="*/ 98 h 159"/>
                <a:gd name="T26" fmla="*/ 16 w 92"/>
                <a:gd name="T27" fmla="*/ 143 h 159"/>
                <a:gd name="T28" fmla="*/ 12 w 92"/>
                <a:gd name="T29" fmla="*/ 152 h 159"/>
                <a:gd name="T30" fmla="*/ 6 w 92"/>
                <a:gd name="T31" fmla="*/ 153 h 159"/>
                <a:gd name="T32" fmla="*/ 3 w 92"/>
                <a:gd name="T33" fmla="*/ 156 h 159"/>
                <a:gd name="T34" fmla="*/ 8 w 92"/>
                <a:gd name="T35" fmla="*/ 159 h 159"/>
                <a:gd name="T36" fmla="*/ 24 w 92"/>
                <a:gd name="T37" fmla="*/ 159 h 159"/>
                <a:gd name="T38" fmla="*/ 28 w 92"/>
                <a:gd name="T39" fmla="*/ 159 h 159"/>
                <a:gd name="T40" fmla="*/ 30 w 92"/>
                <a:gd name="T41" fmla="*/ 159 h 159"/>
                <a:gd name="T42" fmla="*/ 53 w 92"/>
                <a:gd name="T43" fmla="*/ 159 h 159"/>
                <a:gd name="T44" fmla="*/ 58 w 92"/>
                <a:gd name="T45" fmla="*/ 156 h 159"/>
                <a:gd name="T46" fmla="*/ 54 w 92"/>
                <a:gd name="T47" fmla="*/ 153 h 159"/>
                <a:gd name="T48" fmla="*/ 45 w 92"/>
                <a:gd name="T49" fmla="*/ 152 h 159"/>
                <a:gd name="T50" fmla="*/ 39 w 92"/>
                <a:gd name="T51" fmla="*/ 143 h 159"/>
                <a:gd name="T52" fmla="*/ 38 w 92"/>
                <a:gd name="T53" fmla="*/ 98 h 159"/>
                <a:gd name="T54" fmla="*/ 38 w 92"/>
                <a:gd name="T55" fmla="*/ 81 h 159"/>
                <a:gd name="T56" fmla="*/ 68 w 92"/>
                <a:gd name="T57" fmla="*/ 81 h 159"/>
                <a:gd name="T58" fmla="*/ 78 w 92"/>
                <a:gd name="T59" fmla="*/ 88 h 159"/>
                <a:gd name="T60" fmla="*/ 79 w 92"/>
                <a:gd name="T61" fmla="*/ 94 h 159"/>
                <a:gd name="T62" fmla="*/ 79 w 92"/>
                <a:gd name="T63" fmla="*/ 95 h 159"/>
                <a:gd name="T64" fmla="*/ 82 w 92"/>
                <a:gd name="T65" fmla="*/ 98 h 159"/>
                <a:gd name="T66" fmla="*/ 85 w 92"/>
                <a:gd name="T67" fmla="*/ 92 h 159"/>
                <a:gd name="T68" fmla="*/ 85 w 92"/>
                <a:gd name="T69" fmla="*/ 79 h 159"/>
                <a:gd name="T70" fmla="*/ 87 w 92"/>
                <a:gd name="T71" fmla="*/ 67 h 159"/>
                <a:gd name="T72" fmla="*/ 85 w 92"/>
                <a:gd name="T73" fmla="*/ 64 h 159"/>
                <a:gd name="T74" fmla="*/ 81 w 92"/>
                <a:gd name="T75" fmla="*/ 66 h 159"/>
                <a:gd name="T76" fmla="*/ 73 w 92"/>
                <a:gd name="T77" fmla="*/ 70 h 159"/>
                <a:gd name="T78" fmla="*/ 64 w 92"/>
                <a:gd name="T79" fmla="*/ 70 h 159"/>
                <a:gd name="T80" fmla="*/ 38 w 92"/>
                <a:gd name="T81" fmla="*/ 70 h 159"/>
                <a:gd name="T82" fmla="*/ 38 w 92"/>
                <a:gd name="T83" fmla="*/ 14 h 159"/>
                <a:gd name="T84" fmla="*/ 69 w 92"/>
                <a:gd name="T85" fmla="*/ 14 h 159"/>
                <a:gd name="T86" fmla="*/ 82 w 92"/>
                <a:gd name="T87" fmla="*/ 19 h 159"/>
                <a:gd name="T88" fmla="*/ 84 w 92"/>
                <a:gd name="T89" fmla="*/ 26 h 159"/>
                <a:gd name="T90" fmla="*/ 87 w 92"/>
                <a:gd name="T91" fmla="*/ 30 h 159"/>
                <a:gd name="T92" fmla="*/ 90 w 92"/>
                <a:gd name="T93" fmla="*/ 27 h 159"/>
                <a:gd name="T94" fmla="*/ 91 w 92"/>
                <a:gd name="T95" fmla="*/ 17 h 159"/>
                <a:gd name="T96" fmla="*/ 91 w 92"/>
                <a:gd name="T97" fmla="*/ 13 h 159"/>
                <a:gd name="T98" fmla="*/ 92 w 92"/>
                <a:gd name="T99" fmla="*/ 6 h 159"/>
                <a:gd name="T100" fmla="*/ 92 w 92"/>
                <a:gd name="T101" fmla="*/ 3 h 159"/>
                <a:gd name="T102" fmla="*/ 90 w 92"/>
                <a:gd name="T103" fmla="*/ 0 h 159"/>
                <a:gd name="T104" fmla="*/ 87 w 92"/>
                <a:gd name="T105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96EDE4F7-0D56-4ADA-8817-472E48D9F9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08" y="2653"/>
              <a:ext cx="14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989187D-E499-42A8-8FD8-3F7C220E0C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91" y="2736"/>
              <a:ext cx="222" cy="168"/>
            </a:xfrm>
            <a:custGeom>
              <a:avLst/>
              <a:gdLst>
                <a:gd name="T0" fmla="*/ 245 w 327"/>
                <a:gd name="T1" fmla="*/ 8 h 247"/>
                <a:gd name="T2" fmla="*/ 159 w 327"/>
                <a:gd name="T3" fmla="*/ 186 h 247"/>
                <a:gd name="T4" fmla="*/ 74 w 327"/>
                <a:gd name="T5" fmla="*/ 10 h 247"/>
                <a:gd name="T6" fmla="*/ 65 w 327"/>
                <a:gd name="T7" fmla="*/ 0 h 247"/>
                <a:gd name="T8" fmla="*/ 59 w 327"/>
                <a:gd name="T9" fmla="*/ 8 h 247"/>
                <a:gd name="T10" fmla="*/ 27 w 327"/>
                <a:gd name="T11" fmla="*/ 214 h 247"/>
                <a:gd name="T12" fmla="*/ 15 w 327"/>
                <a:gd name="T13" fmla="*/ 238 h 247"/>
                <a:gd name="T14" fmla="*/ 6 w 327"/>
                <a:gd name="T15" fmla="*/ 239 h 247"/>
                <a:gd name="T16" fmla="*/ 0 w 327"/>
                <a:gd name="T17" fmla="*/ 242 h 247"/>
                <a:gd name="T18" fmla="*/ 6 w 327"/>
                <a:gd name="T19" fmla="*/ 247 h 247"/>
                <a:gd name="T20" fmla="*/ 26 w 327"/>
                <a:gd name="T21" fmla="*/ 246 h 247"/>
                <a:gd name="T22" fmla="*/ 38 w 327"/>
                <a:gd name="T23" fmla="*/ 246 h 247"/>
                <a:gd name="T24" fmla="*/ 48 w 327"/>
                <a:gd name="T25" fmla="*/ 246 h 247"/>
                <a:gd name="T26" fmla="*/ 71 w 327"/>
                <a:gd name="T27" fmla="*/ 247 h 247"/>
                <a:gd name="T28" fmla="*/ 79 w 327"/>
                <a:gd name="T29" fmla="*/ 242 h 247"/>
                <a:gd name="T30" fmla="*/ 74 w 327"/>
                <a:gd name="T31" fmla="*/ 239 h 247"/>
                <a:gd name="T32" fmla="*/ 61 w 327"/>
                <a:gd name="T33" fmla="*/ 238 h 247"/>
                <a:gd name="T34" fmla="*/ 52 w 327"/>
                <a:gd name="T35" fmla="*/ 228 h 247"/>
                <a:gd name="T36" fmla="*/ 53 w 327"/>
                <a:gd name="T37" fmla="*/ 214 h 247"/>
                <a:gd name="T38" fmla="*/ 69 w 327"/>
                <a:gd name="T39" fmla="*/ 90 h 247"/>
                <a:gd name="T40" fmla="*/ 84 w 327"/>
                <a:gd name="T41" fmla="*/ 121 h 247"/>
                <a:gd name="T42" fmla="*/ 102 w 327"/>
                <a:gd name="T43" fmla="*/ 158 h 247"/>
                <a:gd name="T44" fmla="*/ 138 w 327"/>
                <a:gd name="T45" fmla="*/ 230 h 247"/>
                <a:gd name="T46" fmla="*/ 139 w 327"/>
                <a:gd name="T47" fmla="*/ 232 h 247"/>
                <a:gd name="T48" fmla="*/ 150 w 327"/>
                <a:gd name="T49" fmla="*/ 246 h 247"/>
                <a:gd name="T50" fmla="*/ 162 w 327"/>
                <a:gd name="T51" fmla="*/ 228 h 247"/>
                <a:gd name="T52" fmla="*/ 231 w 327"/>
                <a:gd name="T53" fmla="*/ 85 h 247"/>
                <a:gd name="T54" fmla="*/ 250 w 327"/>
                <a:gd name="T55" fmla="*/ 223 h 247"/>
                <a:gd name="T56" fmla="*/ 250 w 327"/>
                <a:gd name="T57" fmla="*/ 230 h 247"/>
                <a:gd name="T58" fmla="*/ 248 w 327"/>
                <a:gd name="T59" fmla="*/ 236 h 247"/>
                <a:gd name="T60" fmla="*/ 244 w 327"/>
                <a:gd name="T61" fmla="*/ 240 h 247"/>
                <a:gd name="T62" fmla="*/ 254 w 327"/>
                <a:gd name="T63" fmla="*/ 245 h 247"/>
                <a:gd name="T64" fmla="*/ 318 w 327"/>
                <a:gd name="T65" fmla="*/ 247 h 247"/>
                <a:gd name="T66" fmla="*/ 327 w 327"/>
                <a:gd name="T67" fmla="*/ 242 h 247"/>
                <a:gd name="T68" fmla="*/ 322 w 327"/>
                <a:gd name="T69" fmla="*/ 239 h 247"/>
                <a:gd name="T70" fmla="*/ 302 w 327"/>
                <a:gd name="T71" fmla="*/ 236 h 247"/>
                <a:gd name="T72" fmla="*/ 287 w 327"/>
                <a:gd name="T73" fmla="*/ 205 h 247"/>
                <a:gd name="T74" fmla="*/ 259 w 327"/>
                <a:gd name="T75" fmla="*/ 10 h 247"/>
                <a:gd name="T76" fmla="*/ 252 w 327"/>
                <a:gd name="T77" fmla="*/ 0 h 247"/>
                <a:gd name="T78" fmla="*/ 245 w 327"/>
                <a:gd name="T79" fmla="*/ 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5A1DE626-09D4-4C1C-8AD5-00CDEE09B9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24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6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5 w 161"/>
                <a:gd name="T79" fmla="*/ 144 h 243"/>
                <a:gd name="T80" fmla="*/ 145 w 161"/>
                <a:gd name="T81" fmla="*/ 134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7643F326-A72E-4E1F-A010-FA5D833F34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60" y="2740"/>
              <a:ext cx="114" cy="164"/>
            </a:xfrm>
            <a:custGeom>
              <a:avLst/>
              <a:gdLst>
                <a:gd name="T0" fmla="*/ 68 w 167"/>
                <a:gd name="T1" fmla="*/ 1 h 241"/>
                <a:gd name="T2" fmla="*/ 51 w 167"/>
                <a:gd name="T3" fmla="*/ 1 h 241"/>
                <a:gd name="T4" fmla="*/ 35 w 167"/>
                <a:gd name="T5" fmla="*/ 1 h 241"/>
                <a:gd name="T6" fmla="*/ 8 w 167"/>
                <a:gd name="T7" fmla="*/ 0 h 241"/>
                <a:gd name="T8" fmla="*/ 0 w 167"/>
                <a:gd name="T9" fmla="*/ 4 h 241"/>
                <a:gd name="T10" fmla="*/ 7 w 167"/>
                <a:gd name="T11" fmla="*/ 8 h 241"/>
                <a:gd name="T12" fmla="*/ 17 w 167"/>
                <a:gd name="T13" fmla="*/ 9 h 241"/>
                <a:gd name="T14" fmla="*/ 30 w 167"/>
                <a:gd name="T15" fmla="*/ 26 h 241"/>
                <a:gd name="T16" fmla="*/ 30 w 167"/>
                <a:gd name="T17" fmla="*/ 93 h 241"/>
                <a:gd name="T18" fmla="*/ 30 w 167"/>
                <a:gd name="T19" fmla="*/ 148 h 241"/>
                <a:gd name="T20" fmla="*/ 29 w 167"/>
                <a:gd name="T21" fmla="*/ 215 h 241"/>
                <a:gd name="T22" fmla="*/ 20 w 167"/>
                <a:gd name="T23" fmla="*/ 232 h 241"/>
                <a:gd name="T24" fmla="*/ 9 w 167"/>
                <a:gd name="T25" fmla="*/ 233 h 241"/>
                <a:gd name="T26" fmla="*/ 3 w 167"/>
                <a:gd name="T27" fmla="*/ 237 h 241"/>
                <a:gd name="T28" fmla="*/ 10 w 167"/>
                <a:gd name="T29" fmla="*/ 240 h 241"/>
                <a:gd name="T30" fmla="*/ 32 w 167"/>
                <a:gd name="T31" fmla="*/ 240 h 241"/>
                <a:gd name="T32" fmla="*/ 50 w 167"/>
                <a:gd name="T33" fmla="*/ 240 h 241"/>
                <a:gd name="T34" fmla="*/ 99 w 167"/>
                <a:gd name="T35" fmla="*/ 241 h 241"/>
                <a:gd name="T36" fmla="*/ 142 w 167"/>
                <a:gd name="T37" fmla="*/ 241 h 241"/>
                <a:gd name="T38" fmla="*/ 162 w 167"/>
                <a:gd name="T39" fmla="*/ 232 h 241"/>
                <a:gd name="T40" fmla="*/ 167 w 167"/>
                <a:gd name="T41" fmla="*/ 196 h 241"/>
                <a:gd name="T42" fmla="*/ 164 w 167"/>
                <a:gd name="T43" fmla="*/ 190 h 241"/>
                <a:gd name="T44" fmla="*/ 160 w 167"/>
                <a:gd name="T45" fmla="*/ 195 h 241"/>
                <a:gd name="T46" fmla="*/ 152 w 167"/>
                <a:gd name="T47" fmla="*/ 214 h 241"/>
                <a:gd name="T48" fmla="*/ 115 w 167"/>
                <a:gd name="T49" fmla="*/ 222 h 241"/>
                <a:gd name="T50" fmla="*/ 78 w 167"/>
                <a:gd name="T51" fmla="*/ 216 h 241"/>
                <a:gd name="T52" fmla="*/ 71 w 167"/>
                <a:gd name="T53" fmla="*/ 148 h 241"/>
                <a:gd name="T54" fmla="*/ 71 w 167"/>
                <a:gd name="T55" fmla="*/ 93 h 241"/>
                <a:gd name="T56" fmla="*/ 72 w 167"/>
                <a:gd name="T57" fmla="*/ 26 h 241"/>
                <a:gd name="T58" fmla="*/ 83 w 167"/>
                <a:gd name="T59" fmla="*/ 9 h 241"/>
                <a:gd name="T60" fmla="*/ 95 w 167"/>
                <a:gd name="T61" fmla="*/ 8 h 241"/>
                <a:gd name="T62" fmla="*/ 102 w 167"/>
                <a:gd name="T63" fmla="*/ 4 h 241"/>
                <a:gd name="T64" fmla="*/ 94 w 167"/>
                <a:gd name="T65" fmla="*/ 0 h 241"/>
                <a:gd name="T66" fmla="*/ 68 w 167"/>
                <a:gd name="T6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A29B211C-E4D3-4C62-960E-53AAF830A0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89" y="2740"/>
              <a:ext cx="124" cy="164"/>
            </a:xfrm>
            <a:custGeom>
              <a:avLst/>
              <a:gdLst>
                <a:gd name="T0" fmla="*/ 82 w 183"/>
                <a:gd name="T1" fmla="*/ 222 h 241"/>
                <a:gd name="T2" fmla="*/ 72 w 183"/>
                <a:gd name="T3" fmla="*/ 192 h 241"/>
                <a:gd name="T4" fmla="*/ 72 w 183"/>
                <a:gd name="T5" fmla="*/ 118 h 241"/>
                <a:gd name="T6" fmla="*/ 73 w 183"/>
                <a:gd name="T7" fmla="*/ 116 h 241"/>
                <a:gd name="T8" fmla="*/ 86 w 183"/>
                <a:gd name="T9" fmla="*/ 117 h 241"/>
                <a:gd name="T10" fmla="*/ 112 w 183"/>
                <a:gd name="T11" fmla="*/ 124 h 241"/>
                <a:gd name="T12" fmla="*/ 112 w 183"/>
                <a:gd name="T13" fmla="*/ 124 h 241"/>
                <a:gd name="T14" fmla="*/ 142 w 183"/>
                <a:gd name="T15" fmla="*/ 186 h 241"/>
                <a:gd name="T16" fmla="*/ 105 w 183"/>
                <a:gd name="T17" fmla="*/ 226 h 241"/>
                <a:gd name="T18" fmla="*/ 82 w 183"/>
                <a:gd name="T19" fmla="*/ 222 h 241"/>
                <a:gd name="T20" fmla="*/ 84 w 183"/>
                <a:gd name="T21" fmla="*/ 15 h 241"/>
                <a:gd name="T22" fmla="*/ 123 w 183"/>
                <a:gd name="T23" fmla="*/ 63 h 241"/>
                <a:gd name="T24" fmla="*/ 110 w 183"/>
                <a:gd name="T25" fmla="*/ 96 h 241"/>
                <a:gd name="T26" fmla="*/ 88 w 183"/>
                <a:gd name="T27" fmla="*/ 102 h 241"/>
                <a:gd name="T28" fmla="*/ 73 w 183"/>
                <a:gd name="T29" fmla="*/ 101 h 241"/>
                <a:gd name="T30" fmla="*/ 72 w 183"/>
                <a:gd name="T31" fmla="*/ 98 h 241"/>
                <a:gd name="T32" fmla="*/ 72 w 183"/>
                <a:gd name="T33" fmla="*/ 20 h 241"/>
                <a:gd name="T34" fmla="*/ 74 w 183"/>
                <a:gd name="T35" fmla="*/ 16 h 241"/>
                <a:gd name="T36" fmla="*/ 84 w 183"/>
                <a:gd name="T37" fmla="*/ 15 h 241"/>
                <a:gd name="T38" fmla="*/ 74 w 183"/>
                <a:gd name="T39" fmla="*/ 1 h 241"/>
                <a:gd name="T40" fmla="*/ 51 w 183"/>
                <a:gd name="T41" fmla="*/ 1 h 241"/>
                <a:gd name="T42" fmla="*/ 39 w 183"/>
                <a:gd name="T43" fmla="*/ 1 h 241"/>
                <a:gd name="T44" fmla="*/ 8 w 183"/>
                <a:gd name="T45" fmla="*/ 0 h 241"/>
                <a:gd name="T46" fmla="*/ 0 w 183"/>
                <a:gd name="T47" fmla="*/ 4 h 241"/>
                <a:gd name="T48" fmla="*/ 6 w 183"/>
                <a:gd name="T49" fmla="*/ 8 h 241"/>
                <a:gd name="T50" fmla="*/ 19 w 183"/>
                <a:gd name="T51" fmla="*/ 9 h 241"/>
                <a:gd name="T52" fmla="*/ 32 w 183"/>
                <a:gd name="T53" fmla="*/ 26 h 241"/>
                <a:gd name="T54" fmla="*/ 32 w 183"/>
                <a:gd name="T55" fmla="*/ 93 h 241"/>
                <a:gd name="T56" fmla="*/ 32 w 183"/>
                <a:gd name="T57" fmla="*/ 148 h 241"/>
                <a:gd name="T58" fmla="*/ 31 w 183"/>
                <a:gd name="T59" fmla="*/ 215 h 241"/>
                <a:gd name="T60" fmla="*/ 22 w 183"/>
                <a:gd name="T61" fmla="*/ 232 h 241"/>
                <a:gd name="T62" fmla="*/ 11 w 183"/>
                <a:gd name="T63" fmla="*/ 233 h 241"/>
                <a:gd name="T64" fmla="*/ 5 w 183"/>
                <a:gd name="T65" fmla="*/ 237 h 241"/>
                <a:gd name="T66" fmla="*/ 12 w 183"/>
                <a:gd name="T67" fmla="*/ 241 h 241"/>
                <a:gd name="T68" fmla="*/ 34 w 183"/>
                <a:gd name="T69" fmla="*/ 240 h 241"/>
                <a:gd name="T70" fmla="*/ 52 w 183"/>
                <a:gd name="T71" fmla="*/ 240 h 241"/>
                <a:gd name="T72" fmla="*/ 76 w 183"/>
                <a:gd name="T73" fmla="*/ 241 h 241"/>
                <a:gd name="T74" fmla="*/ 88 w 183"/>
                <a:gd name="T75" fmla="*/ 241 h 241"/>
                <a:gd name="T76" fmla="*/ 98 w 183"/>
                <a:gd name="T77" fmla="*/ 241 h 241"/>
                <a:gd name="T78" fmla="*/ 183 w 183"/>
                <a:gd name="T79" fmla="*/ 172 h 241"/>
                <a:gd name="T80" fmla="*/ 126 w 183"/>
                <a:gd name="T81" fmla="*/ 103 h 241"/>
                <a:gd name="T82" fmla="*/ 157 w 183"/>
                <a:gd name="T83" fmla="*/ 49 h 241"/>
                <a:gd name="T84" fmla="*/ 89 w 183"/>
                <a:gd name="T85" fmla="*/ 0 h 241"/>
                <a:gd name="T86" fmla="*/ 74 w 183"/>
                <a:gd name="T87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A86FDA85-0115-41B1-889C-F41AC155CC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34" y="2738"/>
              <a:ext cx="176" cy="169"/>
            </a:xfrm>
            <a:custGeom>
              <a:avLst/>
              <a:gdLst>
                <a:gd name="T0" fmla="*/ 45 w 259"/>
                <a:gd name="T1" fmla="*/ 115 h 249"/>
                <a:gd name="T2" fmla="*/ 121 w 259"/>
                <a:gd name="T3" fmla="*/ 17 h 249"/>
                <a:gd name="T4" fmla="*/ 213 w 259"/>
                <a:gd name="T5" fmla="*/ 130 h 249"/>
                <a:gd name="T6" fmla="*/ 141 w 259"/>
                <a:gd name="T7" fmla="*/ 232 h 249"/>
                <a:gd name="T8" fmla="*/ 45 w 259"/>
                <a:gd name="T9" fmla="*/ 115 h 249"/>
                <a:gd name="T10" fmla="*/ 0 w 259"/>
                <a:gd name="T11" fmla="*/ 125 h 249"/>
                <a:gd name="T12" fmla="*/ 127 w 259"/>
                <a:gd name="T13" fmla="*/ 249 h 249"/>
                <a:gd name="T14" fmla="*/ 259 w 259"/>
                <a:gd name="T15" fmla="*/ 119 h 249"/>
                <a:gd name="T16" fmla="*/ 131 w 259"/>
                <a:gd name="T17" fmla="*/ 0 h 249"/>
                <a:gd name="T18" fmla="*/ 0 w 259"/>
                <a:gd name="T19" fmla="*/ 12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DD720CD0-836D-4691-8270-9841A91C18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5" y="2740"/>
              <a:ext cx="172" cy="167"/>
            </a:xfrm>
            <a:custGeom>
              <a:avLst/>
              <a:gdLst>
                <a:gd name="T0" fmla="*/ 220 w 254"/>
                <a:gd name="T1" fmla="*/ 1 h 245"/>
                <a:gd name="T2" fmla="*/ 211 w 254"/>
                <a:gd name="T3" fmla="*/ 1 h 245"/>
                <a:gd name="T4" fmla="*/ 174 w 254"/>
                <a:gd name="T5" fmla="*/ 0 h 245"/>
                <a:gd name="T6" fmla="*/ 167 w 254"/>
                <a:gd name="T7" fmla="*/ 4 h 245"/>
                <a:gd name="T8" fmla="*/ 173 w 254"/>
                <a:gd name="T9" fmla="*/ 8 h 245"/>
                <a:gd name="T10" fmla="*/ 184 w 254"/>
                <a:gd name="T11" fmla="*/ 9 h 245"/>
                <a:gd name="T12" fmla="*/ 197 w 254"/>
                <a:gd name="T13" fmla="*/ 26 h 245"/>
                <a:gd name="T14" fmla="*/ 198 w 254"/>
                <a:gd name="T15" fmla="*/ 93 h 245"/>
                <a:gd name="T16" fmla="*/ 198 w 254"/>
                <a:gd name="T17" fmla="*/ 132 h 245"/>
                <a:gd name="T18" fmla="*/ 180 w 254"/>
                <a:gd name="T19" fmla="*/ 210 h 245"/>
                <a:gd name="T20" fmla="*/ 137 w 254"/>
                <a:gd name="T21" fmla="*/ 227 h 245"/>
                <a:gd name="T22" fmla="*/ 98 w 254"/>
                <a:gd name="T23" fmla="*/ 214 h 245"/>
                <a:gd name="T24" fmla="*/ 74 w 254"/>
                <a:gd name="T25" fmla="*/ 137 h 245"/>
                <a:gd name="T26" fmla="*/ 74 w 254"/>
                <a:gd name="T27" fmla="*/ 93 h 245"/>
                <a:gd name="T28" fmla="*/ 74 w 254"/>
                <a:gd name="T29" fmla="*/ 26 h 245"/>
                <a:gd name="T30" fmla="*/ 85 w 254"/>
                <a:gd name="T31" fmla="*/ 9 h 245"/>
                <a:gd name="T32" fmla="*/ 94 w 254"/>
                <a:gd name="T33" fmla="*/ 8 h 245"/>
                <a:gd name="T34" fmla="*/ 100 w 254"/>
                <a:gd name="T35" fmla="*/ 4 h 245"/>
                <a:gd name="T36" fmla="*/ 92 w 254"/>
                <a:gd name="T37" fmla="*/ 0 h 245"/>
                <a:gd name="T38" fmla="*/ 69 w 254"/>
                <a:gd name="T39" fmla="*/ 1 h 245"/>
                <a:gd name="T40" fmla="*/ 54 w 254"/>
                <a:gd name="T41" fmla="*/ 1 h 245"/>
                <a:gd name="T42" fmla="*/ 37 w 254"/>
                <a:gd name="T43" fmla="*/ 1 h 245"/>
                <a:gd name="T44" fmla="*/ 8 w 254"/>
                <a:gd name="T45" fmla="*/ 0 h 245"/>
                <a:gd name="T46" fmla="*/ 0 w 254"/>
                <a:gd name="T47" fmla="*/ 4 h 245"/>
                <a:gd name="T48" fmla="*/ 6 w 254"/>
                <a:gd name="T49" fmla="*/ 8 h 245"/>
                <a:gd name="T50" fmla="*/ 18 w 254"/>
                <a:gd name="T51" fmla="*/ 9 h 245"/>
                <a:gd name="T52" fmla="*/ 31 w 254"/>
                <a:gd name="T53" fmla="*/ 26 h 245"/>
                <a:gd name="T54" fmla="*/ 32 w 254"/>
                <a:gd name="T55" fmla="*/ 93 h 245"/>
                <a:gd name="T56" fmla="*/ 32 w 254"/>
                <a:gd name="T57" fmla="*/ 139 h 245"/>
                <a:gd name="T58" fmla="*/ 60 w 254"/>
                <a:gd name="T59" fmla="*/ 223 h 245"/>
                <a:gd name="T60" fmla="*/ 131 w 254"/>
                <a:gd name="T61" fmla="*/ 245 h 245"/>
                <a:gd name="T62" fmla="*/ 197 w 254"/>
                <a:gd name="T63" fmla="*/ 222 h 245"/>
                <a:gd name="T64" fmla="*/ 227 w 254"/>
                <a:gd name="T65" fmla="*/ 126 h 245"/>
                <a:gd name="T66" fmla="*/ 227 w 254"/>
                <a:gd name="T67" fmla="*/ 93 h 245"/>
                <a:gd name="T68" fmla="*/ 228 w 254"/>
                <a:gd name="T69" fmla="*/ 26 h 245"/>
                <a:gd name="T70" fmla="*/ 239 w 254"/>
                <a:gd name="T71" fmla="*/ 9 h 245"/>
                <a:gd name="T72" fmla="*/ 248 w 254"/>
                <a:gd name="T73" fmla="*/ 8 h 245"/>
                <a:gd name="T74" fmla="*/ 254 w 254"/>
                <a:gd name="T75" fmla="*/ 4 h 245"/>
                <a:gd name="T76" fmla="*/ 247 w 254"/>
                <a:gd name="T77" fmla="*/ 0 h 245"/>
                <a:gd name="T78" fmla="*/ 220 w 254"/>
                <a:gd name="T79" fmla="*/ 1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9D64400D-3A81-48D9-BF18-5ABBE16D71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16" y="2740"/>
              <a:ext cx="170" cy="164"/>
            </a:xfrm>
            <a:custGeom>
              <a:avLst/>
              <a:gdLst>
                <a:gd name="T0" fmla="*/ 73 w 251"/>
                <a:gd name="T1" fmla="*/ 123 h 241"/>
                <a:gd name="T2" fmla="*/ 71 w 251"/>
                <a:gd name="T3" fmla="*/ 118 h 241"/>
                <a:gd name="T4" fmla="*/ 71 w 251"/>
                <a:gd name="T5" fmla="*/ 22 h 241"/>
                <a:gd name="T6" fmla="*/ 73 w 251"/>
                <a:gd name="T7" fmla="*/ 18 h 241"/>
                <a:gd name="T8" fmla="*/ 90 w 251"/>
                <a:gd name="T9" fmla="*/ 17 h 241"/>
                <a:gd name="T10" fmla="*/ 137 w 251"/>
                <a:gd name="T11" fmla="*/ 74 h 241"/>
                <a:gd name="T12" fmla="*/ 119 w 251"/>
                <a:gd name="T13" fmla="*/ 120 h 241"/>
                <a:gd name="T14" fmla="*/ 97 w 251"/>
                <a:gd name="T15" fmla="*/ 126 h 241"/>
                <a:gd name="T16" fmla="*/ 73 w 251"/>
                <a:gd name="T17" fmla="*/ 123 h 241"/>
                <a:gd name="T18" fmla="*/ 74 w 251"/>
                <a:gd name="T19" fmla="*/ 1 h 241"/>
                <a:gd name="T20" fmla="*/ 51 w 251"/>
                <a:gd name="T21" fmla="*/ 1 h 241"/>
                <a:gd name="T22" fmla="*/ 38 w 251"/>
                <a:gd name="T23" fmla="*/ 1 h 241"/>
                <a:gd name="T24" fmla="*/ 8 w 251"/>
                <a:gd name="T25" fmla="*/ 0 h 241"/>
                <a:gd name="T26" fmla="*/ 0 w 251"/>
                <a:gd name="T27" fmla="*/ 4 h 241"/>
                <a:gd name="T28" fmla="*/ 6 w 251"/>
                <a:gd name="T29" fmla="*/ 8 h 241"/>
                <a:gd name="T30" fmla="*/ 18 w 251"/>
                <a:gd name="T31" fmla="*/ 9 h 241"/>
                <a:gd name="T32" fmla="*/ 31 w 251"/>
                <a:gd name="T33" fmla="*/ 26 h 241"/>
                <a:gd name="T34" fmla="*/ 32 w 251"/>
                <a:gd name="T35" fmla="*/ 93 h 241"/>
                <a:gd name="T36" fmla="*/ 32 w 251"/>
                <a:gd name="T37" fmla="*/ 148 h 241"/>
                <a:gd name="T38" fmla="*/ 30 w 251"/>
                <a:gd name="T39" fmla="*/ 215 h 241"/>
                <a:gd name="T40" fmla="*/ 22 w 251"/>
                <a:gd name="T41" fmla="*/ 232 h 241"/>
                <a:gd name="T42" fmla="*/ 11 w 251"/>
                <a:gd name="T43" fmla="*/ 233 h 241"/>
                <a:gd name="T44" fmla="*/ 5 w 251"/>
                <a:gd name="T45" fmla="*/ 237 h 241"/>
                <a:gd name="T46" fmla="*/ 12 w 251"/>
                <a:gd name="T47" fmla="*/ 241 h 241"/>
                <a:gd name="T48" fmla="*/ 38 w 251"/>
                <a:gd name="T49" fmla="*/ 240 h 241"/>
                <a:gd name="T50" fmla="*/ 50 w 251"/>
                <a:gd name="T51" fmla="*/ 240 h 241"/>
                <a:gd name="T52" fmla="*/ 61 w 251"/>
                <a:gd name="T53" fmla="*/ 240 h 241"/>
                <a:gd name="T54" fmla="*/ 97 w 251"/>
                <a:gd name="T55" fmla="*/ 241 h 241"/>
                <a:gd name="T56" fmla="*/ 104 w 251"/>
                <a:gd name="T57" fmla="*/ 237 h 241"/>
                <a:gd name="T58" fmla="*/ 99 w 251"/>
                <a:gd name="T59" fmla="*/ 233 h 241"/>
                <a:gd name="T60" fmla="*/ 84 w 251"/>
                <a:gd name="T61" fmla="*/ 232 h 241"/>
                <a:gd name="T62" fmla="*/ 72 w 251"/>
                <a:gd name="T63" fmla="*/ 215 h 241"/>
                <a:gd name="T64" fmla="*/ 71 w 251"/>
                <a:gd name="T65" fmla="*/ 148 h 241"/>
                <a:gd name="T66" fmla="*/ 71 w 251"/>
                <a:gd name="T67" fmla="*/ 143 h 241"/>
                <a:gd name="T68" fmla="*/ 73 w 251"/>
                <a:gd name="T69" fmla="*/ 142 h 241"/>
                <a:gd name="T70" fmla="*/ 100 w 251"/>
                <a:gd name="T71" fmla="*/ 142 h 241"/>
                <a:gd name="T72" fmla="*/ 105 w 251"/>
                <a:gd name="T73" fmla="*/ 144 h 241"/>
                <a:gd name="T74" fmla="*/ 120 w 251"/>
                <a:gd name="T75" fmla="*/ 165 h 241"/>
                <a:gd name="T76" fmla="*/ 136 w 251"/>
                <a:gd name="T77" fmla="*/ 188 h 241"/>
                <a:gd name="T78" fmla="*/ 180 w 251"/>
                <a:gd name="T79" fmla="*/ 234 h 241"/>
                <a:gd name="T80" fmla="*/ 214 w 251"/>
                <a:gd name="T81" fmla="*/ 241 h 241"/>
                <a:gd name="T82" fmla="*/ 244 w 251"/>
                <a:gd name="T83" fmla="*/ 241 h 241"/>
                <a:gd name="T84" fmla="*/ 251 w 251"/>
                <a:gd name="T85" fmla="*/ 237 h 241"/>
                <a:gd name="T86" fmla="*/ 246 w 251"/>
                <a:gd name="T87" fmla="*/ 233 h 241"/>
                <a:gd name="T88" fmla="*/ 237 w 251"/>
                <a:gd name="T89" fmla="*/ 232 h 241"/>
                <a:gd name="T90" fmla="*/ 202 w 251"/>
                <a:gd name="T91" fmla="*/ 211 h 241"/>
                <a:gd name="T92" fmla="*/ 145 w 251"/>
                <a:gd name="T93" fmla="*/ 142 h 241"/>
                <a:gd name="T94" fmla="*/ 134 w 251"/>
                <a:gd name="T95" fmla="*/ 129 h 241"/>
                <a:gd name="T96" fmla="*/ 176 w 251"/>
                <a:gd name="T97" fmla="*/ 58 h 241"/>
                <a:gd name="T98" fmla="*/ 154 w 251"/>
                <a:gd name="T99" fmla="*/ 14 h 241"/>
                <a:gd name="T100" fmla="*/ 96 w 251"/>
                <a:gd name="T101" fmla="*/ 0 h 241"/>
                <a:gd name="T102" fmla="*/ 74 w 251"/>
                <a:gd name="T103" fmla="*/ 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20A66D59-8C05-47E5-AE73-CCD1654A35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0" y="2737"/>
              <a:ext cx="180" cy="169"/>
            </a:xfrm>
            <a:custGeom>
              <a:avLst/>
              <a:gdLst>
                <a:gd name="T0" fmla="*/ 31 w 266"/>
                <a:gd name="T1" fmla="*/ 12 h 249"/>
                <a:gd name="T2" fmla="*/ 29 w 266"/>
                <a:gd name="T3" fmla="*/ 198 h 249"/>
                <a:gd name="T4" fmla="*/ 19 w 266"/>
                <a:gd name="T5" fmla="*/ 237 h 249"/>
                <a:gd name="T6" fmla="*/ 5 w 266"/>
                <a:gd name="T7" fmla="*/ 238 h 249"/>
                <a:gd name="T8" fmla="*/ 0 w 266"/>
                <a:gd name="T9" fmla="*/ 242 h 249"/>
                <a:gd name="T10" fmla="*/ 7 w 266"/>
                <a:gd name="T11" fmla="*/ 246 h 249"/>
                <a:gd name="T12" fmla="*/ 36 w 266"/>
                <a:gd name="T13" fmla="*/ 245 h 249"/>
                <a:gd name="T14" fmla="*/ 41 w 266"/>
                <a:gd name="T15" fmla="*/ 245 h 249"/>
                <a:gd name="T16" fmla="*/ 50 w 266"/>
                <a:gd name="T17" fmla="*/ 245 h 249"/>
                <a:gd name="T18" fmla="*/ 80 w 266"/>
                <a:gd name="T19" fmla="*/ 246 h 249"/>
                <a:gd name="T20" fmla="*/ 88 w 266"/>
                <a:gd name="T21" fmla="*/ 242 h 249"/>
                <a:gd name="T22" fmla="*/ 82 w 266"/>
                <a:gd name="T23" fmla="*/ 238 h 249"/>
                <a:gd name="T24" fmla="*/ 66 w 266"/>
                <a:gd name="T25" fmla="*/ 236 h 249"/>
                <a:gd name="T26" fmla="*/ 56 w 266"/>
                <a:gd name="T27" fmla="*/ 202 h 249"/>
                <a:gd name="T28" fmla="*/ 52 w 266"/>
                <a:gd name="T29" fmla="*/ 71 h 249"/>
                <a:gd name="T30" fmla="*/ 59 w 266"/>
                <a:gd name="T31" fmla="*/ 77 h 249"/>
                <a:gd name="T32" fmla="*/ 127 w 266"/>
                <a:gd name="T33" fmla="*/ 149 h 249"/>
                <a:gd name="T34" fmla="*/ 169 w 266"/>
                <a:gd name="T35" fmla="*/ 191 h 249"/>
                <a:gd name="T36" fmla="*/ 220 w 266"/>
                <a:gd name="T37" fmla="*/ 242 h 249"/>
                <a:gd name="T38" fmla="*/ 231 w 266"/>
                <a:gd name="T39" fmla="*/ 249 h 249"/>
                <a:gd name="T40" fmla="*/ 236 w 266"/>
                <a:gd name="T41" fmla="*/ 239 h 249"/>
                <a:gd name="T42" fmla="*/ 240 w 266"/>
                <a:gd name="T43" fmla="*/ 40 h 249"/>
                <a:gd name="T44" fmla="*/ 251 w 266"/>
                <a:gd name="T45" fmla="*/ 14 h 249"/>
                <a:gd name="T46" fmla="*/ 260 w 266"/>
                <a:gd name="T47" fmla="*/ 13 h 249"/>
                <a:gd name="T48" fmla="*/ 266 w 266"/>
                <a:gd name="T49" fmla="*/ 9 h 249"/>
                <a:gd name="T50" fmla="*/ 258 w 266"/>
                <a:gd name="T51" fmla="*/ 5 h 249"/>
                <a:gd name="T52" fmla="*/ 233 w 266"/>
                <a:gd name="T53" fmla="*/ 6 h 249"/>
                <a:gd name="T54" fmla="*/ 227 w 266"/>
                <a:gd name="T55" fmla="*/ 6 h 249"/>
                <a:gd name="T56" fmla="*/ 216 w 266"/>
                <a:gd name="T57" fmla="*/ 6 h 249"/>
                <a:gd name="T58" fmla="*/ 189 w 266"/>
                <a:gd name="T59" fmla="*/ 5 h 249"/>
                <a:gd name="T60" fmla="*/ 180 w 266"/>
                <a:gd name="T61" fmla="*/ 9 h 249"/>
                <a:gd name="T62" fmla="*/ 186 w 266"/>
                <a:gd name="T63" fmla="*/ 13 h 249"/>
                <a:gd name="T64" fmla="*/ 203 w 266"/>
                <a:gd name="T65" fmla="*/ 15 h 249"/>
                <a:gd name="T66" fmla="*/ 213 w 266"/>
                <a:gd name="T67" fmla="*/ 42 h 249"/>
                <a:gd name="T68" fmla="*/ 216 w 266"/>
                <a:gd name="T69" fmla="*/ 183 h 249"/>
                <a:gd name="T70" fmla="*/ 215 w 266"/>
                <a:gd name="T71" fmla="*/ 183 h 249"/>
                <a:gd name="T72" fmla="*/ 193 w 266"/>
                <a:gd name="T73" fmla="*/ 160 h 249"/>
                <a:gd name="T74" fmla="*/ 146 w 266"/>
                <a:gd name="T75" fmla="*/ 111 h 249"/>
                <a:gd name="T76" fmla="*/ 49 w 266"/>
                <a:gd name="T77" fmla="*/ 10 h 249"/>
                <a:gd name="T78" fmla="*/ 46 w 266"/>
                <a:gd name="T79" fmla="*/ 7 h 249"/>
                <a:gd name="T80" fmla="*/ 36 w 266"/>
                <a:gd name="T81" fmla="*/ 0 h 249"/>
                <a:gd name="T82" fmla="*/ 31 w 266"/>
                <a:gd name="T83" fmla="*/ 1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B35B1B09-93C6-4AD9-BBCA-5895810C55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0" y="2739"/>
              <a:ext cx="109" cy="165"/>
            </a:xfrm>
            <a:custGeom>
              <a:avLst/>
              <a:gdLst>
                <a:gd name="T0" fmla="*/ 147 w 161"/>
                <a:gd name="T1" fmla="*/ 1 h 243"/>
                <a:gd name="T2" fmla="*/ 145 w 161"/>
                <a:gd name="T3" fmla="*/ 1 h 243"/>
                <a:gd name="T4" fmla="*/ 132 w 161"/>
                <a:gd name="T5" fmla="*/ 3 h 243"/>
                <a:gd name="T6" fmla="*/ 53 w 161"/>
                <a:gd name="T7" fmla="*/ 3 h 243"/>
                <a:gd name="T8" fmla="*/ 37 w 161"/>
                <a:gd name="T9" fmla="*/ 3 h 243"/>
                <a:gd name="T10" fmla="*/ 33 w 161"/>
                <a:gd name="T11" fmla="*/ 3 h 243"/>
                <a:gd name="T12" fmla="*/ 8 w 161"/>
                <a:gd name="T13" fmla="*/ 2 h 243"/>
                <a:gd name="T14" fmla="*/ 0 w 161"/>
                <a:gd name="T15" fmla="*/ 6 h 243"/>
                <a:gd name="T16" fmla="*/ 6 w 161"/>
                <a:gd name="T17" fmla="*/ 10 h 243"/>
                <a:gd name="T18" fmla="*/ 18 w 161"/>
                <a:gd name="T19" fmla="*/ 11 h 243"/>
                <a:gd name="T20" fmla="*/ 31 w 161"/>
                <a:gd name="T21" fmla="*/ 28 h 243"/>
                <a:gd name="T22" fmla="*/ 32 w 161"/>
                <a:gd name="T23" fmla="*/ 95 h 243"/>
                <a:gd name="T24" fmla="*/ 32 w 161"/>
                <a:gd name="T25" fmla="*/ 150 h 243"/>
                <a:gd name="T26" fmla="*/ 30 w 161"/>
                <a:gd name="T27" fmla="*/ 217 h 243"/>
                <a:gd name="T28" fmla="*/ 22 w 161"/>
                <a:gd name="T29" fmla="*/ 234 h 243"/>
                <a:gd name="T30" fmla="*/ 11 w 161"/>
                <a:gd name="T31" fmla="*/ 235 h 243"/>
                <a:gd name="T32" fmla="*/ 5 w 161"/>
                <a:gd name="T33" fmla="*/ 239 h 243"/>
                <a:gd name="T34" fmla="*/ 12 w 161"/>
                <a:gd name="T35" fmla="*/ 243 h 243"/>
                <a:gd name="T36" fmla="*/ 34 w 161"/>
                <a:gd name="T37" fmla="*/ 242 h 243"/>
                <a:gd name="T38" fmla="*/ 52 w 161"/>
                <a:gd name="T39" fmla="*/ 242 h 243"/>
                <a:gd name="T40" fmla="*/ 84 w 161"/>
                <a:gd name="T41" fmla="*/ 243 h 243"/>
                <a:gd name="T42" fmla="*/ 94 w 161"/>
                <a:gd name="T43" fmla="*/ 243 h 243"/>
                <a:gd name="T44" fmla="*/ 139 w 161"/>
                <a:gd name="T45" fmla="*/ 243 h 243"/>
                <a:gd name="T46" fmla="*/ 157 w 161"/>
                <a:gd name="T47" fmla="*/ 235 h 243"/>
                <a:gd name="T48" fmla="*/ 161 w 161"/>
                <a:gd name="T49" fmla="*/ 199 h 243"/>
                <a:gd name="T50" fmla="*/ 158 w 161"/>
                <a:gd name="T51" fmla="*/ 193 h 243"/>
                <a:gd name="T52" fmla="*/ 153 w 161"/>
                <a:gd name="T53" fmla="*/ 198 h 243"/>
                <a:gd name="T54" fmla="*/ 140 w 161"/>
                <a:gd name="T55" fmla="*/ 221 h 243"/>
                <a:gd name="T56" fmla="*/ 110 w 161"/>
                <a:gd name="T57" fmla="*/ 225 h 243"/>
                <a:gd name="T58" fmla="*/ 73 w 161"/>
                <a:gd name="T59" fmla="*/ 199 h 243"/>
                <a:gd name="T60" fmla="*/ 73 w 161"/>
                <a:gd name="T61" fmla="*/ 163 h 243"/>
                <a:gd name="T62" fmla="*/ 73 w 161"/>
                <a:gd name="T63" fmla="*/ 150 h 243"/>
                <a:gd name="T64" fmla="*/ 73 w 161"/>
                <a:gd name="T65" fmla="*/ 125 h 243"/>
                <a:gd name="T66" fmla="*/ 74 w 161"/>
                <a:gd name="T67" fmla="*/ 123 h 243"/>
                <a:gd name="T68" fmla="*/ 119 w 161"/>
                <a:gd name="T69" fmla="*/ 124 h 243"/>
                <a:gd name="T70" fmla="*/ 136 w 161"/>
                <a:gd name="T71" fmla="*/ 136 h 243"/>
                <a:gd name="T72" fmla="*/ 137 w 161"/>
                <a:gd name="T73" fmla="*/ 144 h 243"/>
                <a:gd name="T74" fmla="*/ 137 w 161"/>
                <a:gd name="T75" fmla="*/ 147 h 243"/>
                <a:gd name="T76" fmla="*/ 141 w 161"/>
                <a:gd name="T77" fmla="*/ 150 h 243"/>
                <a:gd name="T78" fmla="*/ 144 w 161"/>
                <a:gd name="T79" fmla="*/ 144 h 243"/>
                <a:gd name="T80" fmla="*/ 145 w 161"/>
                <a:gd name="T81" fmla="*/ 133 h 243"/>
                <a:gd name="T82" fmla="*/ 146 w 161"/>
                <a:gd name="T83" fmla="*/ 123 h 243"/>
                <a:gd name="T84" fmla="*/ 148 w 161"/>
                <a:gd name="T85" fmla="*/ 103 h 243"/>
                <a:gd name="T86" fmla="*/ 148 w 161"/>
                <a:gd name="T87" fmla="*/ 99 h 243"/>
                <a:gd name="T88" fmla="*/ 145 w 161"/>
                <a:gd name="T89" fmla="*/ 96 h 243"/>
                <a:gd name="T90" fmla="*/ 140 w 161"/>
                <a:gd name="T91" fmla="*/ 100 h 243"/>
                <a:gd name="T92" fmla="*/ 125 w 161"/>
                <a:gd name="T93" fmla="*/ 105 h 243"/>
                <a:gd name="T94" fmla="*/ 75 w 161"/>
                <a:gd name="T95" fmla="*/ 106 h 243"/>
                <a:gd name="T96" fmla="*/ 73 w 161"/>
                <a:gd name="T97" fmla="*/ 103 h 243"/>
                <a:gd name="T98" fmla="*/ 73 w 161"/>
                <a:gd name="T99" fmla="*/ 23 h 243"/>
                <a:gd name="T100" fmla="*/ 75 w 161"/>
                <a:gd name="T101" fmla="*/ 21 h 243"/>
                <a:gd name="T102" fmla="*/ 119 w 161"/>
                <a:gd name="T103" fmla="*/ 22 h 243"/>
                <a:gd name="T104" fmla="*/ 140 w 161"/>
                <a:gd name="T105" fmla="*/ 33 h 243"/>
                <a:gd name="T106" fmla="*/ 142 w 161"/>
                <a:gd name="T107" fmla="*/ 44 h 243"/>
                <a:gd name="T108" fmla="*/ 145 w 161"/>
                <a:gd name="T109" fmla="*/ 49 h 243"/>
                <a:gd name="T110" fmla="*/ 149 w 161"/>
                <a:gd name="T111" fmla="*/ 45 h 243"/>
                <a:gd name="T112" fmla="*/ 150 w 161"/>
                <a:gd name="T113" fmla="*/ 31 h 243"/>
                <a:gd name="T114" fmla="*/ 151 w 161"/>
                <a:gd name="T115" fmla="*/ 24 h 243"/>
                <a:gd name="T116" fmla="*/ 153 w 161"/>
                <a:gd name="T117" fmla="*/ 7 h 243"/>
                <a:gd name="T118" fmla="*/ 153 w 161"/>
                <a:gd name="T119" fmla="*/ 4 h 243"/>
                <a:gd name="T120" fmla="*/ 151 w 161"/>
                <a:gd name="T121" fmla="*/ 0 h 243"/>
                <a:gd name="T122" fmla="*/ 147 w 161"/>
                <a:gd name="T123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DA56E9A3-6FEF-4A9F-AFCF-9162E9D1DA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3" y="1396"/>
              <a:ext cx="862" cy="953"/>
            </a:xfrm>
            <a:custGeom>
              <a:avLst/>
              <a:gdLst>
                <a:gd name="T0" fmla="*/ 420 w 1271"/>
                <a:gd name="T1" fmla="*/ 1289 h 1401"/>
                <a:gd name="T2" fmla="*/ 381 w 1271"/>
                <a:gd name="T3" fmla="*/ 1274 h 1401"/>
                <a:gd name="T4" fmla="*/ 367 w 1271"/>
                <a:gd name="T5" fmla="*/ 1268 h 1401"/>
                <a:gd name="T6" fmla="*/ 29 w 1271"/>
                <a:gd name="T7" fmla="*/ 813 h 1401"/>
                <a:gd name="T8" fmla="*/ 34 w 1271"/>
                <a:gd name="T9" fmla="*/ 686 h 1401"/>
                <a:gd name="T10" fmla="*/ 62 w 1271"/>
                <a:gd name="T11" fmla="*/ 509 h 1401"/>
                <a:gd name="T12" fmla="*/ 67 w 1271"/>
                <a:gd name="T13" fmla="*/ 483 h 1401"/>
                <a:gd name="T14" fmla="*/ 68 w 1271"/>
                <a:gd name="T15" fmla="*/ 431 h 1401"/>
                <a:gd name="T16" fmla="*/ 6 w 1271"/>
                <a:gd name="T17" fmla="*/ 277 h 1401"/>
                <a:gd name="T18" fmla="*/ 92 w 1271"/>
                <a:gd name="T19" fmla="*/ 152 h 1401"/>
                <a:gd name="T20" fmla="*/ 77 w 1271"/>
                <a:gd name="T21" fmla="*/ 119 h 1401"/>
                <a:gd name="T22" fmla="*/ 89 w 1271"/>
                <a:gd name="T23" fmla="*/ 110 h 1401"/>
                <a:gd name="T24" fmla="*/ 118 w 1271"/>
                <a:gd name="T25" fmla="*/ 119 h 1401"/>
                <a:gd name="T26" fmla="*/ 213 w 1271"/>
                <a:gd name="T27" fmla="*/ 7 h 1401"/>
                <a:gd name="T28" fmla="*/ 374 w 1271"/>
                <a:gd name="T29" fmla="*/ 43 h 1401"/>
                <a:gd name="T30" fmla="*/ 541 w 1271"/>
                <a:gd name="T31" fmla="*/ 20 h 1401"/>
                <a:gd name="T32" fmla="*/ 604 w 1271"/>
                <a:gd name="T33" fmla="*/ 17 h 1401"/>
                <a:gd name="T34" fmla="*/ 795 w 1271"/>
                <a:gd name="T35" fmla="*/ 36 h 1401"/>
                <a:gd name="T36" fmla="*/ 913 w 1271"/>
                <a:gd name="T37" fmla="*/ 52 h 1401"/>
                <a:gd name="T38" fmla="*/ 1002 w 1271"/>
                <a:gd name="T39" fmla="*/ 15 h 1401"/>
                <a:gd name="T40" fmla="*/ 1095 w 1271"/>
                <a:gd name="T41" fmla="*/ 115 h 1401"/>
                <a:gd name="T42" fmla="*/ 1155 w 1271"/>
                <a:gd name="T43" fmla="*/ 92 h 1401"/>
                <a:gd name="T44" fmla="*/ 1248 w 1271"/>
                <a:gd name="T45" fmla="*/ 63 h 1401"/>
                <a:gd name="T46" fmla="*/ 1257 w 1271"/>
                <a:gd name="T47" fmla="*/ 75 h 1401"/>
                <a:gd name="T48" fmla="*/ 1231 w 1271"/>
                <a:gd name="T49" fmla="*/ 122 h 1401"/>
                <a:gd name="T50" fmla="*/ 1271 w 1271"/>
                <a:gd name="T51" fmla="*/ 106 h 1401"/>
                <a:gd name="T52" fmla="*/ 1212 w 1271"/>
                <a:gd name="T53" fmla="*/ 187 h 1401"/>
                <a:gd name="T54" fmla="*/ 1210 w 1271"/>
                <a:gd name="T55" fmla="*/ 195 h 1401"/>
                <a:gd name="T56" fmla="*/ 1214 w 1271"/>
                <a:gd name="T57" fmla="*/ 210 h 1401"/>
                <a:gd name="T58" fmla="*/ 1199 w 1271"/>
                <a:gd name="T59" fmla="*/ 243 h 1401"/>
                <a:gd name="T60" fmla="*/ 1218 w 1271"/>
                <a:gd name="T61" fmla="*/ 276 h 1401"/>
                <a:gd name="T62" fmla="*/ 1149 w 1271"/>
                <a:gd name="T63" fmla="*/ 434 h 1401"/>
                <a:gd name="T64" fmla="*/ 1149 w 1271"/>
                <a:gd name="T65" fmla="*/ 447 h 1401"/>
                <a:gd name="T66" fmla="*/ 1163 w 1271"/>
                <a:gd name="T67" fmla="*/ 569 h 1401"/>
                <a:gd name="T68" fmla="*/ 1183 w 1271"/>
                <a:gd name="T69" fmla="*/ 718 h 1401"/>
                <a:gd name="T70" fmla="*/ 1186 w 1271"/>
                <a:gd name="T71" fmla="*/ 798 h 1401"/>
                <a:gd name="T72" fmla="*/ 1084 w 1271"/>
                <a:gd name="T73" fmla="*/ 1103 h 1401"/>
                <a:gd name="T74" fmla="*/ 614 w 1271"/>
                <a:gd name="T75" fmla="*/ 1390 h 1401"/>
                <a:gd name="T76" fmla="*/ 611 w 1271"/>
                <a:gd name="T77" fmla="*/ 1393 h 1401"/>
                <a:gd name="T78" fmla="*/ 605 w 1271"/>
                <a:gd name="T79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319551B9-26AB-4977-965E-FD36E68DC8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" y="1389"/>
              <a:ext cx="874" cy="964"/>
            </a:xfrm>
            <a:custGeom>
              <a:avLst/>
              <a:gdLst>
                <a:gd name="T0" fmla="*/ 749 w 1290"/>
                <a:gd name="T1" fmla="*/ 675 h 1419"/>
                <a:gd name="T2" fmla="*/ 440 w 1290"/>
                <a:gd name="T3" fmla="*/ 333 h 1419"/>
                <a:gd name="T4" fmla="*/ 318 w 1290"/>
                <a:gd name="T5" fmla="*/ 282 h 1419"/>
                <a:gd name="T6" fmla="*/ 512 w 1290"/>
                <a:gd name="T7" fmla="*/ 271 h 1419"/>
                <a:gd name="T8" fmla="*/ 861 w 1290"/>
                <a:gd name="T9" fmla="*/ 775 h 1419"/>
                <a:gd name="T10" fmla="*/ 645 w 1290"/>
                <a:gd name="T11" fmla="*/ 693 h 1419"/>
                <a:gd name="T12" fmla="*/ 543 w 1290"/>
                <a:gd name="T13" fmla="*/ 673 h 1419"/>
                <a:gd name="T14" fmla="*/ 935 w 1290"/>
                <a:gd name="T15" fmla="*/ 783 h 1419"/>
                <a:gd name="T16" fmla="*/ 652 w 1290"/>
                <a:gd name="T17" fmla="*/ 507 h 1419"/>
                <a:gd name="T18" fmla="*/ 557 w 1290"/>
                <a:gd name="T19" fmla="*/ 529 h 1419"/>
                <a:gd name="T20" fmla="*/ 692 w 1290"/>
                <a:gd name="T21" fmla="*/ 506 h 1419"/>
                <a:gd name="T22" fmla="*/ 356 w 1290"/>
                <a:gd name="T23" fmla="*/ 342 h 1419"/>
                <a:gd name="T24" fmla="*/ 1004 w 1290"/>
                <a:gd name="T25" fmla="*/ 332 h 1419"/>
                <a:gd name="T26" fmla="*/ 1016 w 1290"/>
                <a:gd name="T27" fmla="*/ 287 h 1419"/>
                <a:gd name="T28" fmla="*/ 350 w 1290"/>
                <a:gd name="T29" fmla="*/ 337 h 1419"/>
                <a:gd name="T30" fmla="*/ 675 w 1290"/>
                <a:gd name="T31" fmla="*/ 254 h 1419"/>
                <a:gd name="T32" fmla="*/ 270 w 1290"/>
                <a:gd name="T33" fmla="*/ 239 h 1419"/>
                <a:gd name="T34" fmla="*/ 691 w 1290"/>
                <a:gd name="T35" fmla="*/ 229 h 1419"/>
                <a:gd name="T36" fmla="*/ 626 w 1290"/>
                <a:gd name="T37" fmla="*/ 248 h 1419"/>
                <a:gd name="T38" fmla="*/ 641 w 1290"/>
                <a:gd name="T39" fmla="*/ 229 h 1419"/>
                <a:gd name="T40" fmla="*/ 1076 w 1290"/>
                <a:gd name="T41" fmla="*/ 236 h 1419"/>
                <a:gd name="T42" fmla="*/ 600 w 1290"/>
                <a:gd name="T43" fmla="*/ 199 h 1419"/>
                <a:gd name="T44" fmla="*/ 953 w 1290"/>
                <a:gd name="T45" fmla="*/ 204 h 1419"/>
                <a:gd name="T46" fmla="*/ 572 w 1290"/>
                <a:gd name="T47" fmla="*/ 194 h 1419"/>
                <a:gd name="T48" fmla="*/ 1198 w 1290"/>
                <a:gd name="T49" fmla="*/ 148 h 1419"/>
                <a:gd name="T50" fmla="*/ 808 w 1290"/>
                <a:gd name="T51" fmla="*/ 336 h 1419"/>
                <a:gd name="T52" fmla="*/ 839 w 1290"/>
                <a:gd name="T53" fmla="*/ 188 h 1419"/>
                <a:gd name="T54" fmla="*/ 1180 w 1290"/>
                <a:gd name="T55" fmla="*/ 797 h 1419"/>
                <a:gd name="T56" fmla="*/ 26 w 1290"/>
                <a:gd name="T57" fmla="*/ 281 h 1419"/>
                <a:gd name="T58" fmla="*/ 91 w 1290"/>
                <a:gd name="T59" fmla="*/ 731 h 1419"/>
                <a:gd name="T60" fmla="*/ 1149 w 1290"/>
                <a:gd name="T61" fmla="*/ 324 h 1419"/>
                <a:gd name="T62" fmla="*/ 671 w 1290"/>
                <a:gd name="T63" fmla="*/ 473 h 1419"/>
                <a:gd name="T64" fmla="*/ 584 w 1290"/>
                <a:gd name="T65" fmla="*/ 402 h 1419"/>
                <a:gd name="T66" fmla="*/ 802 w 1290"/>
                <a:gd name="T67" fmla="*/ 969 h 1419"/>
                <a:gd name="T68" fmla="*/ 945 w 1290"/>
                <a:gd name="T69" fmla="*/ 1033 h 1419"/>
                <a:gd name="T70" fmla="*/ 781 w 1290"/>
                <a:gd name="T71" fmla="*/ 1037 h 1419"/>
                <a:gd name="T72" fmla="*/ 581 w 1290"/>
                <a:gd name="T73" fmla="*/ 714 h 1419"/>
                <a:gd name="T74" fmla="*/ 798 w 1290"/>
                <a:gd name="T75" fmla="*/ 868 h 1419"/>
                <a:gd name="T76" fmla="*/ 943 w 1290"/>
                <a:gd name="T77" fmla="*/ 892 h 1419"/>
                <a:gd name="T78" fmla="*/ 576 w 1290"/>
                <a:gd name="T79" fmla="*/ 320 h 1419"/>
                <a:gd name="T80" fmla="*/ 563 w 1290"/>
                <a:gd name="T81" fmla="*/ 262 h 1419"/>
                <a:gd name="T82" fmla="*/ 636 w 1290"/>
                <a:gd name="T83" fmla="*/ 271 h 1419"/>
                <a:gd name="T84" fmla="*/ 708 w 1290"/>
                <a:gd name="T85" fmla="*/ 1000 h 1419"/>
                <a:gd name="T86" fmla="*/ 519 w 1290"/>
                <a:gd name="T87" fmla="*/ 720 h 1419"/>
                <a:gd name="T88" fmla="*/ 480 w 1290"/>
                <a:gd name="T89" fmla="*/ 486 h 1419"/>
                <a:gd name="T90" fmla="*/ 840 w 1290"/>
                <a:gd name="T91" fmla="*/ 494 h 1419"/>
                <a:gd name="T92" fmla="*/ 687 w 1290"/>
                <a:gd name="T93" fmla="*/ 474 h 1419"/>
                <a:gd name="T94" fmla="*/ 958 w 1290"/>
                <a:gd name="T95" fmla="*/ 412 h 1419"/>
                <a:gd name="T96" fmla="*/ 1084 w 1290"/>
                <a:gd name="T97" fmla="*/ 383 h 1419"/>
                <a:gd name="T98" fmla="*/ 554 w 1290"/>
                <a:gd name="T99" fmla="*/ 403 h 1419"/>
                <a:gd name="T100" fmla="*/ 304 w 1290"/>
                <a:gd name="T101" fmla="*/ 381 h 1419"/>
                <a:gd name="T102" fmla="*/ 865 w 1290"/>
                <a:gd name="T103" fmla="*/ 410 h 1419"/>
                <a:gd name="T104" fmla="*/ 861 w 1290"/>
                <a:gd name="T105" fmla="*/ 378 h 1419"/>
                <a:gd name="T106" fmla="*/ 554 w 1290"/>
                <a:gd name="T107" fmla="*/ 44 h 1419"/>
                <a:gd name="T108" fmla="*/ 1047 w 1290"/>
                <a:gd name="T109" fmla="*/ 140 h 1419"/>
                <a:gd name="T110" fmla="*/ 186 w 1290"/>
                <a:gd name="T111" fmla="*/ 138 h 1419"/>
                <a:gd name="T112" fmla="*/ 1018 w 1290"/>
                <a:gd name="T113" fmla="*/ 5 h 1419"/>
                <a:gd name="T114" fmla="*/ 472 w 1290"/>
                <a:gd name="T115" fmla="*/ 34 h 1419"/>
                <a:gd name="T116" fmla="*/ 0 w 1290"/>
                <a:gd name="T117" fmla="*/ 283 h 1419"/>
                <a:gd name="T118" fmla="*/ 31 w 1290"/>
                <a:gd name="T119" fmla="*/ 824 h 1419"/>
                <a:gd name="T120" fmla="*/ 625 w 1290"/>
                <a:gd name="T121" fmla="*/ 1405 h 1419"/>
                <a:gd name="T122" fmla="*/ 1162 w 1290"/>
                <a:gd name="T123" fmla="*/ 458 h 1419"/>
                <a:gd name="T124" fmla="*/ 1290 w 1290"/>
                <a:gd name="T125" fmla="*/ 105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09FD1E2A-167C-41AE-8F8D-72B8055285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72" y="2167"/>
              <a:ext cx="82" cy="78"/>
            </a:xfrm>
            <a:custGeom>
              <a:avLst/>
              <a:gdLst>
                <a:gd name="T0" fmla="*/ 71 w 121"/>
                <a:gd name="T1" fmla="*/ 25 h 115"/>
                <a:gd name="T2" fmla="*/ 121 w 121"/>
                <a:gd name="T3" fmla="*/ 0 h 115"/>
                <a:gd name="T4" fmla="*/ 121 w 121"/>
                <a:gd name="T5" fmla="*/ 115 h 115"/>
                <a:gd name="T6" fmla="*/ 8 w 121"/>
                <a:gd name="T7" fmla="*/ 80 h 115"/>
                <a:gd name="T8" fmla="*/ 6 w 121"/>
                <a:gd name="T9" fmla="*/ 78 h 115"/>
                <a:gd name="T10" fmla="*/ 0 w 121"/>
                <a:gd name="T11" fmla="*/ 65 h 115"/>
                <a:gd name="T12" fmla="*/ 1 w 121"/>
                <a:gd name="T13" fmla="*/ 59 h 115"/>
                <a:gd name="T14" fmla="*/ 47 w 121"/>
                <a:gd name="T15" fmla="*/ 32 h 115"/>
                <a:gd name="T16" fmla="*/ 61 w 121"/>
                <a:gd name="T17" fmla="*/ 28 h 115"/>
                <a:gd name="T18" fmla="*/ 71 w 121"/>
                <a:gd name="T19" fmla="*/ 2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3128E11F-CBE6-49B6-94E7-9FA71FA8D3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172"/>
              <a:ext cx="81" cy="75"/>
            </a:xfrm>
            <a:custGeom>
              <a:avLst/>
              <a:gdLst>
                <a:gd name="T0" fmla="*/ 0 w 120"/>
                <a:gd name="T1" fmla="*/ 0 h 111"/>
                <a:gd name="T2" fmla="*/ 60 w 120"/>
                <a:gd name="T3" fmla="*/ 27 h 111"/>
                <a:gd name="T4" fmla="*/ 113 w 120"/>
                <a:gd name="T5" fmla="*/ 49 h 111"/>
                <a:gd name="T6" fmla="*/ 120 w 120"/>
                <a:gd name="T7" fmla="*/ 61 h 111"/>
                <a:gd name="T8" fmla="*/ 119 w 120"/>
                <a:gd name="T9" fmla="*/ 67 h 111"/>
                <a:gd name="T10" fmla="*/ 68 w 120"/>
                <a:gd name="T11" fmla="*/ 101 h 111"/>
                <a:gd name="T12" fmla="*/ 0 w 120"/>
                <a:gd name="T13" fmla="*/ 111 h 111"/>
                <a:gd name="T14" fmla="*/ 0 w 120"/>
                <a:gd name="T1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51CD812D-E492-4B73-84A6-6382D4D3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9" y="2086"/>
              <a:ext cx="185" cy="119"/>
            </a:xfrm>
            <a:custGeom>
              <a:avLst/>
              <a:gdLst>
                <a:gd name="T0" fmla="*/ 37 w 273"/>
                <a:gd name="T1" fmla="*/ 37 h 175"/>
                <a:gd name="T2" fmla="*/ 33 w 273"/>
                <a:gd name="T3" fmla="*/ 0 h 175"/>
                <a:gd name="T4" fmla="*/ 239 w 273"/>
                <a:gd name="T5" fmla="*/ 46 h 175"/>
                <a:gd name="T6" fmla="*/ 273 w 273"/>
                <a:gd name="T7" fmla="*/ 89 h 175"/>
                <a:gd name="T8" fmla="*/ 273 w 273"/>
                <a:gd name="T9" fmla="*/ 91 h 175"/>
                <a:gd name="T10" fmla="*/ 224 w 273"/>
                <a:gd name="T11" fmla="*/ 129 h 175"/>
                <a:gd name="T12" fmla="*/ 196 w 273"/>
                <a:gd name="T13" fmla="*/ 138 h 175"/>
                <a:gd name="T14" fmla="*/ 139 w 273"/>
                <a:gd name="T15" fmla="*/ 175 h 175"/>
                <a:gd name="T16" fmla="*/ 0 w 273"/>
                <a:gd name="T17" fmla="*/ 144 h 175"/>
                <a:gd name="T18" fmla="*/ 37 w 273"/>
                <a:gd name="T19" fmla="*/ 3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FE30FF75-4A40-44A3-B160-BA9F899FB1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22" y="2091"/>
              <a:ext cx="185" cy="118"/>
            </a:xfrm>
            <a:custGeom>
              <a:avLst/>
              <a:gdLst>
                <a:gd name="T0" fmla="*/ 93 w 274"/>
                <a:gd name="T1" fmla="*/ 140 h 173"/>
                <a:gd name="T2" fmla="*/ 91 w 274"/>
                <a:gd name="T3" fmla="*/ 139 h 173"/>
                <a:gd name="T4" fmla="*/ 63 w 274"/>
                <a:gd name="T5" fmla="*/ 131 h 173"/>
                <a:gd name="T6" fmla="*/ 4 w 274"/>
                <a:gd name="T7" fmla="*/ 102 h 173"/>
                <a:gd name="T8" fmla="*/ 0 w 274"/>
                <a:gd name="T9" fmla="*/ 87 h 173"/>
                <a:gd name="T10" fmla="*/ 3 w 274"/>
                <a:gd name="T11" fmla="*/ 74 h 173"/>
                <a:gd name="T12" fmla="*/ 92 w 274"/>
                <a:gd name="T13" fmla="*/ 21 h 173"/>
                <a:gd name="T14" fmla="*/ 101 w 274"/>
                <a:gd name="T15" fmla="*/ 18 h 173"/>
                <a:gd name="T16" fmla="*/ 242 w 274"/>
                <a:gd name="T17" fmla="*/ 0 h 173"/>
                <a:gd name="T18" fmla="*/ 238 w 274"/>
                <a:gd name="T19" fmla="*/ 39 h 173"/>
                <a:gd name="T20" fmla="*/ 274 w 274"/>
                <a:gd name="T21" fmla="*/ 144 h 173"/>
                <a:gd name="T22" fmla="*/ 135 w 274"/>
                <a:gd name="T23" fmla="*/ 173 h 173"/>
                <a:gd name="T24" fmla="*/ 93 w 274"/>
                <a:gd name="T25" fmla="*/ 14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223ACB39-C84B-47CE-8999-AEFC27D434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50" y="2108"/>
              <a:ext cx="975" cy="256"/>
            </a:xfrm>
            <a:custGeom>
              <a:avLst/>
              <a:gdLst>
                <a:gd name="T0" fmla="*/ 324 w 1439"/>
                <a:gd name="T1" fmla="*/ 163 h 376"/>
                <a:gd name="T2" fmla="*/ 419 w 1439"/>
                <a:gd name="T3" fmla="*/ 102 h 376"/>
                <a:gd name="T4" fmla="*/ 786 w 1439"/>
                <a:gd name="T5" fmla="*/ 16 h 376"/>
                <a:gd name="T6" fmla="*/ 1002 w 1439"/>
                <a:gd name="T7" fmla="*/ 93 h 376"/>
                <a:gd name="T8" fmla="*/ 1063 w 1439"/>
                <a:gd name="T9" fmla="*/ 131 h 376"/>
                <a:gd name="T10" fmla="*/ 1125 w 1439"/>
                <a:gd name="T11" fmla="*/ 172 h 376"/>
                <a:gd name="T12" fmla="*/ 1331 w 1439"/>
                <a:gd name="T13" fmla="*/ 218 h 376"/>
                <a:gd name="T14" fmla="*/ 1414 w 1439"/>
                <a:gd name="T15" fmla="*/ 177 h 376"/>
                <a:gd name="T16" fmla="*/ 1439 w 1439"/>
                <a:gd name="T17" fmla="*/ 307 h 376"/>
                <a:gd name="T18" fmla="*/ 1402 w 1439"/>
                <a:gd name="T19" fmla="*/ 339 h 376"/>
                <a:gd name="T20" fmla="*/ 1398 w 1439"/>
                <a:gd name="T21" fmla="*/ 340 h 376"/>
                <a:gd name="T22" fmla="*/ 1054 w 1439"/>
                <a:gd name="T23" fmla="*/ 284 h 376"/>
                <a:gd name="T24" fmla="*/ 960 w 1439"/>
                <a:gd name="T25" fmla="*/ 222 h 376"/>
                <a:gd name="T26" fmla="*/ 631 w 1439"/>
                <a:gd name="T27" fmla="*/ 158 h 376"/>
                <a:gd name="T28" fmla="*/ 458 w 1439"/>
                <a:gd name="T29" fmla="*/ 233 h 376"/>
                <a:gd name="T30" fmla="*/ 371 w 1439"/>
                <a:gd name="T31" fmla="*/ 289 h 376"/>
                <a:gd name="T32" fmla="*/ 91 w 1439"/>
                <a:gd name="T33" fmla="*/ 348 h 376"/>
                <a:gd name="T34" fmla="*/ 8 w 1439"/>
                <a:gd name="T35" fmla="*/ 315 h 376"/>
                <a:gd name="T36" fmla="*/ 0 w 1439"/>
                <a:gd name="T37" fmla="*/ 300 h 376"/>
                <a:gd name="T38" fmla="*/ 26 w 1439"/>
                <a:gd name="T39" fmla="*/ 172 h 376"/>
                <a:gd name="T40" fmla="*/ 148 w 1439"/>
                <a:gd name="T41" fmla="*/ 217 h 376"/>
                <a:gd name="T42" fmla="*/ 324 w 1439"/>
                <a:gd name="T43" fmla="*/ 16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D38EEB31-4F47-438E-AEE6-2B1B6BA196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374" y="2137"/>
              <a:ext cx="925" cy="195"/>
            </a:xfrm>
            <a:custGeom>
              <a:avLst/>
              <a:gdLst>
                <a:gd name="T0" fmla="*/ 437 w 1365"/>
                <a:gd name="T1" fmla="*/ 67 h 287"/>
                <a:gd name="T2" fmla="*/ 431 w 1365"/>
                <a:gd name="T3" fmla="*/ 150 h 287"/>
                <a:gd name="T4" fmla="*/ 474 w 1365"/>
                <a:gd name="T5" fmla="*/ 123 h 287"/>
                <a:gd name="T6" fmla="*/ 1358 w 1365"/>
                <a:gd name="T7" fmla="*/ 254 h 287"/>
                <a:gd name="T8" fmla="*/ 1336 w 1365"/>
                <a:gd name="T9" fmla="*/ 226 h 287"/>
                <a:gd name="T10" fmla="*/ 1340 w 1365"/>
                <a:gd name="T11" fmla="*/ 194 h 287"/>
                <a:gd name="T12" fmla="*/ 1362 w 1365"/>
                <a:gd name="T13" fmla="*/ 272 h 287"/>
                <a:gd name="T14" fmla="*/ 1270 w 1365"/>
                <a:gd name="T15" fmla="*/ 248 h 287"/>
                <a:gd name="T16" fmla="*/ 1276 w 1365"/>
                <a:gd name="T17" fmla="*/ 277 h 287"/>
                <a:gd name="T18" fmla="*/ 1167 w 1365"/>
                <a:gd name="T19" fmla="*/ 204 h 287"/>
                <a:gd name="T20" fmla="*/ 1164 w 1365"/>
                <a:gd name="T21" fmla="*/ 276 h 287"/>
                <a:gd name="T22" fmla="*/ 1110 w 1365"/>
                <a:gd name="T23" fmla="*/ 225 h 287"/>
                <a:gd name="T24" fmla="*/ 1061 w 1365"/>
                <a:gd name="T25" fmla="*/ 231 h 287"/>
                <a:gd name="T26" fmla="*/ 1109 w 1365"/>
                <a:gd name="T27" fmla="*/ 237 h 287"/>
                <a:gd name="T28" fmla="*/ 1129 w 1365"/>
                <a:gd name="T29" fmla="*/ 189 h 287"/>
                <a:gd name="T30" fmla="*/ 1063 w 1365"/>
                <a:gd name="T31" fmla="*/ 149 h 287"/>
                <a:gd name="T32" fmla="*/ 1048 w 1365"/>
                <a:gd name="T33" fmla="*/ 228 h 287"/>
                <a:gd name="T34" fmla="*/ 986 w 1365"/>
                <a:gd name="T35" fmla="*/ 97 h 287"/>
                <a:gd name="T36" fmla="*/ 963 w 1365"/>
                <a:gd name="T37" fmla="*/ 80 h 287"/>
                <a:gd name="T38" fmla="*/ 919 w 1365"/>
                <a:gd name="T39" fmla="*/ 139 h 287"/>
                <a:gd name="T40" fmla="*/ 985 w 1365"/>
                <a:gd name="T41" fmla="*/ 116 h 287"/>
                <a:gd name="T42" fmla="*/ 887 w 1365"/>
                <a:gd name="T43" fmla="*/ 93 h 287"/>
                <a:gd name="T44" fmla="*/ 909 w 1365"/>
                <a:gd name="T45" fmla="*/ 52 h 287"/>
                <a:gd name="T46" fmla="*/ 854 w 1365"/>
                <a:gd name="T47" fmla="*/ 111 h 287"/>
                <a:gd name="T48" fmla="*/ 885 w 1365"/>
                <a:gd name="T49" fmla="*/ 120 h 287"/>
                <a:gd name="T50" fmla="*/ 833 w 1365"/>
                <a:gd name="T51" fmla="*/ 77 h 287"/>
                <a:gd name="T52" fmla="*/ 840 w 1365"/>
                <a:gd name="T53" fmla="*/ 50 h 287"/>
                <a:gd name="T54" fmla="*/ 805 w 1365"/>
                <a:gd name="T55" fmla="*/ 26 h 287"/>
                <a:gd name="T56" fmla="*/ 782 w 1365"/>
                <a:gd name="T57" fmla="*/ 16 h 287"/>
                <a:gd name="T58" fmla="*/ 764 w 1365"/>
                <a:gd name="T59" fmla="*/ 63 h 287"/>
                <a:gd name="T60" fmla="*/ 716 w 1365"/>
                <a:gd name="T61" fmla="*/ 76 h 287"/>
                <a:gd name="T62" fmla="*/ 742 w 1365"/>
                <a:gd name="T63" fmla="*/ 20 h 287"/>
                <a:gd name="T64" fmla="*/ 689 w 1365"/>
                <a:gd name="T65" fmla="*/ 47 h 287"/>
                <a:gd name="T66" fmla="*/ 706 w 1365"/>
                <a:gd name="T67" fmla="*/ 18 h 287"/>
                <a:gd name="T68" fmla="*/ 652 w 1365"/>
                <a:gd name="T69" fmla="*/ 76 h 287"/>
                <a:gd name="T70" fmla="*/ 610 w 1365"/>
                <a:gd name="T71" fmla="*/ 40 h 287"/>
                <a:gd name="T72" fmla="*/ 623 w 1365"/>
                <a:gd name="T73" fmla="*/ 48 h 287"/>
                <a:gd name="T74" fmla="*/ 582 w 1365"/>
                <a:gd name="T75" fmla="*/ 88 h 287"/>
                <a:gd name="T76" fmla="*/ 625 w 1365"/>
                <a:gd name="T77" fmla="*/ 78 h 287"/>
                <a:gd name="T78" fmla="*/ 560 w 1365"/>
                <a:gd name="T79" fmla="*/ 72 h 287"/>
                <a:gd name="T80" fmla="*/ 551 w 1365"/>
                <a:gd name="T81" fmla="*/ 42 h 287"/>
                <a:gd name="T82" fmla="*/ 507 w 1365"/>
                <a:gd name="T83" fmla="*/ 72 h 287"/>
                <a:gd name="T84" fmla="*/ 367 w 1365"/>
                <a:gd name="T85" fmla="*/ 140 h 287"/>
                <a:gd name="T86" fmla="*/ 396 w 1365"/>
                <a:gd name="T87" fmla="*/ 133 h 287"/>
                <a:gd name="T88" fmla="*/ 394 w 1365"/>
                <a:gd name="T89" fmla="*/ 175 h 287"/>
                <a:gd name="T90" fmla="*/ 409 w 1365"/>
                <a:gd name="T91" fmla="*/ 161 h 287"/>
                <a:gd name="T92" fmla="*/ 325 w 1365"/>
                <a:gd name="T93" fmla="*/ 204 h 287"/>
                <a:gd name="T94" fmla="*/ 323 w 1365"/>
                <a:gd name="T95" fmla="*/ 166 h 287"/>
                <a:gd name="T96" fmla="*/ 317 w 1365"/>
                <a:gd name="T97" fmla="*/ 134 h 287"/>
                <a:gd name="T98" fmla="*/ 367 w 1365"/>
                <a:gd name="T99" fmla="*/ 196 h 287"/>
                <a:gd name="T100" fmla="*/ 266 w 1365"/>
                <a:gd name="T101" fmla="*/ 165 h 287"/>
                <a:gd name="T102" fmla="*/ 240 w 1365"/>
                <a:gd name="T103" fmla="*/ 195 h 287"/>
                <a:gd name="T104" fmla="*/ 281 w 1365"/>
                <a:gd name="T105" fmla="*/ 242 h 287"/>
                <a:gd name="T106" fmla="*/ 208 w 1365"/>
                <a:gd name="T107" fmla="*/ 196 h 287"/>
                <a:gd name="T108" fmla="*/ 204 w 1365"/>
                <a:gd name="T109" fmla="*/ 256 h 287"/>
                <a:gd name="T110" fmla="*/ 165 w 1365"/>
                <a:gd name="T111" fmla="*/ 277 h 287"/>
                <a:gd name="T112" fmla="*/ 121 w 1365"/>
                <a:gd name="T113" fmla="*/ 265 h 287"/>
                <a:gd name="T114" fmla="*/ 86 w 1365"/>
                <a:gd name="T115" fmla="*/ 214 h 287"/>
                <a:gd name="T116" fmla="*/ 28 w 1365"/>
                <a:gd name="T117" fmla="*/ 208 h 287"/>
                <a:gd name="T118" fmla="*/ 4 w 1365"/>
                <a:gd name="T119" fmla="*/ 262 h 287"/>
                <a:gd name="T120" fmla="*/ 39 w 1365"/>
                <a:gd name="T121" fmla="*/ 2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257EC026-338D-4B34-9233-F85943EAA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1746"/>
              <a:ext cx="70" cy="69"/>
            </a:xfrm>
            <a:custGeom>
              <a:avLst/>
              <a:gdLst>
                <a:gd name="T0" fmla="*/ 39 w 104"/>
                <a:gd name="T1" fmla="*/ 28 h 101"/>
                <a:gd name="T2" fmla="*/ 12 w 104"/>
                <a:gd name="T3" fmla="*/ 18 h 101"/>
                <a:gd name="T4" fmla="*/ 26 w 104"/>
                <a:gd name="T5" fmla="*/ 46 h 101"/>
                <a:gd name="T6" fmla="*/ 0 w 104"/>
                <a:gd name="T7" fmla="*/ 64 h 101"/>
                <a:gd name="T8" fmla="*/ 29 w 104"/>
                <a:gd name="T9" fmla="*/ 71 h 101"/>
                <a:gd name="T10" fmla="*/ 27 w 104"/>
                <a:gd name="T11" fmla="*/ 101 h 101"/>
                <a:gd name="T12" fmla="*/ 52 w 104"/>
                <a:gd name="T13" fmla="*/ 81 h 101"/>
                <a:gd name="T14" fmla="*/ 74 w 104"/>
                <a:gd name="T15" fmla="*/ 101 h 101"/>
                <a:gd name="T16" fmla="*/ 73 w 104"/>
                <a:gd name="T17" fmla="*/ 69 h 101"/>
                <a:gd name="T18" fmla="*/ 104 w 104"/>
                <a:gd name="T19" fmla="*/ 67 h 101"/>
                <a:gd name="T20" fmla="*/ 78 w 104"/>
                <a:gd name="T21" fmla="*/ 47 h 101"/>
                <a:gd name="T22" fmla="*/ 93 w 104"/>
                <a:gd name="T23" fmla="*/ 20 h 101"/>
                <a:gd name="T24" fmla="*/ 63 w 104"/>
                <a:gd name="T25" fmla="*/ 29 h 101"/>
                <a:gd name="T26" fmla="*/ 51 w 104"/>
                <a:gd name="T27" fmla="*/ 0 h 101"/>
                <a:gd name="T28" fmla="*/ 39 w 104"/>
                <a:gd name="T29" fmla="*/ 2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6F02F054-041D-447D-BD81-F24097E38E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8" y="1778"/>
              <a:ext cx="70" cy="69"/>
            </a:xfrm>
            <a:custGeom>
              <a:avLst/>
              <a:gdLst>
                <a:gd name="T0" fmla="*/ 26 w 70"/>
                <a:gd name="T1" fmla="*/ 19 h 69"/>
                <a:gd name="T2" fmla="*/ 8 w 70"/>
                <a:gd name="T3" fmla="*/ 13 h 69"/>
                <a:gd name="T4" fmla="*/ 17 w 70"/>
                <a:gd name="T5" fmla="*/ 31 h 69"/>
                <a:gd name="T6" fmla="*/ 0 w 70"/>
                <a:gd name="T7" fmla="*/ 43 h 69"/>
                <a:gd name="T8" fmla="*/ 20 w 70"/>
                <a:gd name="T9" fmla="*/ 48 h 69"/>
                <a:gd name="T10" fmla="*/ 18 w 70"/>
                <a:gd name="T11" fmla="*/ 69 h 69"/>
                <a:gd name="T12" fmla="*/ 34 w 70"/>
                <a:gd name="T13" fmla="*/ 55 h 69"/>
                <a:gd name="T14" fmla="*/ 51 w 70"/>
                <a:gd name="T15" fmla="*/ 69 h 69"/>
                <a:gd name="T16" fmla="*/ 49 w 70"/>
                <a:gd name="T17" fmla="*/ 47 h 69"/>
                <a:gd name="T18" fmla="*/ 70 w 70"/>
                <a:gd name="T19" fmla="*/ 45 h 69"/>
                <a:gd name="T20" fmla="*/ 53 w 70"/>
                <a:gd name="T21" fmla="*/ 32 h 69"/>
                <a:gd name="T22" fmla="*/ 63 w 70"/>
                <a:gd name="T23" fmla="*/ 13 h 69"/>
                <a:gd name="T24" fmla="*/ 43 w 70"/>
                <a:gd name="T25" fmla="*/ 19 h 69"/>
                <a:gd name="T26" fmla="*/ 34 w 70"/>
                <a:gd name="T27" fmla="*/ 0 h 69"/>
                <a:gd name="T28" fmla="*/ 26 w 70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4831D3A1-453C-4E1D-8346-2A27CBA292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4" y="1902"/>
              <a:ext cx="71" cy="69"/>
            </a:xfrm>
            <a:custGeom>
              <a:avLst/>
              <a:gdLst>
                <a:gd name="T0" fmla="*/ 51 w 104"/>
                <a:gd name="T1" fmla="*/ 0 h 101"/>
                <a:gd name="T2" fmla="*/ 62 w 104"/>
                <a:gd name="T3" fmla="*/ 28 h 101"/>
                <a:gd name="T4" fmla="*/ 93 w 104"/>
                <a:gd name="T5" fmla="*/ 20 h 101"/>
                <a:gd name="T6" fmla="*/ 78 w 104"/>
                <a:gd name="T7" fmla="*/ 46 h 101"/>
                <a:gd name="T8" fmla="*/ 104 w 104"/>
                <a:gd name="T9" fmla="*/ 66 h 101"/>
                <a:gd name="T10" fmla="*/ 72 w 104"/>
                <a:gd name="T11" fmla="*/ 69 h 101"/>
                <a:gd name="T12" fmla="*/ 74 w 104"/>
                <a:gd name="T13" fmla="*/ 101 h 101"/>
                <a:gd name="T14" fmla="*/ 51 w 104"/>
                <a:gd name="T15" fmla="*/ 80 h 101"/>
                <a:gd name="T16" fmla="*/ 27 w 104"/>
                <a:gd name="T17" fmla="*/ 101 h 101"/>
                <a:gd name="T18" fmla="*/ 29 w 104"/>
                <a:gd name="T19" fmla="*/ 70 h 101"/>
                <a:gd name="T20" fmla="*/ 0 w 104"/>
                <a:gd name="T21" fmla="*/ 64 h 101"/>
                <a:gd name="T22" fmla="*/ 26 w 104"/>
                <a:gd name="T23" fmla="*/ 45 h 101"/>
                <a:gd name="T24" fmla="*/ 11 w 104"/>
                <a:gd name="T25" fmla="*/ 19 h 101"/>
                <a:gd name="T26" fmla="*/ 39 w 104"/>
                <a:gd name="T27" fmla="*/ 28 h 101"/>
                <a:gd name="T28" fmla="*/ 51 w 104"/>
                <a:gd name="T2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B7A8A19E-DADB-4890-9620-DEABCD8F94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7" y="1911"/>
              <a:ext cx="50" cy="48"/>
            </a:xfrm>
            <a:custGeom>
              <a:avLst/>
              <a:gdLst>
                <a:gd name="T0" fmla="*/ 25 w 50"/>
                <a:gd name="T1" fmla="*/ 0 h 48"/>
                <a:gd name="T2" fmla="*/ 32 w 50"/>
                <a:gd name="T3" fmla="*/ 18 h 48"/>
                <a:gd name="T4" fmla="*/ 50 w 50"/>
                <a:gd name="T5" fmla="*/ 18 h 48"/>
                <a:gd name="T6" fmla="*/ 35 w 50"/>
                <a:gd name="T7" fmla="*/ 30 h 48"/>
                <a:gd name="T8" fmla="*/ 40 w 50"/>
                <a:gd name="T9" fmla="*/ 48 h 48"/>
                <a:gd name="T10" fmla="*/ 25 w 50"/>
                <a:gd name="T11" fmla="*/ 37 h 48"/>
                <a:gd name="T12" fmla="*/ 10 w 50"/>
                <a:gd name="T13" fmla="*/ 48 h 48"/>
                <a:gd name="T14" fmla="*/ 15 w 50"/>
                <a:gd name="T15" fmla="*/ 30 h 48"/>
                <a:gd name="T16" fmla="*/ 0 w 50"/>
                <a:gd name="T17" fmla="*/ 18 h 48"/>
                <a:gd name="T18" fmla="*/ 19 w 50"/>
                <a:gd name="T19" fmla="*/ 18 h 48"/>
                <a:gd name="T20" fmla="*/ 25 w 50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40EF9622-4235-43EC-91AC-7493127FBD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7" y="2037"/>
              <a:ext cx="71" cy="69"/>
            </a:xfrm>
            <a:custGeom>
              <a:avLst/>
              <a:gdLst>
                <a:gd name="T0" fmla="*/ 27 w 71"/>
                <a:gd name="T1" fmla="*/ 19 h 69"/>
                <a:gd name="T2" fmla="*/ 8 w 71"/>
                <a:gd name="T3" fmla="*/ 13 h 69"/>
                <a:gd name="T4" fmla="*/ 18 w 71"/>
                <a:gd name="T5" fmla="*/ 31 h 69"/>
                <a:gd name="T6" fmla="*/ 0 w 71"/>
                <a:gd name="T7" fmla="*/ 43 h 69"/>
                <a:gd name="T8" fmla="*/ 20 w 71"/>
                <a:gd name="T9" fmla="*/ 48 h 69"/>
                <a:gd name="T10" fmla="*/ 18 w 71"/>
                <a:gd name="T11" fmla="*/ 69 h 69"/>
                <a:gd name="T12" fmla="*/ 35 w 71"/>
                <a:gd name="T13" fmla="*/ 55 h 69"/>
                <a:gd name="T14" fmla="*/ 50 w 71"/>
                <a:gd name="T15" fmla="*/ 69 h 69"/>
                <a:gd name="T16" fmla="*/ 49 w 71"/>
                <a:gd name="T17" fmla="*/ 48 h 69"/>
                <a:gd name="T18" fmla="*/ 71 w 71"/>
                <a:gd name="T19" fmla="*/ 45 h 69"/>
                <a:gd name="T20" fmla="*/ 53 w 71"/>
                <a:gd name="T21" fmla="*/ 32 h 69"/>
                <a:gd name="T22" fmla="*/ 63 w 71"/>
                <a:gd name="T23" fmla="*/ 13 h 69"/>
                <a:gd name="T24" fmla="*/ 42 w 71"/>
                <a:gd name="T25" fmla="*/ 19 h 69"/>
                <a:gd name="T26" fmla="*/ 35 w 71"/>
                <a:gd name="T27" fmla="*/ 0 h 69"/>
                <a:gd name="T28" fmla="*/ 27 w 71"/>
                <a:gd name="T29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231E3F41-DA7B-4ED8-8817-BEA6B96AB3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9" y="1671"/>
              <a:ext cx="20" cy="12"/>
            </a:xfrm>
            <a:custGeom>
              <a:avLst/>
              <a:gdLst>
                <a:gd name="T0" fmla="*/ 28 w 30"/>
                <a:gd name="T1" fmla="*/ 0 h 18"/>
                <a:gd name="T2" fmla="*/ 0 w 30"/>
                <a:gd name="T3" fmla="*/ 18 h 18"/>
                <a:gd name="T4" fmla="*/ 29 w 30"/>
                <a:gd name="T5" fmla="*/ 9 h 18"/>
                <a:gd name="T6" fmla="*/ 28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DE9155E4-28BF-4FE4-8052-099B760F58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4" y="1674"/>
              <a:ext cx="12" cy="20"/>
            </a:xfrm>
            <a:custGeom>
              <a:avLst/>
              <a:gdLst>
                <a:gd name="T0" fmla="*/ 2 w 18"/>
                <a:gd name="T1" fmla="*/ 0 h 29"/>
                <a:gd name="T2" fmla="*/ 17 w 18"/>
                <a:gd name="T3" fmla="*/ 29 h 29"/>
                <a:gd name="T4" fmla="*/ 18 w 18"/>
                <a:gd name="T5" fmla="*/ 20 h 29"/>
                <a:gd name="T6" fmla="*/ 2 w 18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8177D44A-8BFA-46D6-B333-13ED081428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59" y="1689"/>
              <a:ext cx="14" cy="21"/>
            </a:xfrm>
            <a:custGeom>
              <a:avLst/>
              <a:gdLst>
                <a:gd name="T0" fmla="*/ 4 w 21"/>
                <a:gd name="T1" fmla="*/ 0 h 30"/>
                <a:gd name="T2" fmla="*/ 1 w 21"/>
                <a:gd name="T3" fmla="*/ 11 h 30"/>
                <a:gd name="T4" fmla="*/ 16 w 21"/>
                <a:gd name="T5" fmla="*/ 30 h 30"/>
                <a:gd name="T6" fmla="*/ 4 w 21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BBE53B82-E3CF-4CB4-8C12-3778B088E5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9" y="1702"/>
              <a:ext cx="15" cy="24"/>
            </a:xfrm>
            <a:custGeom>
              <a:avLst/>
              <a:gdLst>
                <a:gd name="T0" fmla="*/ 12 w 22"/>
                <a:gd name="T1" fmla="*/ 0 h 35"/>
                <a:gd name="T2" fmla="*/ 7 w 22"/>
                <a:gd name="T3" fmla="*/ 8 h 35"/>
                <a:gd name="T4" fmla="*/ 13 w 22"/>
                <a:gd name="T5" fmla="*/ 35 h 35"/>
                <a:gd name="T6" fmla="*/ 19 w 22"/>
                <a:gd name="T7" fmla="*/ 11 h 35"/>
                <a:gd name="T8" fmla="*/ 12 w 22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33BC6EDF-B66B-47D1-980E-D6C558F4F5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22" y="1701"/>
              <a:ext cx="27" cy="11"/>
            </a:xfrm>
            <a:custGeom>
              <a:avLst/>
              <a:gdLst>
                <a:gd name="T0" fmla="*/ 23 w 39"/>
                <a:gd name="T1" fmla="*/ 3 h 16"/>
                <a:gd name="T2" fmla="*/ 0 w 39"/>
                <a:gd name="T3" fmla="*/ 12 h 16"/>
                <a:gd name="T4" fmla="*/ 21 w 39"/>
                <a:gd name="T5" fmla="*/ 16 h 16"/>
                <a:gd name="T6" fmla="*/ 39 w 39"/>
                <a:gd name="T7" fmla="*/ 0 h 16"/>
                <a:gd name="T8" fmla="*/ 23 w 3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79A13E9D-80BD-4EDB-8EAE-AA5DA4A00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4" y="1717"/>
              <a:ext cx="16" cy="23"/>
            </a:xfrm>
            <a:custGeom>
              <a:avLst/>
              <a:gdLst>
                <a:gd name="T0" fmla="*/ 19 w 23"/>
                <a:gd name="T1" fmla="*/ 0 h 34"/>
                <a:gd name="T2" fmla="*/ 0 w 23"/>
                <a:gd name="T3" fmla="*/ 34 h 34"/>
                <a:gd name="T4" fmla="*/ 19 w 23"/>
                <a:gd name="T5" fmla="*/ 21 h 34"/>
                <a:gd name="T6" fmla="*/ 19 w 23"/>
                <a:gd name="T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8139228C-3497-44D3-9E4D-A37215C659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82"/>
              <a:ext cx="18" cy="26"/>
            </a:xfrm>
            <a:custGeom>
              <a:avLst/>
              <a:gdLst>
                <a:gd name="T0" fmla="*/ 3 w 26"/>
                <a:gd name="T1" fmla="*/ 16 h 39"/>
                <a:gd name="T2" fmla="*/ 9 w 26"/>
                <a:gd name="T3" fmla="*/ 39 h 39"/>
                <a:gd name="T4" fmla="*/ 17 w 26"/>
                <a:gd name="T5" fmla="*/ 0 h 39"/>
                <a:gd name="T6" fmla="*/ 3 w 26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0397154B-F13B-4D49-9EAF-31C7D7AEF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8" y="1714"/>
              <a:ext cx="27" cy="14"/>
            </a:xfrm>
            <a:custGeom>
              <a:avLst/>
              <a:gdLst>
                <a:gd name="T0" fmla="*/ 0 w 40"/>
                <a:gd name="T1" fmla="*/ 17 h 21"/>
                <a:gd name="T2" fmla="*/ 23 w 40"/>
                <a:gd name="T3" fmla="*/ 17 h 21"/>
                <a:gd name="T4" fmla="*/ 40 w 40"/>
                <a:gd name="T5" fmla="*/ 7 h 21"/>
                <a:gd name="T6" fmla="*/ 0 w 40"/>
                <a:gd name="T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E59F035D-F3BC-4CFC-AB97-2DFF05279E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31" y="1685"/>
              <a:ext cx="25" cy="15"/>
            </a:xfrm>
            <a:custGeom>
              <a:avLst/>
              <a:gdLst>
                <a:gd name="T0" fmla="*/ 0 w 37"/>
                <a:gd name="T1" fmla="*/ 18 h 22"/>
                <a:gd name="T2" fmla="*/ 23 w 37"/>
                <a:gd name="T3" fmla="*/ 14 h 22"/>
                <a:gd name="T4" fmla="*/ 37 w 37"/>
                <a:gd name="T5" fmla="*/ 1 h 22"/>
                <a:gd name="T6" fmla="*/ 0 w 37"/>
                <a:gd name="T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8E696F21-5B9E-4F5A-9F2D-15A53A75A7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2" y="1671"/>
              <a:ext cx="26" cy="18"/>
            </a:xfrm>
            <a:custGeom>
              <a:avLst/>
              <a:gdLst>
                <a:gd name="T0" fmla="*/ 37 w 37"/>
                <a:gd name="T1" fmla="*/ 2 h 27"/>
                <a:gd name="T2" fmla="*/ 19 w 37"/>
                <a:gd name="T3" fmla="*/ 8 h 27"/>
                <a:gd name="T4" fmla="*/ 3 w 37"/>
                <a:gd name="T5" fmla="*/ 25 h 27"/>
                <a:gd name="T6" fmla="*/ 37 w 37"/>
                <a:gd name="T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49FFF2CB-DE21-4E74-A9EA-8B07DD1294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94" y="1635"/>
              <a:ext cx="22" cy="11"/>
            </a:xfrm>
            <a:custGeom>
              <a:avLst/>
              <a:gdLst>
                <a:gd name="T0" fmla="*/ 0 w 32"/>
                <a:gd name="T1" fmla="*/ 5 h 15"/>
                <a:gd name="T2" fmla="*/ 20 w 32"/>
                <a:gd name="T3" fmla="*/ 15 h 15"/>
                <a:gd name="T4" fmla="*/ 32 w 32"/>
                <a:gd name="T5" fmla="*/ 10 h 15"/>
                <a:gd name="T6" fmla="*/ 0 w 32"/>
                <a:gd name="T7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F4FAA3F5-7346-424B-AC67-CAD8F10BF0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4" y="1646"/>
              <a:ext cx="13" cy="22"/>
            </a:xfrm>
            <a:custGeom>
              <a:avLst/>
              <a:gdLst>
                <a:gd name="T0" fmla="*/ 14 w 18"/>
                <a:gd name="T1" fmla="*/ 32 h 32"/>
                <a:gd name="T2" fmla="*/ 16 w 18"/>
                <a:gd name="T3" fmla="*/ 10 h 32"/>
                <a:gd name="T4" fmla="*/ 8 w 18"/>
                <a:gd name="T5" fmla="*/ 0 h 32"/>
                <a:gd name="T6" fmla="*/ 14 w 1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6E29D1A2-EBF0-4DFF-98FA-AFA09EC506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4" y="1643"/>
              <a:ext cx="26" cy="14"/>
            </a:xfrm>
            <a:custGeom>
              <a:avLst/>
              <a:gdLst>
                <a:gd name="T0" fmla="*/ 27 w 38"/>
                <a:gd name="T1" fmla="*/ 2 h 20"/>
                <a:gd name="T2" fmla="*/ 0 w 38"/>
                <a:gd name="T3" fmla="*/ 9 h 20"/>
                <a:gd name="T4" fmla="*/ 30 w 38"/>
                <a:gd name="T5" fmla="*/ 15 h 20"/>
                <a:gd name="T6" fmla="*/ 38 w 38"/>
                <a:gd name="T7" fmla="*/ 11 h 20"/>
                <a:gd name="T8" fmla="*/ 27 w 38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0567F7A6-7E0E-4CC0-A5BA-7940330D36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2" y="1651"/>
              <a:ext cx="14" cy="25"/>
            </a:xfrm>
            <a:custGeom>
              <a:avLst/>
              <a:gdLst>
                <a:gd name="T0" fmla="*/ 2 w 20"/>
                <a:gd name="T1" fmla="*/ 11 h 37"/>
                <a:gd name="T2" fmla="*/ 10 w 20"/>
                <a:gd name="T3" fmla="*/ 37 h 37"/>
                <a:gd name="T4" fmla="*/ 14 w 20"/>
                <a:gd name="T5" fmla="*/ 8 h 37"/>
                <a:gd name="T6" fmla="*/ 10 w 20"/>
                <a:gd name="T7" fmla="*/ 0 h 37"/>
                <a:gd name="T8" fmla="*/ 2 w 20"/>
                <a:gd name="T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A658E1E1-E776-4CFC-B45E-62E642EA2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10" y="1731"/>
              <a:ext cx="21" cy="14"/>
            </a:xfrm>
            <a:custGeom>
              <a:avLst/>
              <a:gdLst>
                <a:gd name="T0" fmla="*/ 32 w 32"/>
                <a:gd name="T1" fmla="*/ 0 h 21"/>
                <a:gd name="T2" fmla="*/ 23 w 32"/>
                <a:gd name="T3" fmla="*/ 0 h 21"/>
                <a:gd name="T4" fmla="*/ 0 w 32"/>
                <a:gd name="T5" fmla="*/ 20 h 21"/>
                <a:gd name="T6" fmla="*/ 27 w 32"/>
                <a:gd name="T7" fmla="*/ 12 h 21"/>
                <a:gd name="T8" fmla="*/ 32 w 32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8F1EB2F6-CC91-46D5-A0B5-F9F154535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9" y="1655"/>
              <a:ext cx="24" cy="14"/>
            </a:xfrm>
            <a:custGeom>
              <a:avLst/>
              <a:gdLst>
                <a:gd name="T0" fmla="*/ 16 w 36"/>
                <a:gd name="T1" fmla="*/ 2 h 20"/>
                <a:gd name="T2" fmla="*/ 0 w 36"/>
                <a:gd name="T3" fmla="*/ 19 h 20"/>
                <a:gd name="T4" fmla="*/ 36 w 36"/>
                <a:gd name="T5" fmla="*/ 4 h 20"/>
                <a:gd name="T6" fmla="*/ 16 w 36"/>
                <a:gd name="T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3BD63C75-AB5D-4D94-83B6-406CEC66E2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8" y="1659"/>
              <a:ext cx="15" cy="27"/>
            </a:xfrm>
            <a:custGeom>
              <a:avLst/>
              <a:gdLst>
                <a:gd name="T0" fmla="*/ 1 w 22"/>
                <a:gd name="T1" fmla="*/ 19 h 39"/>
                <a:gd name="T2" fmla="*/ 13 w 22"/>
                <a:gd name="T3" fmla="*/ 39 h 39"/>
                <a:gd name="T4" fmla="*/ 9 w 22"/>
                <a:gd name="T5" fmla="*/ 0 h 39"/>
                <a:gd name="T6" fmla="*/ 1 w 22"/>
                <a:gd name="T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A68D4DC9-87F7-472B-BEC5-5A513766F1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78" y="1672"/>
              <a:ext cx="9" cy="26"/>
            </a:xfrm>
            <a:custGeom>
              <a:avLst/>
              <a:gdLst>
                <a:gd name="T0" fmla="*/ 1 w 13"/>
                <a:gd name="T1" fmla="*/ 0 h 39"/>
                <a:gd name="T2" fmla="*/ 8 w 13"/>
                <a:gd name="T3" fmla="*/ 39 h 39"/>
                <a:gd name="T4" fmla="*/ 9 w 13"/>
                <a:gd name="T5" fmla="*/ 10 h 39"/>
                <a:gd name="T6" fmla="*/ 1 w 13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AU" sz="1350" noProof="0"/>
            </a:p>
          </p:txBody>
        </p:sp>
      </p:grpSp>
    </p:spTree>
    <p:extLst>
      <p:ext uri="{BB962C8B-B14F-4D97-AF65-F5344CB8AC3E}">
        <p14:creationId xmlns:p14="http://schemas.microsoft.com/office/powerpoint/2010/main" val="164205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F655150-D9D5-4167-AEA6-B16FE0F031E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89301" y="1644650"/>
            <a:ext cx="4954588" cy="4084638"/>
          </a:xfrm>
          <a:custGeom>
            <a:avLst/>
            <a:gdLst>
              <a:gd name="T0" fmla="*/ 4517 w 7560"/>
              <a:gd name="T1" fmla="*/ 6216 h 6216"/>
              <a:gd name="T2" fmla="*/ 4389 w 7560"/>
              <a:gd name="T3" fmla="*/ 6132 h 6216"/>
              <a:gd name="T4" fmla="*/ 3605 w 7560"/>
              <a:gd name="T5" fmla="*/ 4341 h 6216"/>
              <a:gd name="T6" fmla="*/ 140 w 7560"/>
              <a:gd name="T7" fmla="*/ 4341 h 6216"/>
              <a:gd name="T8" fmla="*/ 0 w 7560"/>
              <a:gd name="T9" fmla="*/ 4201 h 6216"/>
              <a:gd name="T10" fmla="*/ 0 w 7560"/>
              <a:gd name="T11" fmla="*/ 140 h 6216"/>
              <a:gd name="T12" fmla="*/ 140 w 7560"/>
              <a:gd name="T13" fmla="*/ 0 h 6216"/>
              <a:gd name="T14" fmla="*/ 7420 w 7560"/>
              <a:gd name="T15" fmla="*/ 0 h 6216"/>
              <a:gd name="T16" fmla="*/ 7560 w 7560"/>
              <a:gd name="T17" fmla="*/ 140 h 6216"/>
              <a:gd name="T18" fmla="*/ 7560 w 7560"/>
              <a:gd name="T19" fmla="*/ 4201 h 6216"/>
              <a:gd name="T20" fmla="*/ 7420 w 7560"/>
              <a:gd name="T21" fmla="*/ 4341 h 6216"/>
              <a:gd name="T22" fmla="*/ 5429 w 7560"/>
              <a:gd name="T23" fmla="*/ 4341 h 6216"/>
              <a:gd name="T24" fmla="*/ 4645 w 7560"/>
              <a:gd name="T25" fmla="*/ 6132 h 6216"/>
              <a:gd name="T26" fmla="*/ 4517 w 7560"/>
              <a:gd name="T27" fmla="*/ 6216 h 6216"/>
              <a:gd name="T28" fmla="*/ 280 w 7560"/>
              <a:gd name="T29" fmla="*/ 4061 h 6216"/>
              <a:gd name="T30" fmla="*/ 3697 w 7560"/>
              <a:gd name="T31" fmla="*/ 4061 h 6216"/>
              <a:gd name="T32" fmla="*/ 3825 w 7560"/>
              <a:gd name="T33" fmla="*/ 4145 h 6216"/>
              <a:gd name="T34" fmla="*/ 4517 w 7560"/>
              <a:gd name="T35" fmla="*/ 5727 h 6216"/>
              <a:gd name="T36" fmla="*/ 5209 w 7560"/>
              <a:gd name="T37" fmla="*/ 4145 h 6216"/>
              <a:gd name="T38" fmla="*/ 5337 w 7560"/>
              <a:gd name="T39" fmla="*/ 4061 h 6216"/>
              <a:gd name="T40" fmla="*/ 7280 w 7560"/>
              <a:gd name="T41" fmla="*/ 4061 h 6216"/>
              <a:gd name="T42" fmla="*/ 7280 w 7560"/>
              <a:gd name="T43" fmla="*/ 280 h 6216"/>
              <a:gd name="T44" fmla="*/ 280 w 7560"/>
              <a:gd name="T45" fmla="*/ 280 h 6216"/>
              <a:gd name="T46" fmla="*/ 280 w 7560"/>
              <a:gd name="T47" fmla="*/ 4061 h 6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560" h="6216">
                <a:moveTo>
                  <a:pt x="4517" y="6216"/>
                </a:moveTo>
                <a:cubicBezTo>
                  <a:pt x="4461" y="6216"/>
                  <a:pt x="4411" y="6183"/>
                  <a:pt x="4389" y="6132"/>
                </a:cubicBezTo>
                <a:cubicBezTo>
                  <a:pt x="3605" y="4341"/>
                  <a:pt x="3605" y="4341"/>
                  <a:pt x="3605" y="4341"/>
                </a:cubicBezTo>
                <a:cubicBezTo>
                  <a:pt x="140" y="4341"/>
                  <a:pt x="140" y="4341"/>
                  <a:pt x="140" y="4341"/>
                </a:cubicBezTo>
                <a:cubicBezTo>
                  <a:pt x="63" y="4341"/>
                  <a:pt x="0" y="4279"/>
                  <a:pt x="0" y="4201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63"/>
                  <a:pt x="63" y="0"/>
                  <a:pt x="140" y="0"/>
                </a:cubicBezTo>
                <a:cubicBezTo>
                  <a:pt x="7420" y="0"/>
                  <a:pt x="7420" y="0"/>
                  <a:pt x="7420" y="0"/>
                </a:cubicBezTo>
                <a:cubicBezTo>
                  <a:pt x="7497" y="0"/>
                  <a:pt x="7560" y="63"/>
                  <a:pt x="7560" y="140"/>
                </a:cubicBezTo>
                <a:cubicBezTo>
                  <a:pt x="7560" y="4201"/>
                  <a:pt x="7560" y="4201"/>
                  <a:pt x="7560" y="4201"/>
                </a:cubicBezTo>
                <a:cubicBezTo>
                  <a:pt x="7560" y="4279"/>
                  <a:pt x="7497" y="4341"/>
                  <a:pt x="7420" y="4341"/>
                </a:cubicBezTo>
                <a:cubicBezTo>
                  <a:pt x="5429" y="4341"/>
                  <a:pt x="5429" y="4341"/>
                  <a:pt x="5429" y="4341"/>
                </a:cubicBezTo>
                <a:cubicBezTo>
                  <a:pt x="4645" y="6132"/>
                  <a:pt x="4645" y="6132"/>
                  <a:pt x="4645" y="6132"/>
                </a:cubicBezTo>
                <a:cubicBezTo>
                  <a:pt x="4623" y="6183"/>
                  <a:pt x="4573" y="6216"/>
                  <a:pt x="4517" y="6216"/>
                </a:cubicBezTo>
                <a:close/>
                <a:moveTo>
                  <a:pt x="280" y="4061"/>
                </a:moveTo>
                <a:cubicBezTo>
                  <a:pt x="3697" y="4061"/>
                  <a:pt x="3697" y="4061"/>
                  <a:pt x="3697" y="4061"/>
                </a:cubicBezTo>
                <a:cubicBezTo>
                  <a:pt x="3753" y="4061"/>
                  <a:pt x="3803" y="4094"/>
                  <a:pt x="3825" y="4145"/>
                </a:cubicBezTo>
                <a:cubicBezTo>
                  <a:pt x="4517" y="5727"/>
                  <a:pt x="4517" y="5727"/>
                  <a:pt x="4517" y="5727"/>
                </a:cubicBezTo>
                <a:cubicBezTo>
                  <a:pt x="5209" y="4145"/>
                  <a:pt x="5209" y="4145"/>
                  <a:pt x="5209" y="4145"/>
                </a:cubicBezTo>
                <a:cubicBezTo>
                  <a:pt x="5231" y="4094"/>
                  <a:pt x="5281" y="4061"/>
                  <a:pt x="5337" y="4061"/>
                </a:cubicBezTo>
                <a:cubicBezTo>
                  <a:pt x="7280" y="4061"/>
                  <a:pt x="7280" y="4061"/>
                  <a:pt x="7280" y="4061"/>
                </a:cubicBezTo>
                <a:cubicBezTo>
                  <a:pt x="7280" y="280"/>
                  <a:pt x="7280" y="280"/>
                  <a:pt x="7280" y="280"/>
                </a:cubicBezTo>
                <a:cubicBezTo>
                  <a:pt x="280" y="280"/>
                  <a:pt x="280" y="280"/>
                  <a:pt x="280" y="280"/>
                </a:cubicBezTo>
                <a:lnTo>
                  <a:pt x="280" y="4061"/>
                </a:lnTo>
                <a:close/>
              </a:path>
            </a:pathLst>
          </a:custGeom>
          <a:solidFill>
            <a:srgbClr val="FFCA0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336" y="1356854"/>
            <a:ext cx="5102942" cy="2403987"/>
          </a:xfrm>
        </p:spPr>
        <p:txBody>
          <a:bodyPr anchor="b"/>
          <a:lstStyle>
            <a:lvl1pPr algn="l"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336" y="3920170"/>
            <a:ext cx="2794820" cy="1507032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Presentation subtitle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43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DBC8C10-A966-4DC2-97AC-8D9958F0EBA3}"/>
              </a:ext>
            </a:extLst>
          </p:cNvPr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02D4B2B7-E880-4CFD-8BBD-58A9D55FF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5518" y="-1"/>
            <a:ext cx="9149518" cy="6048000"/>
          </a:xfrm>
          <a:solidFill>
            <a:schemeClr val="bg1">
              <a:lumMod val="65000"/>
            </a:schemeClr>
          </a:solidFill>
        </p:spPr>
        <p:txBody>
          <a:bodyPr lIns="6480000" tIns="216000" rIns="432000" bIns="216000" anchor="ctr" anchorCtr="0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336" y="1356854"/>
            <a:ext cx="5102942" cy="2403987"/>
          </a:xfrm>
        </p:spPr>
        <p:txBody>
          <a:bodyPr anchor="b"/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336" y="3920170"/>
            <a:ext cx="2794820" cy="1507032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Presentation subtitle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2899092-8E70-4DB3-A4BD-EE67573B8D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482" y="771664"/>
            <a:ext cx="8316000" cy="25200"/>
          </a:xfrm>
          <a:custGeom>
            <a:avLst/>
            <a:gdLst>
              <a:gd name="connsiteX0" fmla="*/ 0 w 8316000"/>
              <a:gd name="connsiteY0" fmla="*/ 0 h 25200"/>
              <a:gd name="connsiteX1" fmla="*/ 8316000 w 8316000"/>
              <a:gd name="connsiteY1" fmla="*/ 0 h 25200"/>
              <a:gd name="connsiteX2" fmla="*/ 8316000 w 8316000"/>
              <a:gd name="connsiteY2" fmla="*/ 25200 h 25200"/>
              <a:gd name="connsiteX3" fmla="*/ 0 w 8316000"/>
              <a:gd name="connsiteY3" fmla="*/ 25200 h 2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6000" h="25200">
                <a:moveTo>
                  <a:pt x="0" y="0"/>
                </a:moveTo>
                <a:lnTo>
                  <a:pt x="8316000" y="0"/>
                </a:lnTo>
                <a:lnTo>
                  <a:pt x="8316000" y="25200"/>
                </a:lnTo>
                <a:lnTo>
                  <a:pt x="0" y="25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>
              <a:lnSpc>
                <a:spcPct val="60000"/>
              </a:lnSpc>
              <a:defRPr sz="200">
                <a:noFill/>
              </a:defRPr>
            </a:lvl1pPr>
            <a:lvl2pPr marL="0" indent="0">
              <a:lnSpc>
                <a:spcPct val="60000"/>
              </a:lnSpc>
              <a:buNone/>
              <a:defRPr sz="200">
                <a:noFill/>
              </a:defRPr>
            </a:lvl2pPr>
            <a:lvl3pPr marL="0" indent="0">
              <a:lnSpc>
                <a:spcPct val="60000"/>
              </a:lnSpc>
              <a:buNone/>
              <a:defRPr sz="200">
                <a:noFill/>
              </a:defRPr>
            </a:lvl3pPr>
            <a:lvl4pPr>
              <a:lnSpc>
                <a:spcPct val="60000"/>
              </a:lnSpc>
              <a:defRPr sz="200" b="0">
                <a:noFill/>
              </a:defRPr>
            </a:lvl4pPr>
            <a:lvl5pPr>
              <a:lnSpc>
                <a:spcPct val="60000"/>
              </a:lnSpc>
              <a:defRPr sz="200">
                <a:noFill/>
              </a:defRPr>
            </a:lvl5pPr>
            <a:lvl6pPr>
              <a:lnSpc>
                <a:spcPct val="60000"/>
              </a:lnSpc>
              <a:defRPr sz="200">
                <a:noFill/>
              </a:defRPr>
            </a:lvl6pPr>
            <a:lvl7pPr>
              <a:lnSpc>
                <a:spcPct val="60000"/>
              </a:lnSpc>
              <a:defRPr sz="200">
                <a:noFill/>
              </a:defRPr>
            </a:lvl7pPr>
            <a:lvl8pPr>
              <a:lnSpc>
                <a:spcPct val="60000"/>
              </a:lnSpc>
              <a:defRPr sz="200">
                <a:noFill/>
              </a:defRPr>
            </a:lvl8pPr>
            <a:lvl9pPr>
              <a:lnSpc>
                <a:spcPct val="60000"/>
              </a:lnSpc>
              <a:defRPr sz="200">
                <a:noFill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C26EB-663A-4014-A19F-C8E509FACEC3}"/>
              </a:ext>
            </a:extLst>
          </p:cNvPr>
          <p:cNvSpPr txBox="1"/>
          <p:nvPr userDrawn="1"/>
        </p:nvSpPr>
        <p:spPr>
          <a:xfrm>
            <a:off x="266415" y="6357937"/>
            <a:ext cx="18583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ANZSOG.EDU.AU        @ANZSOG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3964036C-D6CC-4FDA-98AA-E3814912C9C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24075" y="6384952"/>
            <a:ext cx="774700" cy="122238"/>
            <a:chOff x="1338" y="4022"/>
            <a:chExt cx="488" cy="77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0524877-11AB-4CC6-ACA1-A709647643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4023"/>
              <a:ext cx="35" cy="71"/>
            </a:xfrm>
            <a:custGeom>
              <a:avLst/>
              <a:gdLst>
                <a:gd name="T0" fmla="*/ 107 w 171"/>
                <a:gd name="T1" fmla="*/ 126 h 350"/>
                <a:gd name="T2" fmla="*/ 171 w 171"/>
                <a:gd name="T3" fmla="*/ 126 h 350"/>
                <a:gd name="T4" fmla="*/ 168 w 171"/>
                <a:gd name="T5" fmla="*/ 186 h 350"/>
                <a:gd name="T6" fmla="*/ 107 w 171"/>
                <a:gd name="T7" fmla="*/ 186 h 350"/>
                <a:gd name="T8" fmla="*/ 107 w 171"/>
                <a:gd name="T9" fmla="*/ 350 h 350"/>
                <a:gd name="T10" fmla="*/ 43 w 171"/>
                <a:gd name="T11" fmla="*/ 350 h 350"/>
                <a:gd name="T12" fmla="*/ 43 w 171"/>
                <a:gd name="T13" fmla="*/ 186 h 350"/>
                <a:gd name="T14" fmla="*/ 0 w 171"/>
                <a:gd name="T15" fmla="*/ 186 h 350"/>
                <a:gd name="T16" fmla="*/ 0 w 171"/>
                <a:gd name="T17" fmla="*/ 126 h 350"/>
                <a:gd name="T18" fmla="*/ 43 w 171"/>
                <a:gd name="T19" fmla="*/ 126 h 350"/>
                <a:gd name="T20" fmla="*/ 43 w 171"/>
                <a:gd name="T21" fmla="*/ 123 h 350"/>
                <a:gd name="T22" fmla="*/ 43 w 171"/>
                <a:gd name="T23" fmla="*/ 76 h 350"/>
                <a:gd name="T24" fmla="*/ 58 w 171"/>
                <a:gd name="T25" fmla="*/ 30 h 350"/>
                <a:gd name="T26" fmla="*/ 102 w 171"/>
                <a:gd name="T27" fmla="*/ 3 h 350"/>
                <a:gd name="T28" fmla="*/ 142 w 171"/>
                <a:gd name="T29" fmla="*/ 0 h 350"/>
                <a:gd name="T30" fmla="*/ 169 w 171"/>
                <a:gd name="T31" fmla="*/ 2 h 350"/>
                <a:gd name="T32" fmla="*/ 170 w 171"/>
                <a:gd name="T33" fmla="*/ 2 h 350"/>
                <a:gd name="T34" fmla="*/ 169 w 171"/>
                <a:gd name="T35" fmla="*/ 58 h 350"/>
                <a:gd name="T36" fmla="*/ 165 w 171"/>
                <a:gd name="T37" fmla="*/ 58 h 350"/>
                <a:gd name="T38" fmla="*/ 125 w 171"/>
                <a:gd name="T39" fmla="*/ 58 h 350"/>
                <a:gd name="T40" fmla="*/ 107 w 171"/>
                <a:gd name="T41" fmla="*/ 76 h 350"/>
                <a:gd name="T42" fmla="*/ 107 w 171"/>
                <a:gd name="T43" fmla="*/ 126 h 350"/>
                <a:gd name="T44" fmla="*/ 107 w 171"/>
                <a:gd name="T45" fmla="*/ 12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350">
                  <a:moveTo>
                    <a:pt x="107" y="126"/>
                  </a:moveTo>
                  <a:cubicBezTo>
                    <a:pt x="171" y="126"/>
                    <a:pt x="171" y="126"/>
                    <a:pt x="171" y="126"/>
                  </a:cubicBezTo>
                  <a:cubicBezTo>
                    <a:pt x="170" y="146"/>
                    <a:pt x="169" y="166"/>
                    <a:pt x="168" y="186"/>
                  </a:cubicBezTo>
                  <a:cubicBezTo>
                    <a:pt x="107" y="186"/>
                    <a:pt x="107" y="186"/>
                    <a:pt x="107" y="186"/>
                  </a:cubicBezTo>
                  <a:cubicBezTo>
                    <a:pt x="107" y="350"/>
                    <a:pt x="107" y="350"/>
                    <a:pt x="107" y="350"/>
                  </a:cubicBezTo>
                  <a:cubicBezTo>
                    <a:pt x="43" y="350"/>
                    <a:pt x="43" y="350"/>
                    <a:pt x="43" y="35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07"/>
                    <a:pt x="43" y="91"/>
                    <a:pt x="43" y="76"/>
                  </a:cubicBezTo>
                  <a:cubicBezTo>
                    <a:pt x="44" y="59"/>
                    <a:pt x="48" y="43"/>
                    <a:pt x="58" y="30"/>
                  </a:cubicBezTo>
                  <a:cubicBezTo>
                    <a:pt x="69" y="15"/>
                    <a:pt x="85" y="7"/>
                    <a:pt x="102" y="3"/>
                  </a:cubicBezTo>
                  <a:cubicBezTo>
                    <a:pt x="116" y="0"/>
                    <a:pt x="129" y="0"/>
                    <a:pt x="142" y="0"/>
                  </a:cubicBezTo>
                  <a:cubicBezTo>
                    <a:pt x="151" y="1"/>
                    <a:pt x="160" y="1"/>
                    <a:pt x="169" y="2"/>
                  </a:cubicBezTo>
                  <a:cubicBezTo>
                    <a:pt x="169" y="2"/>
                    <a:pt x="170" y="2"/>
                    <a:pt x="170" y="2"/>
                  </a:cubicBezTo>
                  <a:cubicBezTo>
                    <a:pt x="170" y="21"/>
                    <a:pt x="170" y="40"/>
                    <a:pt x="169" y="58"/>
                  </a:cubicBezTo>
                  <a:cubicBezTo>
                    <a:pt x="168" y="58"/>
                    <a:pt x="166" y="58"/>
                    <a:pt x="165" y="58"/>
                  </a:cubicBezTo>
                  <a:cubicBezTo>
                    <a:pt x="152" y="58"/>
                    <a:pt x="139" y="58"/>
                    <a:pt x="125" y="58"/>
                  </a:cubicBezTo>
                  <a:cubicBezTo>
                    <a:pt x="114" y="59"/>
                    <a:pt x="108" y="65"/>
                    <a:pt x="107" y="76"/>
                  </a:cubicBezTo>
                  <a:cubicBezTo>
                    <a:pt x="107" y="93"/>
                    <a:pt x="107" y="109"/>
                    <a:pt x="107" y="126"/>
                  </a:cubicBezTo>
                  <a:cubicBezTo>
                    <a:pt x="107" y="126"/>
                    <a:pt x="107" y="126"/>
                    <a:pt x="107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84D8A64-6C74-458A-9EE9-828129CA87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8" y="4045"/>
              <a:ext cx="49" cy="50"/>
            </a:xfrm>
            <a:custGeom>
              <a:avLst/>
              <a:gdLst>
                <a:gd name="T0" fmla="*/ 79 w 241"/>
                <a:gd name="T1" fmla="*/ 6 h 245"/>
                <a:gd name="T2" fmla="*/ 79 w 241"/>
                <a:gd name="T3" fmla="*/ 38 h 245"/>
                <a:gd name="T4" fmla="*/ 79 w 241"/>
                <a:gd name="T5" fmla="*/ 39 h 245"/>
                <a:gd name="T6" fmla="*/ 81 w 241"/>
                <a:gd name="T7" fmla="*/ 36 h 245"/>
                <a:gd name="T8" fmla="*/ 109 w 241"/>
                <a:gd name="T9" fmla="*/ 10 h 245"/>
                <a:gd name="T10" fmla="*/ 139 w 241"/>
                <a:gd name="T11" fmla="*/ 1 h 245"/>
                <a:gd name="T12" fmla="*/ 181 w 241"/>
                <a:gd name="T13" fmla="*/ 5 h 245"/>
                <a:gd name="T14" fmla="*/ 231 w 241"/>
                <a:gd name="T15" fmla="*/ 51 h 245"/>
                <a:gd name="T16" fmla="*/ 240 w 241"/>
                <a:gd name="T17" fmla="*/ 87 h 245"/>
                <a:gd name="T18" fmla="*/ 241 w 241"/>
                <a:gd name="T19" fmla="*/ 111 h 245"/>
                <a:gd name="T20" fmla="*/ 241 w 241"/>
                <a:gd name="T21" fmla="*/ 240 h 245"/>
                <a:gd name="T22" fmla="*/ 241 w 241"/>
                <a:gd name="T23" fmla="*/ 244 h 245"/>
                <a:gd name="T24" fmla="*/ 162 w 241"/>
                <a:gd name="T25" fmla="*/ 244 h 245"/>
                <a:gd name="T26" fmla="*/ 162 w 241"/>
                <a:gd name="T27" fmla="*/ 240 h 245"/>
                <a:gd name="T28" fmla="*/ 162 w 241"/>
                <a:gd name="T29" fmla="*/ 184 h 245"/>
                <a:gd name="T30" fmla="*/ 162 w 241"/>
                <a:gd name="T31" fmla="*/ 117 h 245"/>
                <a:gd name="T32" fmla="*/ 159 w 241"/>
                <a:gd name="T33" fmla="*/ 93 h 245"/>
                <a:gd name="T34" fmla="*/ 152 w 241"/>
                <a:gd name="T35" fmla="*/ 77 h 245"/>
                <a:gd name="T36" fmla="*/ 128 w 241"/>
                <a:gd name="T37" fmla="*/ 63 h 245"/>
                <a:gd name="T38" fmla="*/ 112 w 241"/>
                <a:gd name="T39" fmla="*/ 64 h 245"/>
                <a:gd name="T40" fmla="*/ 90 w 241"/>
                <a:gd name="T41" fmla="*/ 78 h 245"/>
                <a:gd name="T42" fmla="*/ 79 w 241"/>
                <a:gd name="T43" fmla="*/ 105 h 245"/>
                <a:gd name="T44" fmla="*/ 79 w 241"/>
                <a:gd name="T45" fmla="*/ 114 h 245"/>
                <a:gd name="T46" fmla="*/ 79 w 241"/>
                <a:gd name="T47" fmla="*/ 240 h 245"/>
                <a:gd name="T48" fmla="*/ 79 w 241"/>
                <a:gd name="T49" fmla="*/ 244 h 245"/>
                <a:gd name="T50" fmla="*/ 0 w 241"/>
                <a:gd name="T51" fmla="*/ 244 h 245"/>
                <a:gd name="T52" fmla="*/ 0 w 241"/>
                <a:gd name="T53" fmla="*/ 6 h 245"/>
                <a:gd name="T54" fmla="*/ 79 w 241"/>
                <a:gd name="T55" fmla="*/ 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1" h="245">
                  <a:moveTo>
                    <a:pt x="79" y="6"/>
                  </a:move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9"/>
                    <a:pt x="79" y="39"/>
                  </a:cubicBezTo>
                  <a:cubicBezTo>
                    <a:pt x="80" y="38"/>
                    <a:pt x="81" y="37"/>
                    <a:pt x="81" y="36"/>
                  </a:cubicBezTo>
                  <a:cubicBezTo>
                    <a:pt x="89" y="25"/>
                    <a:pt x="98" y="16"/>
                    <a:pt x="109" y="10"/>
                  </a:cubicBezTo>
                  <a:cubicBezTo>
                    <a:pt x="119" y="5"/>
                    <a:pt x="129" y="2"/>
                    <a:pt x="139" y="1"/>
                  </a:cubicBezTo>
                  <a:cubicBezTo>
                    <a:pt x="153" y="0"/>
                    <a:pt x="167" y="1"/>
                    <a:pt x="181" y="5"/>
                  </a:cubicBezTo>
                  <a:cubicBezTo>
                    <a:pt x="204" y="12"/>
                    <a:pt x="221" y="28"/>
                    <a:pt x="231" y="51"/>
                  </a:cubicBezTo>
                  <a:cubicBezTo>
                    <a:pt x="236" y="62"/>
                    <a:pt x="239" y="75"/>
                    <a:pt x="240" y="87"/>
                  </a:cubicBezTo>
                  <a:cubicBezTo>
                    <a:pt x="241" y="95"/>
                    <a:pt x="241" y="103"/>
                    <a:pt x="241" y="111"/>
                  </a:cubicBezTo>
                  <a:cubicBezTo>
                    <a:pt x="241" y="154"/>
                    <a:pt x="241" y="197"/>
                    <a:pt x="241" y="240"/>
                  </a:cubicBezTo>
                  <a:cubicBezTo>
                    <a:pt x="241" y="244"/>
                    <a:pt x="241" y="244"/>
                    <a:pt x="241" y="244"/>
                  </a:cubicBezTo>
                  <a:cubicBezTo>
                    <a:pt x="239" y="244"/>
                    <a:pt x="169" y="245"/>
                    <a:pt x="162" y="244"/>
                  </a:cubicBezTo>
                  <a:cubicBezTo>
                    <a:pt x="162" y="243"/>
                    <a:pt x="162" y="242"/>
                    <a:pt x="162" y="240"/>
                  </a:cubicBezTo>
                  <a:cubicBezTo>
                    <a:pt x="162" y="222"/>
                    <a:pt x="162" y="203"/>
                    <a:pt x="162" y="184"/>
                  </a:cubicBezTo>
                  <a:cubicBezTo>
                    <a:pt x="162" y="162"/>
                    <a:pt x="162" y="139"/>
                    <a:pt x="162" y="117"/>
                  </a:cubicBezTo>
                  <a:cubicBezTo>
                    <a:pt x="162" y="109"/>
                    <a:pt x="161" y="101"/>
                    <a:pt x="159" y="93"/>
                  </a:cubicBezTo>
                  <a:cubicBezTo>
                    <a:pt x="158" y="87"/>
                    <a:pt x="156" y="82"/>
                    <a:pt x="152" y="77"/>
                  </a:cubicBezTo>
                  <a:cubicBezTo>
                    <a:pt x="146" y="69"/>
                    <a:pt x="138" y="64"/>
                    <a:pt x="128" y="63"/>
                  </a:cubicBezTo>
                  <a:cubicBezTo>
                    <a:pt x="122" y="63"/>
                    <a:pt x="117" y="63"/>
                    <a:pt x="112" y="64"/>
                  </a:cubicBezTo>
                  <a:cubicBezTo>
                    <a:pt x="103" y="66"/>
                    <a:pt x="96" y="71"/>
                    <a:pt x="90" y="78"/>
                  </a:cubicBezTo>
                  <a:cubicBezTo>
                    <a:pt x="83" y="86"/>
                    <a:pt x="79" y="95"/>
                    <a:pt x="79" y="105"/>
                  </a:cubicBezTo>
                  <a:cubicBezTo>
                    <a:pt x="79" y="108"/>
                    <a:pt x="79" y="111"/>
                    <a:pt x="79" y="114"/>
                  </a:cubicBezTo>
                  <a:cubicBezTo>
                    <a:pt x="79" y="156"/>
                    <a:pt x="79" y="198"/>
                    <a:pt x="79" y="240"/>
                  </a:cubicBezTo>
                  <a:cubicBezTo>
                    <a:pt x="79" y="244"/>
                    <a:pt x="79" y="244"/>
                    <a:pt x="79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165"/>
                    <a:pt x="1" y="86"/>
                    <a:pt x="0" y="6"/>
                  </a:cubicBezTo>
                  <a:cubicBezTo>
                    <a:pt x="2" y="6"/>
                    <a:pt x="76" y="6"/>
                    <a:pt x="79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0C4C0E64-8B2E-42AD-BDB3-2E7BDC3B52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4" y="4046"/>
              <a:ext cx="16" cy="49"/>
            </a:xfrm>
            <a:custGeom>
              <a:avLst/>
              <a:gdLst>
                <a:gd name="T0" fmla="*/ 0 w 79"/>
                <a:gd name="T1" fmla="*/ 0 h 238"/>
                <a:gd name="T2" fmla="*/ 78 w 79"/>
                <a:gd name="T3" fmla="*/ 0 h 238"/>
                <a:gd name="T4" fmla="*/ 79 w 79"/>
                <a:gd name="T5" fmla="*/ 238 h 238"/>
                <a:gd name="T6" fmla="*/ 0 w 79"/>
                <a:gd name="T7" fmla="*/ 238 h 238"/>
                <a:gd name="T8" fmla="*/ 0 w 79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38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9" y="2"/>
                    <a:pt x="79" y="235"/>
                    <a:pt x="79" y="238"/>
                  </a:cubicBezTo>
                  <a:cubicBezTo>
                    <a:pt x="0" y="238"/>
                    <a:pt x="0" y="238"/>
                    <a:pt x="0" y="23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DE45BC4E-6D45-4037-9F91-8D6449ABA9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2" y="4023"/>
              <a:ext cx="19" cy="17"/>
            </a:xfrm>
            <a:custGeom>
              <a:avLst/>
              <a:gdLst>
                <a:gd name="T0" fmla="*/ 44 w 91"/>
                <a:gd name="T1" fmla="*/ 0 h 83"/>
                <a:gd name="T2" fmla="*/ 63 w 91"/>
                <a:gd name="T3" fmla="*/ 3 h 83"/>
                <a:gd name="T4" fmla="*/ 89 w 91"/>
                <a:gd name="T5" fmla="*/ 37 h 83"/>
                <a:gd name="T6" fmla="*/ 74 w 91"/>
                <a:gd name="T7" fmla="*/ 73 h 83"/>
                <a:gd name="T8" fmla="*/ 52 w 91"/>
                <a:gd name="T9" fmla="*/ 82 h 83"/>
                <a:gd name="T10" fmla="*/ 28 w 91"/>
                <a:gd name="T11" fmla="*/ 80 h 83"/>
                <a:gd name="T12" fmla="*/ 0 w 91"/>
                <a:gd name="T13" fmla="*/ 42 h 83"/>
                <a:gd name="T14" fmla="*/ 34 w 91"/>
                <a:gd name="T15" fmla="*/ 1 h 83"/>
                <a:gd name="T16" fmla="*/ 38 w 91"/>
                <a:gd name="T17" fmla="*/ 1 h 83"/>
                <a:gd name="T18" fmla="*/ 44 w 91"/>
                <a:gd name="T1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3">
                  <a:moveTo>
                    <a:pt x="44" y="0"/>
                  </a:moveTo>
                  <a:cubicBezTo>
                    <a:pt x="51" y="0"/>
                    <a:pt x="57" y="1"/>
                    <a:pt x="63" y="3"/>
                  </a:cubicBezTo>
                  <a:cubicBezTo>
                    <a:pt x="78" y="9"/>
                    <a:pt x="87" y="21"/>
                    <a:pt x="89" y="37"/>
                  </a:cubicBezTo>
                  <a:cubicBezTo>
                    <a:pt x="91" y="51"/>
                    <a:pt x="86" y="64"/>
                    <a:pt x="74" y="73"/>
                  </a:cubicBezTo>
                  <a:cubicBezTo>
                    <a:pt x="68" y="78"/>
                    <a:pt x="60" y="81"/>
                    <a:pt x="52" y="82"/>
                  </a:cubicBezTo>
                  <a:cubicBezTo>
                    <a:pt x="44" y="83"/>
                    <a:pt x="36" y="83"/>
                    <a:pt x="28" y="80"/>
                  </a:cubicBezTo>
                  <a:cubicBezTo>
                    <a:pt x="11" y="74"/>
                    <a:pt x="0" y="60"/>
                    <a:pt x="0" y="42"/>
                  </a:cubicBezTo>
                  <a:cubicBezTo>
                    <a:pt x="0" y="23"/>
                    <a:pt x="11" y="6"/>
                    <a:pt x="34" y="1"/>
                  </a:cubicBezTo>
                  <a:cubicBezTo>
                    <a:pt x="36" y="1"/>
                    <a:pt x="37" y="1"/>
                    <a:pt x="38" y="1"/>
                  </a:cubicBezTo>
                  <a:cubicBezTo>
                    <a:pt x="41" y="0"/>
                    <a:pt x="43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29660C8-7F95-4FB1-9D92-648BADDA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2" y="4028"/>
              <a:ext cx="94" cy="66"/>
            </a:xfrm>
            <a:custGeom>
              <a:avLst/>
              <a:gdLst>
                <a:gd name="T0" fmla="*/ 185 w 463"/>
                <a:gd name="T1" fmla="*/ 93 h 324"/>
                <a:gd name="T2" fmla="*/ 185 w 463"/>
                <a:gd name="T3" fmla="*/ 231 h 324"/>
                <a:gd name="T4" fmla="*/ 306 w 463"/>
                <a:gd name="T5" fmla="*/ 162 h 324"/>
                <a:gd name="T6" fmla="*/ 185 w 463"/>
                <a:gd name="T7" fmla="*/ 93 h 324"/>
                <a:gd name="T8" fmla="*/ 202 w 463"/>
                <a:gd name="T9" fmla="*/ 0 h 324"/>
                <a:gd name="T10" fmla="*/ 263 w 463"/>
                <a:gd name="T11" fmla="*/ 0 h 324"/>
                <a:gd name="T12" fmla="*/ 264 w 463"/>
                <a:gd name="T13" fmla="*/ 1 h 324"/>
                <a:gd name="T14" fmla="*/ 284 w 463"/>
                <a:gd name="T15" fmla="*/ 1 h 324"/>
                <a:gd name="T16" fmla="*/ 333 w 463"/>
                <a:gd name="T17" fmla="*/ 3 h 324"/>
                <a:gd name="T18" fmla="*/ 376 w 463"/>
                <a:gd name="T19" fmla="*/ 5 h 324"/>
                <a:gd name="T20" fmla="*/ 408 w 463"/>
                <a:gd name="T21" fmla="*/ 9 h 324"/>
                <a:gd name="T22" fmla="*/ 453 w 463"/>
                <a:gd name="T23" fmla="*/ 50 h 324"/>
                <a:gd name="T24" fmla="*/ 460 w 463"/>
                <a:gd name="T25" fmla="*/ 95 h 324"/>
                <a:gd name="T26" fmla="*/ 463 w 463"/>
                <a:gd name="T27" fmla="*/ 143 h 324"/>
                <a:gd name="T28" fmla="*/ 463 w 463"/>
                <a:gd name="T29" fmla="*/ 146 h 324"/>
                <a:gd name="T30" fmla="*/ 463 w 463"/>
                <a:gd name="T31" fmla="*/ 179 h 324"/>
                <a:gd name="T32" fmla="*/ 463 w 463"/>
                <a:gd name="T33" fmla="*/ 180 h 324"/>
                <a:gd name="T34" fmla="*/ 463 w 463"/>
                <a:gd name="T35" fmla="*/ 194 h 324"/>
                <a:gd name="T36" fmla="*/ 459 w 463"/>
                <a:gd name="T37" fmla="*/ 240 h 324"/>
                <a:gd name="T38" fmla="*/ 454 w 463"/>
                <a:gd name="T39" fmla="*/ 272 h 324"/>
                <a:gd name="T40" fmla="*/ 415 w 463"/>
                <a:gd name="T41" fmla="*/ 314 h 324"/>
                <a:gd name="T42" fmla="*/ 389 w 463"/>
                <a:gd name="T43" fmla="*/ 319 h 324"/>
                <a:gd name="T44" fmla="*/ 336 w 463"/>
                <a:gd name="T45" fmla="*/ 322 h 324"/>
                <a:gd name="T46" fmla="*/ 269 w 463"/>
                <a:gd name="T47" fmla="*/ 324 h 324"/>
                <a:gd name="T48" fmla="*/ 262 w 463"/>
                <a:gd name="T49" fmla="*/ 324 h 324"/>
                <a:gd name="T50" fmla="*/ 202 w 463"/>
                <a:gd name="T51" fmla="*/ 324 h 324"/>
                <a:gd name="T52" fmla="*/ 200 w 463"/>
                <a:gd name="T53" fmla="*/ 324 h 324"/>
                <a:gd name="T54" fmla="*/ 167 w 463"/>
                <a:gd name="T55" fmla="*/ 324 h 324"/>
                <a:gd name="T56" fmla="*/ 126 w 463"/>
                <a:gd name="T57" fmla="*/ 322 h 324"/>
                <a:gd name="T58" fmla="*/ 81 w 463"/>
                <a:gd name="T59" fmla="*/ 319 h 324"/>
                <a:gd name="T60" fmla="*/ 54 w 463"/>
                <a:gd name="T61" fmla="*/ 315 h 324"/>
                <a:gd name="T62" fmla="*/ 10 w 463"/>
                <a:gd name="T63" fmla="*/ 273 h 324"/>
                <a:gd name="T64" fmla="*/ 4 w 463"/>
                <a:gd name="T65" fmla="*/ 233 h 324"/>
                <a:gd name="T66" fmla="*/ 1 w 463"/>
                <a:gd name="T67" fmla="*/ 181 h 324"/>
                <a:gd name="T68" fmla="*/ 0 w 463"/>
                <a:gd name="T69" fmla="*/ 179 h 324"/>
                <a:gd name="T70" fmla="*/ 0 w 463"/>
                <a:gd name="T71" fmla="*/ 146 h 324"/>
                <a:gd name="T72" fmla="*/ 1 w 463"/>
                <a:gd name="T73" fmla="*/ 145 h 324"/>
                <a:gd name="T74" fmla="*/ 1 w 463"/>
                <a:gd name="T75" fmla="*/ 138 h 324"/>
                <a:gd name="T76" fmla="*/ 4 w 463"/>
                <a:gd name="T77" fmla="*/ 89 h 324"/>
                <a:gd name="T78" fmla="*/ 10 w 463"/>
                <a:gd name="T79" fmla="*/ 53 h 324"/>
                <a:gd name="T80" fmla="*/ 51 w 463"/>
                <a:gd name="T81" fmla="*/ 10 h 324"/>
                <a:gd name="T82" fmla="*/ 85 w 463"/>
                <a:gd name="T83" fmla="*/ 5 h 324"/>
                <a:gd name="T84" fmla="*/ 123 w 463"/>
                <a:gd name="T85" fmla="*/ 3 h 324"/>
                <a:gd name="T86" fmla="*/ 194 w 463"/>
                <a:gd name="T87" fmla="*/ 1 h 324"/>
                <a:gd name="T88" fmla="*/ 202 w 463"/>
                <a:gd name="T8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3" h="324">
                  <a:moveTo>
                    <a:pt x="185" y="93"/>
                  </a:moveTo>
                  <a:cubicBezTo>
                    <a:pt x="185" y="231"/>
                    <a:pt x="185" y="231"/>
                    <a:pt x="185" y="231"/>
                  </a:cubicBezTo>
                  <a:cubicBezTo>
                    <a:pt x="226" y="208"/>
                    <a:pt x="265" y="186"/>
                    <a:pt x="306" y="162"/>
                  </a:cubicBezTo>
                  <a:cubicBezTo>
                    <a:pt x="265" y="139"/>
                    <a:pt x="226" y="116"/>
                    <a:pt x="185" y="93"/>
                  </a:cubicBezTo>
                  <a:moveTo>
                    <a:pt x="202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71" y="1"/>
                    <a:pt x="278" y="1"/>
                    <a:pt x="284" y="1"/>
                  </a:cubicBezTo>
                  <a:cubicBezTo>
                    <a:pt x="301" y="2"/>
                    <a:pt x="317" y="2"/>
                    <a:pt x="333" y="3"/>
                  </a:cubicBezTo>
                  <a:cubicBezTo>
                    <a:pt x="348" y="3"/>
                    <a:pt x="362" y="4"/>
                    <a:pt x="376" y="5"/>
                  </a:cubicBezTo>
                  <a:cubicBezTo>
                    <a:pt x="387" y="6"/>
                    <a:pt x="398" y="7"/>
                    <a:pt x="408" y="9"/>
                  </a:cubicBezTo>
                  <a:cubicBezTo>
                    <a:pt x="432" y="14"/>
                    <a:pt x="447" y="28"/>
                    <a:pt x="453" y="50"/>
                  </a:cubicBezTo>
                  <a:cubicBezTo>
                    <a:pt x="458" y="65"/>
                    <a:pt x="459" y="80"/>
                    <a:pt x="460" y="95"/>
                  </a:cubicBezTo>
                  <a:cubicBezTo>
                    <a:pt x="462" y="111"/>
                    <a:pt x="462" y="127"/>
                    <a:pt x="463" y="143"/>
                  </a:cubicBezTo>
                  <a:cubicBezTo>
                    <a:pt x="463" y="144"/>
                    <a:pt x="463" y="145"/>
                    <a:pt x="463" y="146"/>
                  </a:cubicBezTo>
                  <a:cubicBezTo>
                    <a:pt x="463" y="179"/>
                    <a:pt x="463" y="179"/>
                    <a:pt x="463" y="179"/>
                  </a:cubicBezTo>
                  <a:cubicBezTo>
                    <a:pt x="463" y="179"/>
                    <a:pt x="463" y="180"/>
                    <a:pt x="463" y="180"/>
                  </a:cubicBezTo>
                  <a:cubicBezTo>
                    <a:pt x="463" y="185"/>
                    <a:pt x="463" y="189"/>
                    <a:pt x="463" y="194"/>
                  </a:cubicBezTo>
                  <a:cubicBezTo>
                    <a:pt x="462" y="209"/>
                    <a:pt x="461" y="224"/>
                    <a:pt x="459" y="240"/>
                  </a:cubicBezTo>
                  <a:cubicBezTo>
                    <a:pt x="458" y="251"/>
                    <a:pt x="457" y="262"/>
                    <a:pt x="454" y="272"/>
                  </a:cubicBezTo>
                  <a:cubicBezTo>
                    <a:pt x="448" y="293"/>
                    <a:pt x="435" y="307"/>
                    <a:pt x="415" y="314"/>
                  </a:cubicBezTo>
                  <a:cubicBezTo>
                    <a:pt x="406" y="317"/>
                    <a:pt x="397" y="318"/>
                    <a:pt x="389" y="319"/>
                  </a:cubicBezTo>
                  <a:cubicBezTo>
                    <a:pt x="371" y="320"/>
                    <a:pt x="354" y="321"/>
                    <a:pt x="336" y="322"/>
                  </a:cubicBezTo>
                  <a:cubicBezTo>
                    <a:pt x="314" y="323"/>
                    <a:pt x="291" y="323"/>
                    <a:pt x="269" y="324"/>
                  </a:cubicBezTo>
                  <a:cubicBezTo>
                    <a:pt x="266" y="324"/>
                    <a:pt x="264" y="324"/>
                    <a:pt x="262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1" y="324"/>
                    <a:pt x="201" y="324"/>
                    <a:pt x="200" y="324"/>
                  </a:cubicBezTo>
                  <a:cubicBezTo>
                    <a:pt x="189" y="324"/>
                    <a:pt x="178" y="324"/>
                    <a:pt x="167" y="324"/>
                  </a:cubicBezTo>
                  <a:cubicBezTo>
                    <a:pt x="153" y="323"/>
                    <a:pt x="139" y="323"/>
                    <a:pt x="126" y="322"/>
                  </a:cubicBezTo>
                  <a:cubicBezTo>
                    <a:pt x="111" y="321"/>
                    <a:pt x="96" y="320"/>
                    <a:pt x="81" y="319"/>
                  </a:cubicBezTo>
                  <a:cubicBezTo>
                    <a:pt x="72" y="318"/>
                    <a:pt x="63" y="317"/>
                    <a:pt x="54" y="315"/>
                  </a:cubicBezTo>
                  <a:cubicBezTo>
                    <a:pt x="31" y="310"/>
                    <a:pt x="16" y="296"/>
                    <a:pt x="10" y="273"/>
                  </a:cubicBezTo>
                  <a:cubicBezTo>
                    <a:pt x="6" y="260"/>
                    <a:pt x="5" y="247"/>
                    <a:pt x="4" y="233"/>
                  </a:cubicBezTo>
                  <a:cubicBezTo>
                    <a:pt x="2" y="216"/>
                    <a:pt x="2" y="199"/>
                    <a:pt x="1" y="181"/>
                  </a:cubicBezTo>
                  <a:cubicBezTo>
                    <a:pt x="1" y="180"/>
                    <a:pt x="0" y="180"/>
                    <a:pt x="0" y="17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1" y="145"/>
                    <a:pt x="1" y="145"/>
                  </a:cubicBezTo>
                  <a:cubicBezTo>
                    <a:pt x="1" y="143"/>
                    <a:pt x="1" y="140"/>
                    <a:pt x="1" y="138"/>
                  </a:cubicBezTo>
                  <a:cubicBezTo>
                    <a:pt x="2" y="122"/>
                    <a:pt x="3" y="105"/>
                    <a:pt x="4" y="89"/>
                  </a:cubicBezTo>
                  <a:cubicBezTo>
                    <a:pt x="5" y="77"/>
                    <a:pt x="7" y="65"/>
                    <a:pt x="10" y="53"/>
                  </a:cubicBezTo>
                  <a:cubicBezTo>
                    <a:pt x="16" y="31"/>
                    <a:pt x="29" y="17"/>
                    <a:pt x="51" y="10"/>
                  </a:cubicBezTo>
                  <a:cubicBezTo>
                    <a:pt x="62" y="7"/>
                    <a:pt x="74" y="6"/>
                    <a:pt x="85" y="5"/>
                  </a:cubicBezTo>
                  <a:cubicBezTo>
                    <a:pt x="98" y="4"/>
                    <a:pt x="111" y="3"/>
                    <a:pt x="123" y="3"/>
                  </a:cubicBezTo>
                  <a:cubicBezTo>
                    <a:pt x="147" y="2"/>
                    <a:pt x="171" y="2"/>
                    <a:pt x="194" y="1"/>
                  </a:cubicBezTo>
                  <a:cubicBezTo>
                    <a:pt x="197" y="1"/>
                    <a:pt x="199" y="1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DA64065-FD19-46EC-9371-27A9EB76A7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5" y="4022"/>
              <a:ext cx="92" cy="77"/>
            </a:xfrm>
            <a:custGeom>
              <a:avLst/>
              <a:gdLst>
                <a:gd name="T0" fmla="*/ 31 w 457"/>
                <a:gd name="T1" fmla="*/ 22 h 379"/>
                <a:gd name="T2" fmla="*/ 148 w 457"/>
                <a:gd name="T3" fmla="*/ 105 h 379"/>
                <a:gd name="T4" fmla="*/ 225 w 457"/>
                <a:gd name="T5" fmla="*/ 120 h 379"/>
                <a:gd name="T6" fmla="*/ 224 w 457"/>
                <a:gd name="T7" fmla="*/ 115 h 379"/>
                <a:gd name="T8" fmla="*/ 297 w 457"/>
                <a:gd name="T9" fmla="*/ 7 h 379"/>
                <a:gd name="T10" fmla="*/ 383 w 457"/>
                <a:gd name="T11" fmla="*/ 32 h 379"/>
                <a:gd name="T12" fmla="*/ 389 w 457"/>
                <a:gd name="T13" fmla="*/ 34 h 379"/>
                <a:gd name="T14" fmla="*/ 442 w 457"/>
                <a:gd name="T15" fmla="*/ 14 h 379"/>
                <a:gd name="T16" fmla="*/ 445 w 457"/>
                <a:gd name="T17" fmla="*/ 12 h 379"/>
                <a:gd name="T18" fmla="*/ 405 w 457"/>
                <a:gd name="T19" fmla="*/ 63 h 379"/>
                <a:gd name="T20" fmla="*/ 431 w 457"/>
                <a:gd name="T21" fmla="*/ 58 h 379"/>
                <a:gd name="T22" fmla="*/ 457 w 457"/>
                <a:gd name="T23" fmla="*/ 50 h 379"/>
                <a:gd name="T24" fmla="*/ 411 w 457"/>
                <a:gd name="T25" fmla="*/ 98 h 379"/>
                <a:gd name="T26" fmla="*/ 411 w 457"/>
                <a:gd name="T27" fmla="*/ 102 h 379"/>
                <a:gd name="T28" fmla="*/ 409 w 457"/>
                <a:gd name="T29" fmla="*/ 137 h 379"/>
                <a:gd name="T30" fmla="*/ 392 w 457"/>
                <a:gd name="T31" fmla="*/ 208 h 379"/>
                <a:gd name="T32" fmla="*/ 318 w 457"/>
                <a:gd name="T33" fmla="*/ 314 h 379"/>
                <a:gd name="T34" fmla="*/ 209 w 457"/>
                <a:gd name="T35" fmla="*/ 370 h 379"/>
                <a:gd name="T36" fmla="*/ 129 w 457"/>
                <a:gd name="T37" fmla="*/ 377 h 379"/>
                <a:gd name="T38" fmla="*/ 2 w 457"/>
                <a:gd name="T39" fmla="*/ 337 h 379"/>
                <a:gd name="T40" fmla="*/ 0 w 457"/>
                <a:gd name="T41" fmla="*/ 335 h 379"/>
                <a:gd name="T42" fmla="*/ 137 w 457"/>
                <a:gd name="T43" fmla="*/ 297 h 379"/>
                <a:gd name="T44" fmla="*/ 74 w 457"/>
                <a:gd name="T45" fmla="*/ 269 h 379"/>
                <a:gd name="T46" fmla="*/ 51 w 457"/>
                <a:gd name="T47" fmla="*/ 231 h 379"/>
                <a:gd name="T48" fmla="*/ 92 w 457"/>
                <a:gd name="T49" fmla="*/ 229 h 379"/>
                <a:gd name="T50" fmla="*/ 32 w 457"/>
                <a:gd name="T51" fmla="*/ 187 h 379"/>
                <a:gd name="T52" fmla="*/ 18 w 457"/>
                <a:gd name="T53" fmla="*/ 136 h 379"/>
                <a:gd name="T54" fmla="*/ 59 w 457"/>
                <a:gd name="T55" fmla="*/ 148 h 379"/>
                <a:gd name="T56" fmla="*/ 47 w 457"/>
                <a:gd name="T57" fmla="*/ 137 h 379"/>
                <a:gd name="T58" fmla="*/ 37 w 457"/>
                <a:gd name="T59" fmla="*/ 125 h 379"/>
                <a:gd name="T60" fmla="*/ 28 w 457"/>
                <a:gd name="T61" fmla="*/ 112 h 379"/>
                <a:gd name="T62" fmla="*/ 23 w 457"/>
                <a:gd name="T63" fmla="*/ 98 h 379"/>
                <a:gd name="T64" fmla="*/ 19 w 457"/>
                <a:gd name="T65" fmla="*/ 83 h 379"/>
                <a:gd name="T66" fmla="*/ 18 w 457"/>
                <a:gd name="T67" fmla="*/ 67 h 379"/>
                <a:gd name="T68" fmla="*/ 20 w 457"/>
                <a:gd name="T69" fmla="*/ 52 h 379"/>
                <a:gd name="T70" fmla="*/ 24 w 457"/>
                <a:gd name="T71" fmla="*/ 37 h 379"/>
                <a:gd name="T72" fmla="*/ 31 w 457"/>
                <a:gd name="T73" fmla="*/ 2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79">
                  <a:moveTo>
                    <a:pt x="31" y="22"/>
                  </a:moveTo>
                  <a:cubicBezTo>
                    <a:pt x="63" y="61"/>
                    <a:pt x="102" y="88"/>
                    <a:pt x="148" y="105"/>
                  </a:cubicBezTo>
                  <a:cubicBezTo>
                    <a:pt x="173" y="114"/>
                    <a:pt x="198" y="119"/>
                    <a:pt x="225" y="120"/>
                  </a:cubicBezTo>
                  <a:cubicBezTo>
                    <a:pt x="224" y="118"/>
                    <a:pt x="224" y="116"/>
                    <a:pt x="224" y="115"/>
                  </a:cubicBezTo>
                  <a:cubicBezTo>
                    <a:pt x="215" y="65"/>
                    <a:pt x="248" y="17"/>
                    <a:pt x="297" y="7"/>
                  </a:cubicBezTo>
                  <a:cubicBezTo>
                    <a:pt x="330" y="0"/>
                    <a:pt x="358" y="9"/>
                    <a:pt x="383" y="32"/>
                  </a:cubicBezTo>
                  <a:cubicBezTo>
                    <a:pt x="385" y="34"/>
                    <a:pt x="386" y="34"/>
                    <a:pt x="389" y="34"/>
                  </a:cubicBezTo>
                  <a:cubicBezTo>
                    <a:pt x="408" y="30"/>
                    <a:pt x="425" y="23"/>
                    <a:pt x="442" y="14"/>
                  </a:cubicBezTo>
                  <a:cubicBezTo>
                    <a:pt x="443" y="13"/>
                    <a:pt x="443" y="13"/>
                    <a:pt x="445" y="12"/>
                  </a:cubicBezTo>
                  <a:cubicBezTo>
                    <a:pt x="438" y="34"/>
                    <a:pt x="424" y="51"/>
                    <a:pt x="405" y="63"/>
                  </a:cubicBezTo>
                  <a:cubicBezTo>
                    <a:pt x="414" y="63"/>
                    <a:pt x="423" y="61"/>
                    <a:pt x="431" y="58"/>
                  </a:cubicBezTo>
                  <a:cubicBezTo>
                    <a:pt x="440" y="56"/>
                    <a:pt x="448" y="53"/>
                    <a:pt x="457" y="50"/>
                  </a:cubicBezTo>
                  <a:cubicBezTo>
                    <a:pt x="445" y="69"/>
                    <a:pt x="429" y="84"/>
                    <a:pt x="411" y="98"/>
                  </a:cubicBezTo>
                  <a:cubicBezTo>
                    <a:pt x="411" y="99"/>
                    <a:pt x="411" y="100"/>
                    <a:pt x="411" y="102"/>
                  </a:cubicBezTo>
                  <a:cubicBezTo>
                    <a:pt x="411" y="114"/>
                    <a:pt x="411" y="126"/>
                    <a:pt x="409" y="137"/>
                  </a:cubicBezTo>
                  <a:cubicBezTo>
                    <a:pt x="407" y="162"/>
                    <a:pt x="401" y="185"/>
                    <a:pt x="392" y="208"/>
                  </a:cubicBezTo>
                  <a:cubicBezTo>
                    <a:pt x="376" y="249"/>
                    <a:pt x="351" y="285"/>
                    <a:pt x="318" y="314"/>
                  </a:cubicBezTo>
                  <a:cubicBezTo>
                    <a:pt x="286" y="342"/>
                    <a:pt x="250" y="361"/>
                    <a:pt x="209" y="370"/>
                  </a:cubicBezTo>
                  <a:cubicBezTo>
                    <a:pt x="183" y="376"/>
                    <a:pt x="156" y="379"/>
                    <a:pt x="129" y="377"/>
                  </a:cubicBezTo>
                  <a:cubicBezTo>
                    <a:pt x="83" y="375"/>
                    <a:pt x="41" y="361"/>
                    <a:pt x="2" y="337"/>
                  </a:cubicBezTo>
                  <a:cubicBezTo>
                    <a:pt x="2" y="337"/>
                    <a:pt x="1" y="336"/>
                    <a:pt x="0" y="335"/>
                  </a:cubicBezTo>
                  <a:cubicBezTo>
                    <a:pt x="51" y="340"/>
                    <a:pt x="96" y="328"/>
                    <a:pt x="137" y="297"/>
                  </a:cubicBezTo>
                  <a:cubicBezTo>
                    <a:pt x="113" y="295"/>
                    <a:pt x="91" y="286"/>
                    <a:pt x="74" y="269"/>
                  </a:cubicBezTo>
                  <a:cubicBezTo>
                    <a:pt x="63" y="258"/>
                    <a:pt x="53" y="243"/>
                    <a:pt x="51" y="231"/>
                  </a:cubicBezTo>
                  <a:cubicBezTo>
                    <a:pt x="64" y="233"/>
                    <a:pt x="78" y="233"/>
                    <a:pt x="92" y="229"/>
                  </a:cubicBezTo>
                  <a:cubicBezTo>
                    <a:pt x="66" y="223"/>
                    <a:pt x="46" y="209"/>
                    <a:pt x="32" y="187"/>
                  </a:cubicBezTo>
                  <a:cubicBezTo>
                    <a:pt x="22" y="171"/>
                    <a:pt x="17" y="151"/>
                    <a:pt x="18" y="136"/>
                  </a:cubicBezTo>
                  <a:cubicBezTo>
                    <a:pt x="30" y="143"/>
                    <a:pt x="44" y="147"/>
                    <a:pt x="59" y="148"/>
                  </a:cubicBezTo>
                  <a:cubicBezTo>
                    <a:pt x="55" y="144"/>
                    <a:pt x="50" y="141"/>
                    <a:pt x="47" y="137"/>
                  </a:cubicBezTo>
                  <a:cubicBezTo>
                    <a:pt x="43" y="133"/>
                    <a:pt x="40" y="130"/>
                    <a:pt x="37" y="125"/>
                  </a:cubicBezTo>
                  <a:cubicBezTo>
                    <a:pt x="34" y="121"/>
                    <a:pt x="31" y="117"/>
                    <a:pt x="28" y="112"/>
                  </a:cubicBezTo>
                  <a:cubicBezTo>
                    <a:pt x="26" y="108"/>
                    <a:pt x="24" y="103"/>
                    <a:pt x="23" y="98"/>
                  </a:cubicBezTo>
                  <a:cubicBezTo>
                    <a:pt x="21" y="93"/>
                    <a:pt x="20" y="88"/>
                    <a:pt x="19" y="83"/>
                  </a:cubicBezTo>
                  <a:cubicBezTo>
                    <a:pt x="18" y="78"/>
                    <a:pt x="18" y="72"/>
                    <a:pt x="18" y="67"/>
                  </a:cubicBezTo>
                  <a:cubicBezTo>
                    <a:pt x="18" y="62"/>
                    <a:pt x="19" y="57"/>
                    <a:pt x="20" y="52"/>
                  </a:cubicBezTo>
                  <a:cubicBezTo>
                    <a:pt x="21" y="47"/>
                    <a:pt x="22" y="42"/>
                    <a:pt x="24" y="37"/>
                  </a:cubicBezTo>
                  <a:cubicBezTo>
                    <a:pt x="26" y="32"/>
                    <a:pt x="28" y="27"/>
                    <a:pt x="31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3" name="Freeform: Shape 33">
            <a:extLst>
              <a:ext uri="{FF2B5EF4-FFF2-40B4-BE49-F238E27FC236}">
                <a16:creationId xmlns:a16="http://schemas.microsoft.com/office/drawing/2014/main" id="{CF4A7E28-7921-4777-8952-4AA56EA276E0}"/>
              </a:ext>
            </a:extLst>
          </p:cNvPr>
          <p:cNvSpPr txBox="1">
            <a:spLocks/>
          </p:cNvSpPr>
          <p:nvPr userDrawn="1"/>
        </p:nvSpPr>
        <p:spPr>
          <a:xfrm>
            <a:off x="7709914" y="417627"/>
            <a:ext cx="1011255" cy="176005"/>
          </a:xfrm>
          <a:custGeom>
            <a:avLst/>
            <a:gdLst>
              <a:gd name="connsiteX0" fmla="*/ 0 w 8316000"/>
              <a:gd name="connsiteY0" fmla="*/ 0 h 25200"/>
              <a:gd name="connsiteX1" fmla="*/ 8316000 w 8316000"/>
              <a:gd name="connsiteY1" fmla="*/ 0 h 25200"/>
              <a:gd name="connsiteX2" fmla="*/ 8316000 w 8316000"/>
              <a:gd name="connsiteY2" fmla="*/ 25200 h 25200"/>
              <a:gd name="connsiteX3" fmla="*/ 0 w 8316000"/>
              <a:gd name="connsiteY3" fmla="*/ 25200 h 2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6000" h="25200">
                <a:moveTo>
                  <a:pt x="0" y="0"/>
                </a:moveTo>
                <a:lnTo>
                  <a:pt x="8316000" y="0"/>
                </a:lnTo>
                <a:lnTo>
                  <a:pt x="8316000" y="25200"/>
                </a:lnTo>
                <a:lnTo>
                  <a:pt x="0" y="252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6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6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6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6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" b="0" kern="1200">
                <a:noFill/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6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60000"/>
              </a:lnSpc>
              <a:spcBef>
                <a:spcPts val="45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60000"/>
              </a:lnSpc>
              <a:spcBef>
                <a:spcPts val="45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60000"/>
              </a:lnSpc>
              <a:spcBef>
                <a:spcPts val="45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60000"/>
              </a:lnSpc>
              <a:spcBef>
                <a:spcPts val="450"/>
              </a:spcBef>
              <a:buFont typeface="Arial" panose="020B0604020202020204" pitchFamily="34" charset="0"/>
              <a:buNone/>
              <a:defRPr sz="200" kern="1200">
                <a:noFill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"/>
              <a:t>Edit Master text styles</a:t>
            </a:r>
          </a:p>
          <a:p>
            <a:pPr lvl="1"/>
            <a:r>
              <a:rPr lang="en-US" sz="200"/>
              <a:t>Second level</a:t>
            </a:r>
          </a:p>
          <a:p>
            <a:pPr lvl="2"/>
            <a:r>
              <a:rPr lang="en-US" sz="200"/>
              <a:t>Third level</a:t>
            </a:r>
          </a:p>
          <a:p>
            <a:pPr lvl="3"/>
            <a:r>
              <a:rPr lang="en-US" sz="200"/>
              <a:t>Fourth level</a:t>
            </a:r>
          </a:p>
          <a:p>
            <a:pPr lvl="4"/>
            <a:r>
              <a:rPr lang="en-US" sz="200"/>
              <a:t>Fifth level</a:t>
            </a:r>
          </a:p>
          <a:p>
            <a:pPr lvl="5"/>
            <a:r>
              <a:rPr lang="en-US" sz="200"/>
              <a:t>Sixth level</a:t>
            </a:r>
          </a:p>
          <a:p>
            <a:pPr lvl="6"/>
            <a:r>
              <a:rPr lang="en-US" sz="200"/>
              <a:t>Seventh level</a:t>
            </a:r>
          </a:p>
          <a:p>
            <a:pPr lvl="7"/>
            <a:r>
              <a:rPr lang="en-US" sz="200"/>
              <a:t>Eighth level</a:t>
            </a:r>
          </a:p>
          <a:p>
            <a:pPr lvl="8"/>
            <a:r>
              <a:rPr lang="en-US" sz="200"/>
              <a:t>Ninth level</a:t>
            </a:r>
            <a:endParaRPr lang="en-AU" sz="200" dirty="0"/>
          </a:p>
        </p:txBody>
      </p:sp>
    </p:spTree>
    <p:extLst>
      <p:ext uri="{BB962C8B-B14F-4D97-AF65-F5344CB8AC3E}">
        <p14:creationId xmlns:p14="http://schemas.microsoft.com/office/powerpoint/2010/main" val="413819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F5A6E-6889-4DD3-95D0-2217BC45EE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4365" y="1255116"/>
            <a:ext cx="4219636" cy="4792882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336" y="1356854"/>
            <a:ext cx="5102942" cy="2403987"/>
          </a:xfrm>
        </p:spPr>
        <p:txBody>
          <a:bodyPr anchor="b"/>
          <a:lstStyle>
            <a:lvl1pPr algn="l">
              <a:defRPr sz="4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3A054-12CB-4197-89CB-FBA21D5F89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1336" y="3920170"/>
            <a:ext cx="2794820" cy="1507032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Presentation subtitle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20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6EE260-8842-4149-9930-1512C25D23CE}"/>
              </a:ext>
            </a:extLst>
          </p:cNvPr>
          <p:cNvSpPr/>
          <p:nvPr userDrawn="1"/>
        </p:nvSpPr>
        <p:spPr>
          <a:xfrm>
            <a:off x="-5520" y="-2"/>
            <a:ext cx="9149519" cy="6048000"/>
          </a:xfrm>
          <a:custGeom>
            <a:avLst/>
            <a:gdLst>
              <a:gd name="connsiteX0" fmla="*/ 0 w 9144000"/>
              <a:gd name="connsiteY0" fmla="*/ 0 h 6193410"/>
              <a:gd name="connsiteX1" fmla="*/ 9144000 w 9144000"/>
              <a:gd name="connsiteY1" fmla="*/ 0 h 6193410"/>
              <a:gd name="connsiteX2" fmla="*/ 9144000 w 9144000"/>
              <a:gd name="connsiteY2" fmla="*/ 6193410 h 6193410"/>
              <a:gd name="connsiteX3" fmla="*/ 0 w 914400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193410">
                <a:moveTo>
                  <a:pt x="0" y="0"/>
                </a:moveTo>
                <a:lnTo>
                  <a:pt x="9144000" y="0"/>
                </a:lnTo>
                <a:lnTo>
                  <a:pt x="9144000" y="6193410"/>
                </a:lnTo>
                <a:lnTo>
                  <a:pt x="0" y="6193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336" y="1356854"/>
            <a:ext cx="5102942" cy="2403987"/>
          </a:xfrm>
        </p:spPr>
        <p:txBody>
          <a:bodyPr anchor="b"/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851EC-8017-4384-A88C-24ACD1706F4F}"/>
              </a:ext>
            </a:extLst>
          </p:cNvPr>
          <p:cNvGrpSpPr/>
          <p:nvPr userDrawn="1"/>
        </p:nvGrpSpPr>
        <p:grpSpPr>
          <a:xfrm>
            <a:off x="7717389" y="424976"/>
            <a:ext cx="996871" cy="161012"/>
            <a:chOff x="7036298" y="166688"/>
            <a:chExt cx="1130300" cy="182563"/>
          </a:xfrm>
          <a:solidFill>
            <a:schemeClr val="bg1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E4D70FF-4621-4E9C-BE2F-AF9B4BF262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5373" y="171451"/>
              <a:ext cx="136525" cy="177800"/>
            </a:xfrm>
            <a:custGeom>
              <a:avLst/>
              <a:gdLst>
                <a:gd name="T0" fmla="*/ 83 w 430"/>
                <a:gd name="T1" fmla="*/ 527 h 564"/>
                <a:gd name="T2" fmla="*/ 42 w 430"/>
                <a:gd name="T3" fmla="*/ 564 h 564"/>
                <a:gd name="T4" fmla="*/ 0 w 430"/>
                <a:gd name="T5" fmla="*/ 527 h 564"/>
                <a:gd name="T6" fmla="*/ 0 w 430"/>
                <a:gd name="T7" fmla="*/ 51 h 564"/>
                <a:gd name="T8" fmla="*/ 57 w 430"/>
                <a:gd name="T9" fmla="*/ 0 h 564"/>
                <a:gd name="T10" fmla="*/ 132 w 430"/>
                <a:gd name="T11" fmla="*/ 46 h 564"/>
                <a:gd name="T12" fmla="*/ 346 w 430"/>
                <a:gd name="T13" fmla="*/ 429 h 564"/>
                <a:gd name="T14" fmla="*/ 346 w 430"/>
                <a:gd name="T15" fmla="*/ 38 h 564"/>
                <a:gd name="T16" fmla="*/ 389 w 430"/>
                <a:gd name="T17" fmla="*/ 0 h 564"/>
                <a:gd name="T18" fmla="*/ 430 w 430"/>
                <a:gd name="T19" fmla="*/ 38 h 564"/>
                <a:gd name="T20" fmla="*/ 430 w 430"/>
                <a:gd name="T21" fmla="*/ 514 h 564"/>
                <a:gd name="T22" fmla="*/ 378 w 430"/>
                <a:gd name="T23" fmla="*/ 564 h 564"/>
                <a:gd name="T24" fmla="*/ 308 w 430"/>
                <a:gd name="T25" fmla="*/ 517 h 564"/>
                <a:gd name="T26" fmla="*/ 83 w 430"/>
                <a:gd name="T27" fmla="*/ 126 h 564"/>
                <a:gd name="T28" fmla="*/ 83 w 430"/>
                <a:gd name="T29" fmla="*/ 5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0" h="564">
                  <a:moveTo>
                    <a:pt x="83" y="527"/>
                  </a:moveTo>
                  <a:cubicBezTo>
                    <a:pt x="83" y="551"/>
                    <a:pt x="70" y="564"/>
                    <a:pt x="42" y="564"/>
                  </a:cubicBezTo>
                  <a:cubicBezTo>
                    <a:pt x="14" y="564"/>
                    <a:pt x="0" y="551"/>
                    <a:pt x="0" y="52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7"/>
                    <a:pt x="20" y="0"/>
                    <a:pt x="57" y="0"/>
                  </a:cubicBezTo>
                  <a:cubicBezTo>
                    <a:pt x="99" y="0"/>
                    <a:pt x="118" y="20"/>
                    <a:pt x="132" y="46"/>
                  </a:cubicBezTo>
                  <a:cubicBezTo>
                    <a:pt x="346" y="429"/>
                    <a:pt x="346" y="429"/>
                    <a:pt x="346" y="429"/>
                  </a:cubicBezTo>
                  <a:cubicBezTo>
                    <a:pt x="346" y="38"/>
                    <a:pt x="346" y="38"/>
                    <a:pt x="346" y="38"/>
                  </a:cubicBezTo>
                  <a:cubicBezTo>
                    <a:pt x="346" y="13"/>
                    <a:pt x="361" y="0"/>
                    <a:pt x="389" y="0"/>
                  </a:cubicBezTo>
                  <a:cubicBezTo>
                    <a:pt x="417" y="0"/>
                    <a:pt x="430" y="13"/>
                    <a:pt x="430" y="38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30" y="548"/>
                    <a:pt x="412" y="564"/>
                    <a:pt x="378" y="564"/>
                  </a:cubicBezTo>
                  <a:cubicBezTo>
                    <a:pt x="342" y="564"/>
                    <a:pt x="323" y="546"/>
                    <a:pt x="308" y="517"/>
                  </a:cubicBezTo>
                  <a:cubicBezTo>
                    <a:pt x="83" y="126"/>
                    <a:pt x="83" y="126"/>
                    <a:pt x="83" y="126"/>
                  </a:cubicBezTo>
                  <a:lnTo>
                    <a:pt x="83" y="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C1A3882-0A17-4969-8B53-BE85F262A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5398" y="173038"/>
              <a:ext cx="117475" cy="176213"/>
            </a:xfrm>
            <a:custGeom>
              <a:avLst/>
              <a:gdLst>
                <a:gd name="T0" fmla="*/ 333 w 368"/>
                <a:gd name="T1" fmla="*/ 472 h 555"/>
                <a:gd name="T2" fmla="*/ 368 w 368"/>
                <a:gd name="T3" fmla="*/ 513 h 555"/>
                <a:gd name="T4" fmla="*/ 333 w 368"/>
                <a:gd name="T5" fmla="*/ 555 h 555"/>
                <a:gd name="T6" fmla="*/ 40 w 368"/>
                <a:gd name="T7" fmla="*/ 555 h 555"/>
                <a:gd name="T8" fmla="*/ 0 w 368"/>
                <a:gd name="T9" fmla="*/ 517 h 555"/>
                <a:gd name="T10" fmla="*/ 23 w 368"/>
                <a:gd name="T11" fmla="*/ 455 h 555"/>
                <a:gd name="T12" fmla="*/ 255 w 368"/>
                <a:gd name="T13" fmla="*/ 83 h 555"/>
                <a:gd name="T14" fmla="*/ 39 w 368"/>
                <a:gd name="T15" fmla="*/ 83 h 555"/>
                <a:gd name="T16" fmla="*/ 4 w 368"/>
                <a:gd name="T17" fmla="*/ 41 h 555"/>
                <a:gd name="T18" fmla="*/ 39 w 368"/>
                <a:gd name="T19" fmla="*/ 0 h 555"/>
                <a:gd name="T20" fmla="*/ 322 w 368"/>
                <a:gd name="T21" fmla="*/ 0 h 555"/>
                <a:gd name="T22" fmla="*/ 362 w 368"/>
                <a:gd name="T23" fmla="*/ 38 h 555"/>
                <a:gd name="T24" fmla="*/ 339 w 368"/>
                <a:gd name="T25" fmla="*/ 100 h 555"/>
                <a:gd name="T26" fmla="*/ 106 w 368"/>
                <a:gd name="T27" fmla="*/ 472 h 555"/>
                <a:gd name="T28" fmla="*/ 333 w 368"/>
                <a:gd name="T29" fmla="*/ 47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8" h="555">
                  <a:moveTo>
                    <a:pt x="333" y="472"/>
                  </a:moveTo>
                  <a:cubicBezTo>
                    <a:pt x="356" y="472"/>
                    <a:pt x="368" y="486"/>
                    <a:pt x="368" y="513"/>
                  </a:cubicBezTo>
                  <a:cubicBezTo>
                    <a:pt x="368" y="542"/>
                    <a:pt x="356" y="555"/>
                    <a:pt x="333" y="555"/>
                  </a:cubicBezTo>
                  <a:cubicBezTo>
                    <a:pt x="40" y="555"/>
                    <a:pt x="40" y="555"/>
                    <a:pt x="40" y="555"/>
                  </a:cubicBezTo>
                  <a:cubicBezTo>
                    <a:pt x="13" y="555"/>
                    <a:pt x="0" y="542"/>
                    <a:pt x="0" y="517"/>
                  </a:cubicBezTo>
                  <a:cubicBezTo>
                    <a:pt x="0" y="494"/>
                    <a:pt x="10" y="477"/>
                    <a:pt x="23" y="455"/>
                  </a:cubicBezTo>
                  <a:cubicBezTo>
                    <a:pt x="255" y="83"/>
                    <a:pt x="255" y="83"/>
                    <a:pt x="255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16" y="83"/>
                    <a:pt x="4" y="69"/>
                    <a:pt x="4" y="41"/>
                  </a:cubicBezTo>
                  <a:cubicBezTo>
                    <a:pt x="4" y="13"/>
                    <a:pt x="16" y="0"/>
                    <a:pt x="39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9" y="0"/>
                    <a:pt x="362" y="13"/>
                    <a:pt x="362" y="38"/>
                  </a:cubicBezTo>
                  <a:cubicBezTo>
                    <a:pt x="362" y="61"/>
                    <a:pt x="352" y="78"/>
                    <a:pt x="339" y="100"/>
                  </a:cubicBezTo>
                  <a:cubicBezTo>
                    <a:pt x="106" y="472"/>
                    <a:pt x="106" y="472"/>
                    <a:pt x="106" y="472"/>
                  </a:cubicBezTo>
                  <a:lnTo>
                    <a:pt x="333" y="4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8F4B680-F7BC-46E0-92C9-B14C90EEB4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4786" y="168276"/>
              <a:ext cx="109538" cy="180975"/>
            </a:xfrm>
            <a:custGeom>
              <a:avLst/>
              <a:gdLst>
                <a:gd name="T0" fmla="*/ 8 w 345"/>
                <a:gd name="T1" fmla="*/ 154 h 574"/>
                <a:gd name="T2" fmla="*/ 181 w 345"/>
                <a:gd name="T3" fmla="*/ 0 h 574"/>
                <a:gd name="T4" fmla="*/ 306 w 345"/>
                <a:gd name="T5" fmla="*/ 37 h 574"/>
                <a:gd name="T6" fmla="*/ 334 w 345"/>
                <a:gd name="T7" fmla="*/ 76 h 574"/>
                <a:gd name="T8" fmla="*/ 298 w 345"/>
                <a:gd name="T9" fmla="*/ 123 h 574"/>
                <a:gd name="T10" fmla="*/ 266 w 345"/>
                <a:gd name="T11" fmla="*/ 109 h 574"/>
                <a:gd name="T12" fmla="*/ 181 w 345"/>
                <a:gd name="T13" fmla="*/ 81 h 574"/>
                <a:gd name="T14" fmla="*/ 95 w 345"/>
                <a:gd name="T15" fmla="*/ 149 h 574"/>
                <a:gd name="T16" fmla="*/ 345 w 345"/>
                <a:gd name="T17" fmla="*/ 411 h 574"/>
                <a:gd name="T18" fmla="*/ 165 w 345"/>
                <a:gd name="T19" fmla="*/ 574 h 574"/>
                <a:gd name="T20" fmla="*/ 29 w 345"/>
                <a:gd name="T21" fmla="*/ 532 h 574"/>
                <a:gd name="T22" fmla="*/ 0 w 345"/>
                <a:gd name="T23" fmla="*/ 489 h 574"/>
                <a:gd name="T24" fmla="*/ 39 w 345"/>
                <a:gd name="T25" fmla="*/ 442 h 574"/>
                <a:gd name="T26" fmla="*/ 72 w 345"/>
                <a:gd name="T27" fmla="*/ 459 h 574"/>
                <a:gd name="T28" fmla="*/ 165 w 345"/>
                <a:gd name="T29" fmla="*/ 493 h 574"/>
                <a:gd name="T30" fmla="*/ 259 w 345"/>
                <a:gd name="T31" fmla="*/ 416 h 574"/>
                <a:gd name="T32" fmla="*/ 8 w 345"/>
                <a:gd name="T33" fmla="*/ 15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574">
                  <a:moveTo>
                    <a:pt x="8" y="154"/>
                  </a:moveTo>
                  <a:cubicBezTo>
                    <a:pt x="8" y="61"/>
                    <a:pt x="78" y="0"/>
                    <a:pt x="181" y="0"/>
                  </a:cubicBezTo>
                  <a:cubicBezTo>
                    <a:pt x="222" y="0"/>
                    <a:pt x="266" y="9"/>
                    <a:pt x="306" y="37"/>
                  </a:cubicBezTo>
                  <a:cubicBezTo>
                    <a:pt x="326" y="50"/>
                    <a:pt x="334" y="61"/>
                    <a:pt x="334" y="76"/>
                  </a:cubicBezTo>
                  <a:cubicBezTo>
                    <a:pt x="334" y="97"/>
                    <a:pt x="318" y="123"/>
                    <a:pt x="298" y="123"/>
                  </a:cubicBezTo>
                  <a:cubicBezTo>
                    <a:pt x="290" y="123"/>
                    <a:pt x="282" y="118"/>
                    <a:pt x="266" y="109"/>
                  </a:cubicBezTo>
                  <a:cubicBezTo>
                    <a:pt x="238" y="92"/>
                    <a:pt x="212" y="81"/>
                    <a:pt x="181" y="81"/>
                  </a:cubicBezTo>
                  <a:cubicBezTo>
                    <a:pt x="126" y="81"/>
                    <a:pt x="95" y="110"/>
                    <a:pt x="95" y="149"/>
                  </a:cubicBezTo>
                  <a:cubicBezTo>
                    <a:pt x="95" y="251"/>
                    <a:pt x="345" y="229"/>
                    <a:pt x="345" y="411"/>
                  </a:cubicBezTo>
                  <a:cubicBezTo>
                    <a:pt x="345" y="514"/>
                    <a:pt x="267" y="574"/>
                    <a:pt x="165" y="574"/>
                  </a:cubicBezTo>
                  <a:cubicBezTo>
                    <a:pt x="110" y="574"/>
                    <a:pt x="60" y="556"/>
                    <a:pt x="29" y="532"/>
                  </a:cubicBezTo>
                  <a:cubicBezTo>
                    <a:pt x="11" y="517"/>
                    <a:pt x="0" y="504"/>
                    <a:pt x="0" y="489"/>
                  </a:cubicBezTo>
                  <a:cubicBezTo>
                    <a:pt x="0" y="467"/>
                    <a:pt x="19" y="442"/>
                    <a:pt x="39" y="442"/>
                  </a:cubicBezTo>
                  <a:cubicBezTo>
                    <a:pt x="48" y="442"/>
                    <a:pt x="56" y="448"/>
                    <a:pt x="72" y="459"/>
                  </a:cubicBezTo>
                  <a:cubicBezTo>
                    <a:pt x="99" y="478"/>
                    <a:pt x="127" y="493"/>
                    <a:pt x="165" y="493"/>
                  </a:cubicBezTo>
                  <a:cubicBezTo>
                    <a:pt x="220" y="493"/>
                    <a:pt x="259" y="463"/>
                    <a:pt x="259" y="416"/>
                  </a:cubicBezTo>
                  <a:cubicBezTo>
                    <a:pt x="259" y="302"/>
                    <a:pt x="8" y="327"/>
                    <a:pt x="8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DA7BC24-655C-436F-AA14-8211B3709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07823" y="166688"/>
              <a:ext cx="158750" cy="182563"/>
            </a:xfrm>
            <a:custGeom>
              <a:avLst/>
              <a:gdLst>
                <a:gd name="T0" fmla="*/ 252 w 504"/>
                <a:gd name="T1" fmla="*/ 495 h 576"/>
                <a:gd name="T2" fmla="*/ 414 w 504"/>
                <a:gd name="T3" fmla="*/ 288 h 576"/>
                <a:gd name="T4" fmla="*/ 252 w 504"/>
                <a:gd name="T5" fmla="*/ 81 h 576"/>
                <a:gd name="T6" fmla="*/ 90 w 504"/>
                <a:gd name="T7" fmla="*/ 288 h 576"/>
                <a:gd name="T8" fmla="*/ 252 w 504"/>
                <a:gd name="T9" fmla="*/ 495 h 576"/>
                <a:gd name="T10" fmla="*/ 252 w 504"/>
                <a:gd name="T11" fmla="*/ 0 h 576"/>
                <a:gd name="T12" fmla="*/ 504 w 504"/>
                <a:gd name="T13" fmla="*/ 288 h 576"/>
                <a:gd name="T14" fmla="*/ 252 w 504"/>
                <a:gd name="T15" fmla="*/ 576 h 576"/>
                <a:gd name="T16" fmla="*/ 0 w 504"/>
                <a:gd name="T17" fmla="*/ 288 h 576"/>
                <a:gd name="T18" fmla="*/ 252 w 504"/>
                <a:gd name="T1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4" h="576">
                  <a:moveTo>
                    <a:pt x="252" y="495"/>
                  </a:moveTo>
                  <a:cubicBezTo>
                    <a:pt x="349" y="495"/>
                    <a:pt x="414" y="416"/>
                    <a:pt x="414" y="288"/>
                  </a:cubicBezTo>
                  <a:cubicBezTo>
                    <a:pt x="414" y="160"/>
                    <a:pt x="349" y="81"/>
                    <a:pt x="252" y="81"/>
                  </a:cubicBezTo>
                  <a:cubicBezTo>
                    <a:pt x="155" y="81"/>
                    <a:pt x="90" y="160"/>
                    <a:pt x="90" y="288"/>
                  </a:cubicBezTo>
                  <a:cubicBezTo>
                    <a:pt x="90" y="416"/>
                    <a:pt x="155" y="495"/>
                    <a:pt x="252" y="495"/>
                  </a:cubicBezTo>
                  <a:moveTo>
                    <a:pt x="252" y="0"/>
                  </a:moveTo>
                  <a:cubicBezTo>
                    <a:pt x="404" y="0"/>
                    <a:pt x="504" y="112"/>
                    <a:pt x="504" y="288"/>
                  </a:cubicBezTo>
                  <a:cubicBezTo>
                    <a:pt x="504" y="464"/>
                    <a:pt x="404" y="576"/>
                    <a:pt x="252" y="576"/>
                  </a:cubicBezTo>
                  <a:cubicBezTo>
                    <a:pt x="100" y="576"/>
                    <a:pt x="0" y="464"/>
                    <a:pt x="0" y="288"/>
                  </a:cubicBezTo>
                  <a:cubicBezTo>
                    <a:pt x="0" y="112"/>
                    <a:pt x="100" y="0"/>
                    <a:pt x="2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6355F51-DE84-4C18-A470-9A85904416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0073" y="168276"/>
              <a:ext cx="136525" cy="180975"/>
            </a:xfrm>
            <a:custGeom>
              <a:avLst/>
              <a:gdLst>
                <a:gd name="T0" fmla="*/ 270 w 431"/>
                <a:gd name="T1" fmla="*/ 359 h 571"/>
                <a:gd name="T2" fmla="*/ 235 w 431"/>
                <a:gd name="T3" fmla="*/ 317 h 571"/>
                <a:gd name="T4" fmla="*/ 270 w 431"/>
                <a:gd name="T5" fmla="*/ 276 h 571"/>
                <a:gd name="T6" fmla="*/ 387 w 431"/>
                <a:gd name="T7" fmla="*/ 276 h 571"/>
                <a:gd name="T8" fmla="*/ 431 w 431"/>
                <a:gd name="T9" fmla="*/ 323 h 571"/>
                <a:gd name="T10" fmla="*/ 431 w 431"/>
                <a:gd name="T11" fmla="*/ 487 h 571"/>
                <a:gd name="T12" fmla="*/ 391 w 431"/>
                <a:gd name="T13" fmla="*/ 546 h 571"/>
                <a:gd name="T14" fmla="*/ 259 w 431"/>
                <a:gd name="T15" fmla="*/ 571 h 571"/>
                <a:gd name="T16" fmla="*/ 0 w 431"/>
                <a:gd name="T17" fmla="*/ 286 h 571"/>
                <a:gd name="T18" fmla="*/ 256 w 431"/>
                <a:gd name="T19" fmla="*/ 0 h 571"/>
                <a:gd name="T20" fmla="*/ 389 w 431"/>
                <a:gd name="T21" fmla="*/ 36 h 571"/>
                <a:gd name="T22" fmla="*/ 427 w 431"/>
                <a:gd name="T23" fmla="*/ 83 h 571"/>
                <a:gd name="T24" fmla="*/ 388 w 431"/>
                <a:gd name="T25" fmla="*/ 128 h 571"/>
                <a:gd name="T26" fmla="*/ 350 w 431"/>
                <a:gd name="T27" fmla="*/ 108 h 571"/>
                <a:gd name="T28" fmla="*/ 256 w 431"/>
                <a:gd name="T29" fmla="*/ 82 h 571"/>
                <a:gd name="T30" fmla="*/ 90 w 431"/>
                <a:gd name="T31" fmla="*/ 283 h 571"/>
                <a:gd name="T32" fmla="*/ 262 w 431"/>
                <a:gd name="T33" fmla="*/ 490 h 571"/>
                <a:gd name="T34" fmla="*/ 345 w 431"/>
                <a:gd name="T35" fmla="*/ 475 h 571"/>
                <a:gd name="T36" fmla="*/ 345 w 431"/>
                <a:gd name="T37" fmla="*/ 359 h 571"/>
                <a:gd name="T38" fmla="*/ 270 w 431"/>
                <a:gd name="T39" fmla="*/ 35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1" h="571">
                  <a:moveTo>
                    <a:pt x="270" y="359"/>
                  </a:moveTo>
                  <a:cubicBezTo>
                    <a:pt x="247" y="359"/>
                    <a:pt x="235" y="346"/>
                    <a:pt x="235" y="317"/>
                  </a:cubicBezTo>
                  <a:cubicBezTo>
                    <a:pt x="235" y="289"/>
                    <a:pt x="247" y="276"/>
                    <a:pt x="270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418" y="276"/>
                    <a:pt x="431" y="290"/>
                    <a:pt x="431" y="323"/>
                  </a:cubicBezTo>
                  <a:cubicBezTo>
                    <a:pt x="431" y="487"/>
                    <a:pt x="431" y="487"/>
                    <a:pt x="431" y="487"/>
                  </a:cubicBezTo>
                  <a:cubicBezTo>
                    <a:pt x="431" y="516"/>
                    <a:pt x="423" y="531"/>
                    <a:pt x="391" y="546"/>
                  </a:cubicBezTo>
                  <a:cubicBezTo>
                    <a:pt x="360" y="560"/>
                    <a:pt x="309" y="571"/>
                    <a:pt x="259" y="571"/>
                  </a:cubicBezTo>
                  <a:cubicBezTo>
                    <a:pt x="109" y="571"/>
                    <a:pt x="0" y="470"/>
                    <a:pt x="0" y="286"/>
                  </a:cubicBezTo>
                  <a:cubicBezTo>
                    <a:pt x="0" y="103"/>
                    <a:pt x="108" y="0"/>
                    <a:pt x="256" y="0"/>
                  </a:cubicBezTo>
                  <a:cubicBezTo>
                    <a:pt x="306" y="0"/>
                    <a:pt x="352" y="12"/>
                    <a:pt x="389" y="36"/>
                  </a:cubicBezTo>
                  <a:cubicBezTo>
                    <a:pt x="415" y="53"/>
                    <a:pt x="427" y="67"/>
                    <a:pt x="427" y="83"/>
                  </a:cubicBezTo>
                  <a:cubicBezTo>
                    <a:pt x="427" y="103"/>
                    <a:pt x="408" y="128"/>
                    <a:pt x="388" y="128"/>
                  </a:cubicBezTo>
                  <a:cubicBezTo>
                    <a:pt x="377" y="128"/>
                    <a:pt x="368" y="119"/>
                    <a:pt x="350" y="108"/>
                  </a:cubicBezTo>
                  <a:cubicBezTo>
                    <a:pt x="324" y="92"/>
                    <a:pt x="292" y="82"/>
                    <a:pt x="256" y="82"/>
                  </a:cubicBezTo>
                  <a:cubicBezTo>
                    <a:pt x="156" y="82"/>
                    <a:pt x="90" y="154"/>
                    <a:pt x="90" y="283"/>
                  </a:cubicBezTo>
                  <a:cubicBezTo>
                    <a:pt x="90" y="416"/>
                    <a:pt x="160" y="490"/>
                    <a:pt x="262" y="490"/>
                  </a:cubicBezTo>
                  <a:cubicBezTo>
                    <a:pt x="293" y="490"/>
                    <a:pt x="324" y="483"/>
                    <a:pt x="345" y="475"/>
                  </a:cubicBezTo>
                  <a:cubicBezTo>
                    <a:pt x="345" y="359"/>
                    <a:pt x="345" y="359"/>
                    <a:pt x="345" y="359"/>
                  </a:cubicBezTo>
                  <a:lnTo>
                    <a:pt x="27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9DFA268-A142-4C73-A881-4C5BCECA1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6298" y="171451"/>
              <a:ext cx="146050" cy="177800"/>
            </a:xfrm>
            <a:custGeom>
              <a:avLst/>
              <a:gdLst>
                <a:gd name="T0" fmla="*/ 453 w 460"/>
                <a:gd name="T1" fmla="*/ 506 h 564"/>
                <a:gd name="T2" fmla="*/ 292 w 460"/>
                <a:gd name="T3" fmla="*/ 49 h 564"/>
                <a:gd name="T4" fmla="*/ 231 w 460"/>
                <a:gd name="T5" fmla="*/ 0 h 564"/>
                <a:gd name="T6" fmla="*/ 170 w 460"/>
                <a:gd name="T7" fmla="*/ 49 h 564"/>
                <a:gd name="T8" fmla="*/ 7 w 460"/>
                <a:gd name="T9" fmla="*/ 506 h 564"/>
                <a:gd name="T10" fmla="*/ 0 w 460"/>
                <a:gd name="T11" fmla="*/ 538 h 564"/>
                <a:gd name="T12" fmla="*/ 40 w 460"/>
                <a:gd name="T13" fmla="*/ 564 h 564"/>
                <a:gd name="T14" fmla="*/ 88 w 460"/>
                <a:gd name="T15" fmla="*/ 531 h 564"/>
                <a:gd name="T16" fmla="*/ 229 w 460"/>
                <a:gd name="T17" fmla="*/ 116 h 564"/>
                <a:gd name="T18" fmla="*/ 368 w 460"/>
                <a:gd name="T19" fmla="*/ 531 h 564"/>
                <a:gd name="T20" fmla="*/ 418 w 460"/>
                <a:gd name="T21" fmla="*/ 564 h 564"/>
                <a:gd name="T22" fmla="*/ 460 w 460"/>
                <a:gd name="T23" fmla="*/ 538 h 564"/>
                <a:gd name="T24" fmla="*/ 453 w 460"/>
                <a:gd name="T25" fmla="*/ 50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" h="564">
                  <a:moveTo>
                    <a:pt x="453" y="506"/>
                  </a:moveTo>
                  <a:cubicBezTo>
                    <a:pt x="292" y="49"/>
                    <a:pt x="292" y="49"/>
                    <a:pt x="292" y="49"/>
                  </a:cubicBezTo>
                  <a:cubicBezTo>
                    <a:pt x="280" y="12"/>
                    <a:pt x="267" y="0"/>
                    <a:pt x="231" y="0"/>
                  </a:cubicBezTo>
                  <a:cubicBezTo>
                    <a:pt x="195" y="0"/>
                    <a:pt x="183" y="12"/>
                    <a:pt x="170" y="49"/>
                  </a:cubicBezTo>
                  <a:cubicBezTo>
                    <a:pt x="7" y="506"/>
                    <a:pt x="7" y="506"/>
                    <a:pt x="7" y="506"/>
                  </a:cubicBezTo>
                  <a:cubicBezTo>
                    <a:pt x="4" y="515"/>
                    <a:pt x="0" y="528"/>
                    <a:pt x="0" y="538"/>
                  </a:cubicBezTo>
                  <a:cubicBezTo>
                    <a:pt x="0" y="553"/>
                    <a:pt x="10" y="564"/>
                    <a:pt x="40" y="564"/>
                  </a:cubicBezTo>
                  <a:cubicBezTo>
                    <a:pt x="70" y="564"/>
                    <a:pt x="81" y="553"/>
                    <a:pt x="88" y="531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368" y="531"/>
                    <a:pt x="368" y="531"/>
                    <a:pt x="368" y="531"/>
                  </a:cubicBezTo>
                  <a:cubicBezTo>
                    <a:pt x="375" y="552"/>
                    <a:pt x="385" y="564"/>
                    <a:pt x="418" y="564"/>
                  </a:cubicBezTo>
                  <a:cubicBezTo>
                    <a:pt x="450" y="564"/>
                    <a:pt x="460" y="553"/>
                    <a:pt x="460" y="538"/>
                  </a:cubicBezTo>
                  <a:cubicBezTo>
                    <a:pt x="460" y="528"/>
                    <a:pt x="456" y="515"/>
                    <a:pt x="453" y="5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EE40D-46EE-46C5-B16F-212F3C22273B}"/>
              </a:ext>
            </a:extLst>
          </p:cNvPr>
          <p:cNvSpPr/>
          <p:nvPr userDrawn="1"/>
        </p:nvSpPr>
        <p:spPr>
          <a:xfrm>
            <a:off x="408482" y="771664"/>
            <a:ext cx="8316000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E48F2-9E3E-4C90-B3F9-B2F61CEA4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995" y="1560695"/>
            <a:ext cx="3702627" cy="37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6EE260-8842-4149-9930-1512C25D23CE}"/>
              </a:ext>
            </a:extLst>
          </p:cNvPr>
          <p:cNvSpPr/>
          <p:nvPr userDrawn="1"/>
        </p:nvSpPr>
        <p:spPr>
          <a:xfrm>
            <a:off x="-5520" y="-2"/>
            <a:ext cx="9149519" cy="6048000"/>
          </a:xfrm>
          <a:custGeom>
            <a:avLst/>
            <a:gdLst>
              <a:gd name="connsiteX0" fmla="*/ 0 w 9144000"/>
              <a:gd name="connsiteY0" fmla="*/ 0 h 6193410"/>
              <a:gd name="connsiteX1" fmla="*/ 9144000 w 9144000"/>
              <a:gd name="connsiteY1" fmla="*/ 0 h 6193410"/>
              <a:gd name="connsiteX2" fmla="*/ 9144000 w 9144000"/>
              <a:gd name="connsiteY2" fmla="*/ 6193410 h 6193410"/>
              <a:gd name="connsiteX3" fmla="*/ 0 w 914400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193410">
                <a:moveTo>
                  <a:pt x="0" y="0"/>
                </a:moveTo>
                <a:lnTo>
                  <a:pt x="9144000" y="0"/>
                </a:lnTo>
                <a:lnTo>
                  <a:pt x="9144000" y="6193410"/>
                </a:lnTo>
                <a:lnTo>
                  <a:pt x="0" y="6193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336" y="1356854"/>
            <a:ext cx="5102942" cy="2403987"/>
          </a:xfrm>
        </p:spPr>
        <p:txBody>
          <a:bodyPr anchor="b"/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851EC-8017-4384-A88C-24ACD1706F4F}"/>
              </a:ext>
            </a:extLst>
          </p:cNvPr>
          <p:cNvGrpSpPr/>
          <p:nvPr userDrawn="1"/>
        </p:nvGrpSpPr>
        <p:grpSpPr>
          <a:xfrm>
            <a:off x="7717389" y="424976"/>
            <a:ext cx="996871" cy="161012"/>
            <a:chOff x="7036298" y="166688"/>
            <a:chExt cx="1130300" cy="182563"/>
          </a:xfrm>
          <a:solidFill>
            <a:schemeClr val="bg1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E4D70FF-4621-4E9C-BE2F-AF9B4BF262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5373" y="171451"/>
              <a:ext cx="136525" cy="177800"/>
            </a:xfrm>
            <a:custGeom>
              <a:avLst/>
              <a:gdLst>
                <a:gd name="T0" fmla="*/ 83 w 430"/>
                <a:gd name="T1" fmla="*/ 527 h 564"/>
                <a:gd name="T2" fmla="*/ 42 w 430"/>
                <a:gd name="T3" fmla="*/ 564 h 564"/>
                <a:gd name="T4" fmla="*/ 0 w 430"/>
                <a:gd name="T5" fmla="*/ 527 h 564"/>
                <a:gd name="T6" fmla="*/ 0 w 430"/>
                <a:gd name="T7" fmla="*/ 51 h 564"/>
                <a:gd name="T8" fmla="*/ 57 w 430"/>
                <a:gd name="T9" fmla="*/ 0 h 564"/>
                <a:gd name="T10" fmla="*/ 132 w 430"/>
                <a:gd name="T11" fmla="*/ 46 h 564"/>
                <a:gd name="T12" fmla="*/ 346 w 430"/>
                <a:gd name="T13" fmla="*/ 429 h 564"/>
                <a:gd name="T14" fmla="*/ 346 w 430"/>
                <a:gd name="T15" fmla="*/ 38 h 564"/>
                <a:gd name="T16" fmla="*/ 389 w 430"/>
                <a:gd name="T17" fmla="*/ 0 h 564"/>
                <a:gd name="T18" fmla="*/ 430 w 430"/>
                <a:gd name="T19" fmla="*/ 38 h 564"/>
                <a:gd name="T20" fmla="*/ 430 w 430"/>
                <a:gd name="T21" fmla="*/ 514 h 564"/>
                <a:gd name="T22" fmla="*/ 378 w 430"/>
                <a:gd name="T23" fmla="*/ 564 h 564"/>
                <a:gd name="T24" fmla="*/ 308 w 430"/>
                <a:gd name="T25" fmla="*/ 517 h 564"/>
                <a:gd name="T26" fmla="*/ 83 w 430"/>
                <a:gd name="T27" fmla="*/ 126 h 564"/>
                <a:gd name="T28" fmla="*/ 83 w 430"/>
                <a:gd name="T29" fmla="*/ 5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0" h="564">
                  <a:moveTo>
                    <a:pt x="83" y="527"/>
                  </a:moveTo>
                  <a:cubicBezTo>
                    <a:pt x="83" y="551"/>
                    <a:pt x="70" y="564"/>
                    <a:pt x="42" y="564"/>
                  </a:cubicBezTo>
                  <a:cubicBezTo>
                    <a:pt x="14" y="564"/>
                    <a:pt x="0" y="551"/>
                    <a:pt x="0" y="52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7"/>
                    <a:pt x="20" y="0"/>
                    <a:pt x="57" y="0"/>
                  </a:cubicBezTo>
                  <a:cubicBezTo>
                    <a:pt x="99" y="0"/>
                    <a:pt x="118" y="20"/>
                    <a:pt x="132" y="46"/>
                  </a:cubicBezTo>
                  <a:cubicBezTo>
                    <a:pt x="346" y="429"/>
                    <a:pt x="346" y="429"/>
                    <a:pt x="346" y="429"/>
                  </a:cubicBezTo>
                  <a:cubicBezTo>
                    <a:pt x="346" y="38"/>
                    <a:pt x="346" y="38"/>
                    <a:pt x="346" y="38"/>
                  </a:cubicBezTo>
                  <a:cubicBezTo>
                    <a:pt x="346" y="13"/>
                    <a:pt x="361" y="0"/>
                    <a:pt x="389" y="0"/>
                  </a:cubicBezTo>
                  <a:cubicBezTo>
                    <a:pt x="417" y="0"/>
                    <a:pt x="430" y="13"/>
                    <a:pt x="430" y="38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30" y="548"/>
                    <a:pt x="412" y="564"/>
                    <a:pt x="378" y="564"/>
                  </a:cubicBezTo>
                  <a:cubicBezTo>
                    <a:pt x="342" y="564"/>
                    <a:pt x="323" y="546"/>
                    <a:pt x="308" y="517"/>
                  </a:cubicBezTo>
                  <a:cubicBezTo>
                    <a:pt x="83" y="126"/>
                    <a:pt x="83" y="126"/>
                    <a:pt x="83" y="126"/>
                  </a:cubicBezTo>
                  <a:lnTo>
                    <a:pt x="83" y="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C1A3882-0A17-4969-8B53-BE85F262A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5398" y="173038"/>
              <a:ext cx="117475" cy="176213"/>
            </a:xfrm>
            <a:custGeom>
              <a:avLst/>
              <a:gdLst>
                <a:gd name="T0" fmla="*/ 333 w 368"/>
                <a:gd name="T1" fmla="*/ 472 h 555"/>
                <a:gd name="T2" fmla="*/ 368 w 368"/>
                <a:gd name="T3" fmla="*/ 513 h 555"/>
                <a:gd name="T4" fmla="*/ 333 w 368"/>
                <a:gd name="T5" fmla="*/ 555 h 555"/>
                <a:gd name="T6" fmla="*/ 40 w 368"/>
                <a:gd name="T7" fmla="*/ 555 h 555"/>
                <a:gd name="T8" fmla="*/ 0 w 368"/>
                <a:gd name="T9" fmla="*/ 517 h 555"/>
                <a:gd name="T10" fmla="*/ 23 w 368"/>
                <a:gd name="T11" fmla="*/ 455 h 555"/>
                <a:gd name="T12" fmla="*/ 255 w 368"/>
                <a:gd name="T13" fmla="*/ 83 h 555"/>
                <a:gd name="T14" fmla="*/ 39 w 368"/>
                <a:gd name="T15" fmla="*/ 83 h 555"/>
                <a:gd name="T16" fmla="*/ 4 w 368"/>
                <a:gd name="T17" fmla="*/ 41 h 555"/>
                <a:gd name="T18" fmla="*/ 39 w 368"/>
                <a:gd name="T19" fmla="*/ 0 h 555"/>
                <a:gd name="T20" fmla="*/ 322 w 368"/>
                <a:gd name="T21" fmla="*/ 0 h 555"/>
                <a:gd name="T22" fmla="*/ 362 w 368"/>
                <a:gd name="T23" fmla="*/ 38 h 555"/>
                <a:gd name="T24" fmla="*/ 339 w 368"/>
                <a:gd name="T25" fmla="*/ 100 h 555"/>
                <a:gd name="T26" fmla="*/ 106 w 368"/>
                <a:gd name="T27" fmla="*/ 472 h 555"/>
                <a:gd name="T28" fmla="*/ 333 w 368"/>
                <a:gd name="T29" fmla="*/ 47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8" h="555">
                  <a:moveTo>
                    <a:pt x="333" y="472"/>
                  </a:moveTo>
                  <a:cubicBezTo>
                    <a:pt x="356" y="472"/>
                    <a:pt x="368" y="486"/>
                    <a:pt x="368" y="513"/>
                  </a:cubicBezTo>
                  <a:cubicBezTo>
                    <a:pt x="368" y="542"/>
                    <a:pt x="356" y="555"/>
                    <a:pt x="333" y="555"/>
                  </a:cubicBezTo>
                  <a:cubicBezTo>
                    <a:pt x="40" y="555"/>
                    <a:pt x="40" y="555"/>
                    <a:pt x="40" y="555"/>
                  </a:cubicBezTo>
                  <a:cubicBezTo>
                    <a:pt x="13" y="555"/>
                    <a:pt x="0" y="542"/>
                    <a:pt x="0" y="517"/>
                  </a:cubicBezTo>
                  <a:cubicBezTo>
                    <a:pt x="0" y="494"/>
                    <a:pt x="10" y="477"/>
                    <a:pt x="23" y="455"/>
                  </a:cubicBezTo>
                  <a:cubicBezTo>
                    <a:pt x="255" y="83"/>
                    <a:pt x="255" y="83"/>
                    <a:pt x="255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16" y="83"/>
                    <a:pt x="4" y="69"/>
                    <a:pt x="4" y="41"/>
                  </a:cubicBezTo>
                  <a:cubicBezTo>
                    <a:pt x="4" y="13"/>
                    <a:pt x="16" y="0"/>
                    <a:pt x="39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9" y="0"/>
                    <a:pt x="362" y="13"/>
                    <a:pt x="362" y="38"/>
                  </a:cubicBezTo>
                  <a:cubicBezTo>
                    <a:pt x="362" y="61"/>
                    <a:pt x="352" y="78"/>
                    <a:pt x="339" y="100"/>
                  </a:cubicBezTo>
                  <a:cubicBezTo>
                    <a:pt x="106" y="472"/>
                    <a:pt x="106" y="472"/>
                    <a:pt x="106" y="472"/>
                  </a:cubicBezTo>
                  <a:lnTo>
                    <a:pt x="333" y="4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8F4B680-F7BC-46E0-92C9-B14C90EEB4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4786" y="168276"/>
              <a:ext cx="109538" cy="180975"/>
            </a:xfrm>
            <a:custGeom>
              <a:avLst/>
              <a:gdLst>
                <a:gd name="T0" fmla="*/ 8 w 345"/>
                <a:gd name="T1" fmla="*/ 154 h 574"/>
                <a:gd name="T2" fmla="*/ 181 w 345"/>
                <a:gd name="T3" fmla="*/ 0 h 574"/>
                <a:gd name="T4" fmla="*/ 306 w 345"/>
                <a:gd name="T5" fmla="*/ 37 h 574"/>
                <a:gd name="T6" fmla="*/ 334 w 345"/>
                <a:gd name="T7" fmla="*/ 76 h 574"/>
                <a:gd name="T8" fmla="*/ 298 w 345"/>
                <a:gd name="T9" fmla="*/ 123 h 574"/>
                <a:gd name="T10" fmla="*/ 266 w 345"/>
                <a:gd name="T11" fmla="*/ 109 h 574"/>
                <a:gd name="T12" fmla="*/ 181 w 345"/>
                <a:gd name="T13" fmla="*/ 81 h 574"/>
                <a:gd name="T14" fmla="*/ 95 w 345"/>
                <a:gd name="T15" fmla="*/ 149 h 574"/>
                <a:gd name="T16" fmla="*/ 345 w 345"/>
                <a:gd name="T17" fmla="*/ 411 h 574"/>
                <a:gd name="T18" fmla="*/ 165 w 345"/>
                <a:gd name="T19" fmla="*/ 574 h 574"/>
                <a:gd name="T20" fmla="*/ 29 w 345"/>
                <a:gd name="T21" fmla="*/ 532 h 574"/>
                <a:gd name="T22" fmla="*/ 0 w 345"/>
                <a:gd name="T23" fmla="*/ 489 h 574"/>
                <a:gd name="T24" fmla="*/ 39 w 345"/>
                <a:gd name="T25" fmla="*/ 442 h 574"/>
                <a:gd name="T26" fmla="*/ 72 w 345"/>
                <a:gd name="T27" fmla="*/ 459 h 574"/>
                <a:gd name="T28" fmla="*/ 165 w 345"/>
                <a:gd name="T29" fmla="*/ 493 h 574"/>
                <a:gd name="T30" fmla="*/ 259 w 345"/>
                <a:gd name="T31" fmla="*/ 416 h 574"/>
                <a:gd name="T32" fmla="*/ 8 w 345"/>
                <a:gd name="T33" fmla="*/ 15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574">
                  <a:moveTo>
                    <a:pt x="8" y="154"/>
                  </a:moveTo>
                  <a:cubicBezTo>
                    <a:pt x="8" y="61"/>
                    <a:pt x="78" y="0"/>
                    <a:pt x="181" y="0"/>
                  </a:cubicBezTo>
                  <a:cubicBezTo>
                    <a:pt x="222" y="0"/>
                    <a:pt x="266" y="9"/>
                    <a:pt x="306" y="37"/>
                  </a:cubicBezTo>
                  <a:cubicBezTo>
                    <a:pt x="326" y="50"/>
                    <a:pt x="334" y="61"/>
                    <a:pt x="334" y="76"/>
                  </a:cubicBezTo>
                  <a:cubicBezTo>
                    <a:pt x="334" y="97"/>
                    <a:pt x="318" y="123"/>
                    <a:pt x="298" y="123"/>
                  </a:cubicBezTo>
                  <a:cubicBezTo>
                    <a:pt x="290" y="123"/>
                    <a:pt x="282" y="118"/>
                    <a:pt x="266" y="109"/>
                  </a:cubicBezTo>
                  <a:cubicBezTo>
                    <a:pt x="238" y="92"/>
                    <a:pt x="212" y="81"/>
                    <a:pt x="181" y="81"/>
                  </a:cubicBezTo>
                  <a:cubicBezTo>
                    <a:pt x="126" y="81"/>
                    <a:pt x="95" y="110"/>
                    <a:pt x="95" y="149"/>
                  </a:cubicBezTo>
                  <a:cubicBezTo>
                    <a:pt x="95" y="251"/>
                    <a:pt x="345" y="229"/>
                    <a:pt x="345" y="411"/>
                  </a:cubicBezTo>
                  <a:cubicBezTo>
                    <a:pt x="345" y="514"/>
                    <a:pt x="267" y="574"/>
                    <a:pt x="165" y="574"/>
                  </a:cubicBezTo>
                  <a:cubicBezTo>
                    <a:pt x="110" y="574"/>
                    <a:pt x="60" y="556"/>
                    <a:pt x="29" y="532"/>
                  </a:cubicBezTo>
                  <a:cubicBezTo>
                    <a:pt x="11" y="517"/>
                    <a:pt x="0" y="504"/>
                    <a:pt x="0" y="489"/>
                  </a:cubicBezTo>
                  <a:cubicBezTo>
                    <a:pt x="0" y="467"/>
                    <a:pt x="19" y="442"/>
                    <a:pt x="39" y="442"/>
                  </a:cubicBezTo>
                  <a:cubicBezTo>
                    <a:pt x="48" y="442"/>
                    <a:pt x="56" y="448"/>
                    <a:pt x="72" y="459"/>
                  </a:cubicBezTo>
                  <a:cubicBezTo>
                    <a:pt x="99" y="478"/>
                    <a:pt x="127" y="493"/>
                    <a:pt x="165" y="493"/>
                  </a:cubicBezTo>
                  <a:cubicBezTo>
                    <a:pt x="220" y="493"/>
                    <a:pt x="259" y="463"/>
                    <a:pt x="259" y="416"/>
                  </a:cubicBezTo>
                  <a:cubicBezTo>
                    <a:pt x="259" y="302"/>
                    <a:pt x="8" y="327"/>
                    <a:pt x="8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DA7BC24-655C-436F-AA14-8211B3709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07823" y="166688"/>
              <a:ext cx="158750" cy="182563"/>
            </a:xfrm>
            <a:custGeom>
              <a:avLst/>
              <a:gdLst>
                <a:gd name="T0" fmla="*/ 252 w 504"/>
                <a:gd name="T1" fmla="*/ 495 h 576"/>
                <a:gd name="T2" fmla="*/ 414 w 504"/>
                <a:gd name="T3" fmla="*/ 288 h 576"/>
                <a:gd name="T4" fmla="*/ 252 w 504"/>
                <a:gd name="T5" fmla="*/ 81 h 576"/>
                <a:gd name="T6" fmla="*/ 90 w 504"/>
                <a:gd name="T7" fmla="*/ 288 h 576"/>
                <a:gd name="T8" fmla="*/ 252 w 504"/>
                <a:gd name="T9" fmla="*/ 495 h 576"/>
                <a:gd name="T10" fmla="*/ 252 w 504"/>
                <a:gd name="T11" fmla="*/ 0 h 576"/>
                <a:gd name="T12" fmla="*/ 504 w 504"/>
                <a:gd name="T13" fmla="*/ 288 h 576"/>
                <a:gd name="T14" fmla="*/ 252 w 504"/>
                <a:gd name="T15" fmla="*/ 576 h 576"/>
                <a:gd name="T16" fmla="*/ 0 w 504"/>
                <a:gd name="T17" fmla="*/ 288 h 576"/>
                <a:gd name="T18" fmla="*/ 252 w 504"/>
                <a:gd name="T1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4" h="576">
                  <a:moveTo>
                    <a:pt x="252" y="495"/>
                  </a:moveTo>
                  <a:cubicBezTo>
                    <a:pt x="349" y="495"/>
                    <a:pt x="414" y="416"/>
                    <a:pt x="414" y="288"/>
                  </a:cubicBezTo>
                  <a:cubicBezTo>
                    <a:pt x="414" y="160"/>
                    <a:pt x="349" y="81"/>
                    <a:pt x="252" y="81"/>
                  </a:cubicBezTo>
                  <a:cubicBezTo>
                    <a:pt x="155" y="81"/>
                    <a:pt x="90" y="160"/>
                    <a:pt x="90" y="288"/>
                  </a:cubicBezTo>
                  <a:cubicBezTo>
                    <a:pt x="90" y="416"/>
                    <a:pt x="155" y="495"/>
                    <a:pt x="252" y="495"/>
                  </a:cubicBezTo>
                  <a:moveTo>
                    <a:pt x="252" y="0"/>
                  </a:moveTo>
                  <a:cubicBezTo>
                    <a:pt x="404" y="0"/>
                    <a:pt x="504" y="112"/>
                    <a:pt x="504" y="288"/>
                  </a:cubicBezTo>
                  <a:cubicBezTo>
                    <a:pt x="504" y="464"/>
                    <a:pt x="404" y="576"/>
                    <a:pt x="252" y="576"/>
                  </a:cubicBezTo>
                  <a:cubicBezTo>
                    <a:pt x="100" y="576"/>
                    <a:pt x="0" y="464"/>
                    <a:pt x="0" y="288"/>
                  </a:cubicBezTo>
                  <a:cubicBezTo>
                    <a:pt x="0" y="112"/>
                    <a:pt x="100" y="0"/>
                    <a:pt x="2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6355F51-DE84-4C18-A470-9A85904416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0073" y="168276"/>
              <a:ext cx="136525" cy="180975"/>
            </a:xfrm>
            <a:custGeom>
              <a:avLst/>
              <a:gdLst>
                <a:gd name="T0" fmla="*/ 270 w 431"/>
                <a:gd name="T1" fmla="*/ 359 h 571"/>
                <a:gd name="T2" fmla="*/ 235 w 431"/>
                <a:gd name="T3" fmla="*/ 317 h 571"/>
                <a:gd name="T4" fmla="*/ 270 w 431"/>
                <a:gd name="T5" fmla="*/ 276 h 571"/>
                <a:gd name="T6" fmla="*/ 387 w 431"/>
                <a:gd name="T7" fmla="*/ 276 h 571"/>
                <a:gd name="T8" fmla="*/ 431 w 431"/>
                <a:gd name="T9" fmla="*/ 323 h 571"/>
                <a:gd name="T10" fmla="*/ 431 w 431"/>
                <a:gd name="T11" fmla="*/ 487 h 571"/>
                <a:gd name="T12" fmla="*/ 391 w 431"/>
                <a:gd name="T13" fmla="*/ 546 h 571"/>
                <a:gd name="T14" fmla="*/ 259 w 431"/>
                <a:gd name="T15" fmla="*/ 571 h 571"/>
                <a:gd name="T16" fmla="*/ 0 w 431"/>
                <a:gd name="T17" fmla="*/ 286 h 571"/>
                <a:gd name="T18" fmla="*/ 256 w 431"/>
                <a:gd name="T19" fmla="*/ 0 h 571"/>
                <a:gd name="T20" fmla="*/ 389 w 431"/>
                <a:gd name="T21" fmla="*/ 36 h 571"/>
                <a:gd name="T22" fmla="*/ 427 w 431"/>
                <a:gd name="T23" fmla="*/ 83 h 571"/>
                <a:gd name="T24" fmla="*/ 388 w 431"/>
                <a:gd name="T25" fmla="*/ 128 h 571"/>
                <a:gd name="T26" fmla="*/ 350 w 431"/>
                <a:gd name="T27" fmla="*/ 108 h 571"/>
                <a:gd name="T28" fmla="*/ 256 w 431"/>
                <a:gd name="T29" fmla="*/ 82 h 571"/>
                <a:gd name="T30" fmla="*/ 90 w 431"/>
                <a:gd name="T31" fmla="*/ 283 h 571"/>
                <a:gd name="T32" fmla="*/ 262 w 431"/>
                <a:gd name="T33" fmla="*/ 490 h 571"/>
                <a:gd name="T34" fmla="*/ 345 w 431"/>
                <a:gd name="T35" fmla="*/ 475 h 571"/>
                <a:gd name="T36" fmla="*/ 345 w 431"/>
                <a:gd name="T37" fmla="*/ 359 h 571"/>
                <a:gd name="T38" fmla="*/ 270 w 431"/>
                <a:gd name="T39" fmla="*/ 35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1" h="571">
                  <a:moveTo>
                    <a:pt x="270" y="359"/>
                  </a:moveTo>
                  <a:cubicBezTo>
                    <a:pt x="247" y="359"/>
                    <a:pt x="235" y="346"/>
                    <a:pt x="235" y="317"/>
                  </a:cubicBezTo>
                  <a:cubicBezTo>
                    <a:pt x="235" y="289"/>
                    <a:pt x="247" y="276"/>
                    <a:pt x="270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418" y="276"/>
                    <a:pt x="431" y="290"/>
                    <a:pt x="431" y="323"/>
                  </a:cubicBezTo>
                  <a:cubicBezTo>
                    <a:pt x="431" y="487"/>
                    <a:pt x="431" y="487"/>
                    <a:pt x="431" y="487"/>
                  </a:cubicBezTo>
                  <a:cubicBezTo>
                    <a:pt x="431" y="516"/>
                    <a:pt x="423" y="531"/>
                    <a:pt x="391" y="546"/>
                  </a:cubicBezTo>
                  <a:cubicBezTo>
                    <a:pt x="360" y="560"/>
                    <a:pt x="309" y="571"/>
                    <a:pt x="259" y="571"/>
                  </a:cubicBezTo>
                  <a:cubicBezTo>
                    <a:pt x="109" y="571"/>
                    <a:pt x="0" y="470"/>
                    <a:pt x="0" y="286"/>
                  </a:cubicBezTo>
                  <a:cubicBezTo>
                    <a:pt x="0" y="103"/>
                    <a:pt x="108" y="0"/>
                    <a:pt x="256" y="0"/>
                  </a:cubicBezTo>
                  <a:cubicBezTo>
                    <a:pt x="306" y="0"/>
                    <a:pt x="352" y="12"/>
                    <a:pt x="389" y="36"/>
                  </a:cubicBezTo>
                  <a:cubicBezTo>
                    <a:pt x="415" y="53"/>
                    <a:pt x="427" y="67"/>
                    <a:pt x="427" y="83"/>
                  </a:cubicBezTo>
                  <a:cubicBezTo>
                    <a:pt x="427" y="103"/>
                    <a:pt x="408" y="128"/>
                    <a:pt x="388" y="128"/>
                  </a:cubicBezTo>
                  <a:cubicBezTo>
                    <a:pt x="377" y="128"/>
                    <a:pt x="368" y="119"/>
                    <a:pt x="350" y="108"/>
                  </a:cubicBezTo>
                  <a:cubicBezTo>
                    <a:pt x="324" y="92"/>
                    <a:pt x="292" y="82"/>
                    <a:pt x="256" y="82"/>
                  </a:cubicBezTo>
                  <a:cubicBezTo>
                    <a:pt x="156" y="82"/>
                    <a:pt x="90" y="154"/>
                    <a:pt x="90" y="283"/>
                  </a:cubicBezTo>
                  <a:cubicBezTo>
                    <a:pt x="90" y="416"/>
                    <a:pt x="160" y="490"/>
                    <a:pt x="262" y="490"/>
                  </a:cubicBezTo>
                  <a:cubicBezTo>
                    <a:pt x="293" y="490"/>
                    <a:pt x="324" y="483"/>
                    <a:pt x="345" y="475"/>
                  </a:cubicBezTo>
                  <a:cubicBezTo>
                    <a:pt x="345" y="359"/>
                    <a:pt x="345" y="359"/>
                    <a:pt x="345" y="359"/>
                  </a:cubicBezTo>
                  <a:lnTo>
                    <a:pt x="27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9DFA268-A142-4C73-A881-4C5BCECA1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6298" y="171451"/>
              <a:ext cx="146050" cy="177800"/>
            </a:xfrm>
            <a:custGeom>
              <a:avLst/>
              <a:gdLst>
                <a:gd name="T0" fmla="*/ 453 w 460"/>
                <a:gd name="T1" fmla="*/ 506 h 564"/>
                <a:gd name="T2" fmla="*/ 292 w 460"/>
                <a:gd name="T3" fmla="*/ 49 h 564"/>
                <a:gd name="T4" fmla="*/ 231 w 460"/>
                <a:gd name="T5" fmla="*/ 0 h 564"/>
                <a:gd name="T6" fmla="*/ 170 w 460"/>
                <a:gd name="T7" fmla="*/ 49 h 564"/>
                <a:gd name="T8" fmla="*/ 7 w 460"/>
                <a:gd name="T9" fmla="*/ 506 h 564"/>
                <a:gd name="T10" fmla="*/ 0 w 460"/>
                <a:gd name="T11" fmla="*/ 538 h 564"/>
                <a:gd name="T12" fmla="*/ 40 w 460"/>
                <a:gd name="T13" fmla="*/ 564 h 564"/>
                <a:gd name="T14" fmla="*/ 88 w 460"/>
                <a:gd name="T15" fmla="*/ 531 h 564"/>
                <a:gd name="T16" fmla="*/ 229 w 460"/>
                <a:gd name="T17" fmla="*/ 116 h 564"/>
                <a:gd name="T18" fmla="*/ 368 w 460"/>
                <a:gd name="T19" fmla="*/ 531 h 564"/>
                <a:gd name="T20" fmla="*/ 418 w 460"/>
                <a:gd name="T21" fmla="*/ 564 h 564"/>
                <a:gd name="T22" fmla="*/ 460 w 460"/>
                <a:gd name="T23" fmla="*/ 538 h 564"/>
                <a:gd name="T24" fmla="*/ 453 w 460"/>
                <a:gd name="T25" fmla="*/ 50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" h="564">
                  <a:moveTo>
                    <a:pt x="453" y="506"/>
                  </a:moveTo>
                  <a:cubicBezTo>
                    <a:pt x="292" y="49"/>
                    <a:pt x="292" y="49"/>
                    <a:pt x="292" y="49"/>
                  </a:cubicBezTo>
                  <a:cubicBezTo>
                    <a:pt x="280" y="12"/>
                    <a:pt x="267" y="0"/>
                    <a:pt x="231" y="0"/>
                  </a:cubicBezTo>
                  <a:cubicBezTo>
                    <a:pt x="195" y="0"/>
                    <a:pt x="183" y="12"/>
                    <a:pt x="170" y="49"/>
                  </a:cubicBezTo>
                  <a:cubicBezTo>
                    <a:pt x="7" y="506"/>
                    <a:pt x="7" y="506"/>
                    <a:pt x="7" y="506"/>
                  </a:cubicBezTo>
                  <a:cubicBezTo>
                    <a:pt x="4" y="515"/>
                    <a:pt x="0" y="528"/>
                    <a:pt x="0" y="538"/>
                  </a:cubicBezTo>
                  <a:cubicBezTo>
                    <a:pt x="0" y="553"/>
                    <a:pt x="10" y="564"/>
                    <a:pt x="40" y="564"/>
                  </a:cubicBezTo>
                  <a:cubicBezTo>
                    <a:pt x="70" y="564"/>
                    <a:pt x="81" y="553"/>
                    <a:pt x="88" y="531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368" y="531"/>
                    <a:pt x="368" y="531"/>
                    <a:pt x="368" y="531"/>
                  </a:cubicBezTo>
                  <a:cubicBezTo>
                    <a:pt x="375" y="552"/>
                    <a:pt x="385" y="564"/>
                    <a:pt x="418" y="564"/>
                  </a:cubicBezTo>
                  <a:cubicBezTo>
                    <a:pt x="450" y="564"/>
                    <a:pt x="460" y="553"/>
                    <a:pt x="460" y="538"/>
                  </a:cubicBezTo>
                  <a:cubicBezTo>
                    <a:pt x="460" y="528"/>
                    <a:pt x="456" y="515"/>
                    <a:pt x="453" y="5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EE40D-46EE-46C5-B16F-212F3C22273B}"/>
              </a:ext>
            </a:extLst>
          </p:cNvPr>
          <p:cNvSpPr/>
          <p:nvPr userDrawn="1"/>
        </p:nvSpPr>
        <p:spPr>
          <a:xfrm>
            <a:off x="408482" y="771664"/>
            <a:ext cx="8316000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5063D3FF-AD0B-45CF-9832-7AAB8B21C23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39643" y="1730112"/>
            <a:ext cx="3829158" cy="3791163"/>
          </a:xfrm>
          <a:custGeom>
            <a:avLst/>
            <a:gdLst>
              <a:gd name="T0" fmla="*/ 545 w 6098"/>
              <a:gd name="T1" fmla="*/ 6023 h 6023"/>
              <a:gd name="T2" fmla="*/ 447 w 6098"/>
              <a:gd name="T3" fmla="*/ 5940 h 6023"/>
              <a:gd name="T4" fmla="*/ 528 w 6098"/>
              <a:gd name="T5" fmla="*/ 5824 h 6023"/>
              <a:gd name="T6" fmla="*/ 1516 w 6098"/>
              <a:gd name="T7" fmla="*/ 5650 h 6023"/>
              <a:gd name="T8" fmla="*/ 0 w 6098"/>
              <a:gd name="T9" fmla="*/ 3253 h 6023"/>
              <a:gd name="T10" fmla="*/ 299 w 6098"/>
              <a:gd name="T11" fmla="*/ 2029 h 6023"/>
              <a:gd name="T12" fmla="*/ 434 w 6098"/>
              <a:gd name="T13" fmla="*/ 1987 h 6023"/>
              <a:gd name="T14" fmla="*/ 477 w 6098"/>
              <a:gd name="T15" fmla="*/ 2121 h 6023"/>
              <a:gd name="T16" fmla="*/ 200 w 6098"/>
              <a:gd name="T17" fmla="*/ 3253 h 6023"/>
              <a:gd name="T18" fmla="*/ 1576 w 6098"/>
              <a:gd name="T19" fmla="*/ 5457 h 6023"/>
              <a:gd name="T20" fmla="*/ 1286 w 6098"/>
              <a:gd name="T21" fmla="*/ 4611 h 6023"/>
              <a:gd name="T22" fmla="*/ 1348 w 6098"/>
              <a:gd name="T23" fmla="*/ 4484 h 6023"/>
              <a:gd name="T24" fmla="*/ 1475 w 6098"/>
              <a:gd name="T25" fmla="*/ 4546 h 6023"/>
              <a:gd name="T26" fmla="*/ 1862 w 6098"/>
              <a:gd name="T27" fmla="*/ 5675 h 6023"/>
              <a:gd name="T28" fmla="*/ 1854 w 6098"/>
              <a:gd name="T29" fmla="*/ 5758 h 6023"/>
              <a:gd name="T30" fmla="*/ 1785 w 6098"/>
              <a:gd name="T31" fmla="*/ 5806 h 6023"/>
              <a:gd name="T32" fmla="*/ 563 w 6098"/>
              <a:gd name="T33" fmla="*/ 6021 h 6023"/>
              <a:gd name="T34" fmla="*/ 545 w 6098"/>
              <a:gd name="T35" fmla="*/ 6023 h 6023"/>
              <a:gd name="T36" fmla="*/ 2848 w 6098"/>
              <a:gd name="T37" fmla="*/ 5898 h 6023"/>
              <a:gd name="T38" fmla="*/ 2748 w 6098"/>
              <a:gd name="T39" fmla="*/ 5805 h 6023"/>
              <a:gd name="T40" fmla="*/ 2840 w 6098"/>
              <a:gd name="T41" fmla="*/ 5698 h 6023"/>
              <a:gd name="T42" fmla="*/ 5101 w 6098"/>
              <a:gd name="T43" fmla="*/ 3253 h 6023"/>
              <a:gd name="T44" fmla="*/ 5078 w 6098"/>
              <a:gd name="T45" fmla="*/ 2913 h 6023"/>
              <a:gd name="T46" fmla="*/ 4496 w 6098"/>
              <a:gd name="T47" fmla="*/ 3651 h 6023"/>
              <a:gd name="T48" fmla="*/ 4355 w 6098"/>
              <a:gd name="T49" fmla="*/ 3668 h 6023"/>
              <a:gd name="T50" fmla="*/ 4339 w 6098"/>
              <a:gd name="T51" fmla="*/ 3527 h 6023"/>
              <a:gd name="T52" fmla="*/ 5068 w 6098"/>
              <a:gd name="T53" fmla="*/ 2602 h 6023"/>
              <a:gd name="T54" fmla="*/ 5143 w 6098"/>
              <a:gd name="T55" fmla="*/ 2564 h 6023"/>
              <a:gd name="T56" fmla="*/ 5221 w 6098"/>
              <a:gd name="T57" fmla="*/ 2597 h 6023"/>
              <a:gd name="T58" fmla="*/ 6060 w 6098"/>
              <a:gd name="T59" fmla="*/ 3511 h 6023"/>
              <a:gd name="T60" fmla="*/ 6054 w 6098"/>
              <a:gd name="T61" fmla="*/ 3652 h 6023"/>
              <a:gd name="T62" fmla="*/ 5913 w 6098"/>
              <a:gd name="T63" fmla="*/ 3646 h 6023"/>
              <a:gd name="T64" fmla="*/ 5286 w 6098"/>
              <a:gd name="T65" fmla="*/ 2963 h 6023"/>
              <a:gd name="T66" fmla="*/ 5301 w 6098"/>
              <a:gd name="T67" fmla="*/ 3253 h 6023"/>
              <a:gd name="T68" fmla="*/ 4592 w 6098"/>
              <a:gd name="T69" fmla="*/ 5060 h 6023"/>
              <a:gd name="T70" fmla="*/ 2856 w 6098"/>
              <a:gd name="T71" fmla="*/ 5897 h 6023"/>
              <a:gd name="T72" fmla="*/ 2848 w 6098"/>
              <a:gd name="T73" fmla="*/ 5898 h 6023"/>
              <a:gd name="T74" fmla="*/ 4662 w 6098"/>
              <a:gd name="T75" fmla="*/ 1783 h 6023"/>
              <a:gd name="T76" fmla="*/ 4583 w 6098"/>
              <a:gd name="T77" fmla="*/ 1744 h 6023"/>
              <a:gd name="T78" fmla="*/ 2651 w 6098"/>
              <a:gd name="T79" fmla="*/ 801 h 6023"/>
              <a:gd name="T80" fmla="*/ 1278 w 6098"/>
              <a:gd name="T81" fmla="*/ 1222 h 6023"/>
              <a:gd name="T82" fmla="*/ 2276 w 6098"/>
              <a:gd name="T83" fmla="*/ 1388 h 6023"/>
              <a:gd name="T84" fmla="*/ 2358 w 6098"/>
              <a:gd name="T85" fmla="*/ 1503 h 6023"/>
              <a:gd name="T86" fmla="*/ 2243 w 6098"/>
              <a:gd name="T87" fmla="*/ 1585 h 6023"/>
              <a:gd name="T88" fmla="*/ 1066 w 6098"/>
              <a:gd name="T89" fmla="*/ 1389 h 6023"/>
              <a:gd name="T90" fmla="*/ 996 w 6098"/>
              <a:gd name="T91" fmla="*/ 1342 h 6023"/>
              <a:gd name="T92" fmla="*/ 987 w 6098"/>
              <a:gd name="T93" fmla="*/ 1259 h 6023"/>
              <a:gd name="T94" fmla="*/ 1380 w 6098"/>
              <a:gd name="T95" fmla="*/ 81 h 6023"/>
              <a:gd name="T96" fmla="*/ 1506 w 6098"/>
              <a:gd name="T97" fmla="*/ 17 h 6023"/>
              <a:gd name="T98" fmla="*/ 1569 w 6098"/>
              <a:gd name="T99" fmla="*/ 144 h 6023"/>
              <a:gd name="T100" fmla="*/ 1292 w 6098"/>
              <a:gd name="T101" fmla="*/ 976 h 6023"/>
              <a:gd name="T102" fmla="*/ 2651 w 6098"/>
              <a:gd name="T103" fmla="*/ 601 h 6023"/>
              <a:gd name="T104" fmla="*/ 4740 w 6098"/>
              <a:gd name="T105" fmla="*/ 1621 h 6023"/>
              <a:gd name="T106" fmla="*/ 4723 w 6098"/>
              <a:gd name="T107" fmla="*/ 1762 h 6023"/>
              <a:gd name="T108" fmla="*/ 4662 w 6098"/>
              <a:gd name="T109" fmla="*/ 1783 h 6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098" h="6023">
                <a:moveTo>
                  <a:pt x="545" y="6023"/>
                </a:moveTo>
                <a:cubicBezTo>
                  <a:pt x="498" y="6023"/>
                  <a:pt x="456" y="5989"/>
                  <a:pt x="447" y="5940"/>
                </a:cubicBezTo>
                <a:cubicBezTo>
                  <a:pt x="438" y="5886"/>
                  <a:pt x="474" y="5834"/>
                  <a:pt x="528" y="5824"/>
                </a:cubicBezTo>
                <a:cubicBezTo>
                  <a:pt x="1516" y="5650"/>
                  <a:pt x="1516" y="5650"/>
                  <a:pt x="1516" y="5650"/>
                </a:cubicBezTo>
                <a:cubicBezTo>
                  <a:pt x="594" y="5213"/>
                  <a:pt x="0" y="4277"/>
                  <a:pt x="0" y="3253"/>
                </a:cubicBezTo>
                <a:cubicBezTo>
                  <a:pt x="0" y="2828"/>
                  <a:pt x="104" y="2404"/>
                  <a:pt x="299" y="2029"/>
                </a:cubicBezTo>
                <a:cubicBezTo>
                  <a:pt x="325" y="1980"/>
                  <a:pt x="385" y="1961"/>
                  <a:pt x="434" y="1987"/>
                </a:cubicBezTo>
                <a:cubicBezTo>
                  <a:pt x="483" y="2012"/>
                  <a:pt x="502" y="2072"/>
                  <a:pt x="477" y="2121"/>
                </a:cubicBezTo>
                <a:cubicBezTo>
                  <a:pt x="296" y="2468"/>
                  <a:pt x="200" y="2860"/>
                  <a:pt x="200" y="3253"/>
                </a:cubicBezTo>
                <a:cubicBezTo>
                  <a:pt x="200" y="4191"/>
                  <a:pt x="738" y="5047"/>
                  <a:pt x="1576" y="5457"/>
                </a:cubicBezTo>
                <a:cubicBezTo>
                  <a:pt x="1286" y="4611"/>
                  <a:pt x="1286" y="4611"/>
                  <a:pt x="1286" y="4611"/>
                </a:cubicBezTo>
                <a:cubicBezTo>
                  <a:pt x="1268" y="4559"/>
                  <a:pt x="1295" y="4502"/>
                  <a:pt x="1348" y="4484"/>
                </a:cubicBezTo>
                <a:cubicBezTo>
                  <a:pt x="1400" y="4466"/>
                  <a:pt x="1457" y="4494"/>
                  <a:pt x="1475" y="4546"/>
                </a:cubicBezTo>
                <a:cubicBezTo>
                  <a:pt x="1862" y="5675"/>
                  <a:pt x="1862" y="5675"/>
                  <a:pt x="1862" y="5675"/>
                </a:cubicBezTo>
                <a:cubicBezTo>
                  <a:pt x="1872" y="5703"/>
                  <a:pt x="1869" y="5733"/>
                  <a:pt x="1854" y="5758"/>
                </a:cubicBezTo>
                <a:cubicBezTo>
                  <a:pt x="1839" y="5784"/>
                  <a:pt x="1814" y="5801"/>
                  <a:pt x="1785" y="5806"/>
                </a:cubicBezTo>
                <a:cubicBezTo>
                  <a:pt x="563" y="6021"/>
                  <a:pt x="563" y="6021"/>
                  <a:pt x="563" y="6021"/>
                </a:cubicBezTo>
                <a:cubicBezTo>
                  <a:pt x="557" y="6022"/>
                  <a:pt x="551" y="6023"/>
                  <a:pt x="545" y="6023"/>
                </a:cubicBezTo>
                <a:close/>
                <a:moveTo>
                  <a:pt x="2848" y="5898"/>
                </a:moveTo>
                <a:cubicBezTo>
                  <a:pt x="2796" y="5898"/>
                  <a:pt x="2752" y="5858"/>
                  <a:pt x="2748" y="5805"/>
                </a:cubicBezTo>
                <a:cubicBezTo>
                  <a:pt x="2744" y="5750"/>
                  <a:pt x="2785" y="5702"/>
                  <a:pt x="2840" y="5698"/>
                </a:cubicBezTo>
                <a:cubicBezTo>
                  <a:pt x="4108" y="5601"/>
                  <a:pt x="5101" y="4527"/>
                  <a:pt x="5101" y="3253"/>
                </a:cubicBezTo>
                <a:cubicBezTo>
                  <a:pt x="5101" y="3139"/>
                  <a:pt x="5094" y="3025"/>
                  <a:pt x="5078" y="2913"/>
                </a:cubicBezTo>
                <a:cubicBezTo>
                  <a:pt x="4496" y="3651"/>
                  <a:pt x="4496" y="3651"/>
                  <a:pt x="4496" y="3651"/>
                </a:cubicBezTo>
                <a:cubicBezTo>
                  <a:pt x="4462" y="3694"/>
                  <a:pt x="4399" y="3702"/>
                  <a:pt x="4355" y="3668"/>
                </a:cubicBezTo>
                <a:cubicBezTo>
                  <a:pt x="4312" y="3633"/>
                  <a:pt x="4305" y="3571"/>
                  <a:pt x="4339" y="3527"/>
                </a:cubicBezTo>
                <a:cubicBezTo>
                  <a:pt x="5068" y="2602"/>
                  <a:pt x="5068" y="2602"/>
                  <a:pt x="5068" y="2602"/>
                </a:cubicBezTo>
                <a:cubicBezTo>
                  <a:pt x="5086" y="2579"/>
                  <a:pt x="5114" y="2565"/>
                  <a:pt x="5143" y="2564"/>
                </a:cubicBezTo>
                <a:cubicBezTo>
                  <a:pt x="5172" y="2563"/>
                  <a:pt x="5201" y="2575"/>
                  <a:pt x="5221" y="2597"/>
                </a:cubicBezTo>
                <a:cubicBezTo>
                  <a:pt x="6060" y="3511"/>
                  <a:pt x="6060" y="3511"/>
                  <a:pt x="6060" y="3511"/>
                </a:cubicBezTo>
                <a:cubicBezTo>
                  <a:pt x="6098" y="3551"/>
                  <a:pt x="6095" y="3615"/>
                  <a:pt x="6054" y="3652"/>
                </a:cubicBezTo>
                <a:cubicBezTo>
                  <a:pt x="6014" y="3689"/>
                  <a:pt x="5951" y="3687"/>
                  <a:pt x="5913" y="3646"/>
                </a:cubicBezTo>
                <a:cubicBezTo>
                  <a:pt x="5286" y="2963"/>
                  <a:pt x="5286" y="2963"/>
                  <a:pt x="5286" y="2963"/>
                </a:cubicBezTo>
                <a:cubicBezTo>
                  <a:pt x="5296" y="3059"/>
                  <a:pt x="5301" y="3156"/>
                  <a:pt x="5301" y="3253"/>
                </a:cubicBezTo>
                <a:cubicBezTo>
                  <a:pt x="5301" y="3926"/>
                  <a:pt x="5049" y="4567"/>
                  <a:pt x="4592" y="5060"/>
                </a:cubicBezTo>
                <a:cubicBezTo>
                  <a:pt x="4136" y="5549"/>
                  <a:pt x="3520" y="5847"/>
                  <a:pt x="2856" y="5897"/>
                </a:cubicBezTo>
                <a:cubicBezTo>
                  <a:pt x="2853" y="5898"/>
                  <a:pt x="2850" y="5898"/>
                  <a:pt x="2848" y="5898"/>
                </a:cubicBezTo>
                <a:close/>
                <a:moveTo>
                  <a:pt x="4662" y="1783"/>
                </a:moveTo>
                <a:cubicBezTo>
                  <a:pt x="4632" y="1783"/>
                  <a:pt x="4602" y="1770"/>
                  <a:pt x="4583" y="1744"/>
                </a:cubicBezTo>
                <a:cubicBezTo>
                  <a:pt x="4115" y="1145"/>
                  <a:pt x="3410" y="801"/>
                  <a:pt x="2651" y="801"/>
                </a:cubicBezTo>
                <a:cubicBezTo>
                  <a:pt x="2159" y="801"/>
                  <a:pt x="1684" y="947"/>
                  <a:pt x="1278" y="1222"/>
                </a:cubicBezTo>
                <a:cubicBezTo>
                  <a:pt x="2276" y="1388"/>
                  <a:pt x="2276" y="1388"/>
                  <a:pt x="2276" y="1388"/>
                </a:cubicBezTo>
                <a:cubicBezTo>
                  <a:pt x="2330" y="1397"/>
                  <a:pt x="2367" y="1448"/>
                  <a:pt x="2358" y="1503"/>
                </a:cubicBezTo>
                <a:cubicBezTo>
                  <a:pt x="2349" y="1557"/>
                  <a:pt x="2297" y="1594"/>
                  <a:pt x="2243" y="1585"/>
                </a:cubicBezTo>
                <a:cubicBezTo>
                  <a:pt x="1066" y="1389"/>
                  <a:pt x="1066" y="1389"/>
                  <a:pt x="1066" y="1389"/>
                </a:cubicBezTo>
                <a:cubicBezTo>
                  <a:pt x="1037" y="1384"/>
                  <a:pt x="1011" y="1367"/>
                  <a:pt x="996" y="1342"/>
                </a:cubicBezTo>
                <a:cubicBezTo>
                  <a:pt x="981" y="1317"/>
                  <a:pt x="978" y="1286"/>
                  <a:pt x="987" y="1259"/>
                </a:cubicBezTo>
                <a:cubicBezTo>
                  <a:pt x="1380" y="81"/>
                  <a:pt x="1380" y="81"/>
                  <a:pt x="1380" y="81"/>
                </a:cubicBezTo>
                <a:cubicBezTo>
                  <a:pt x="1397" y="28"/>
                  <a:pt x="1454" y="0"/>
                  <a:pt x="1506" y="17"/>
                </a:cubicBezTo>
                <a:cubicBezTo>
                  <a:pt x="1558" y="35"/>
                  <a:pt x="1587" y="91"/>
                  <a:pt x="1569" y="144"/>
                </a:cubicBezTo>
                <a:cubicBezTo>
                  <a:pt x="1292" y="976"/>
                  <a:pt x="1292" y="976"/>
                  <a:pt x="1292" y="976"/>
                </a:cubicBezTo>
                <a:cubicBezTo>
                  <a:pt x="1702" y="730"/>
                  <a:pt x="2169" y="601"/>
                  <a:pt x="2651" y="601"/>
                </a:cubicBezTo>
                <a:cubicBezTo>
                  <a:pt x="3472" y="601"/>
                  <a:pt x="4234" y="973"/>
                  <a:pt x="4740" y="1621"/>
                </a:cubicBezTo>
                <a:cubicBezTo>
                  <a:pt x="4774" y="1665"/>
                  <a:pt x="4767" y="1728"/>
                  <a:pt x="4723" y="1762"/>
                </a:cubicBezTo>
                <a:cubicBezTo>
                  <a:pt x="4705" y="1776"/>
                  <a:pt x="4683" y="1783"/>
                  <a:pt x="4662" y="17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6071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B6EE260-8842-4149-9930-1512C25D23CE}"/>
              </a:ext>
            </a:extLst>
          </p:cNvPr>
          <p:cNvSpPr/>
          <p:nvPr userDrawn="1"/>
        </p:nvSpPr>
        <p:spPr>
          <a:xfrm>
            <a:off x="-5520" y="-2"/>
            <a:ext cx="9149519" cy="6048000"/>
          </a:xfrm>
          <a:custGeom>
            <a:avLst/>
            <a:gdLst>
              <a:gd name="connsiteX0" fmla="*/ 0 w 9144000"/>
              <a:gd name="connsiteY0" fmla="*/ 0 h 6193410"/>
              <a:gd name="connsiteX1" fmla="*/ 9144000 w 9144000"/>
              <a:gd name="connsiteY1" fmla="*/ 0 h 6193410"/>
              <a:gd name="connsiteX2" fmla="*/ 9144000 w 9144000"/>
              <a:gd name="connsiteY2" fmla="*/ 6193410 h 6193410"/>
              <a:gd name="connsiteX3" fmla="*/ 0 w 9144000"/>
              <a:gd name="connsiteY3" fmla="*/ 6193410 h 61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193410">
                <a:moveTo>
                  <a:pt x="0" y="0"/>
                </a:moveTo>
                <a:lnTo>
                  <a:pt x="9144000" y="0"/>
                </a:lnTo>
                <a:lnTo>
                  <a:pt x="9144000" y="6193410"/>
                </a:lnTo>
                <a:lnTo>
                  <a:pt x="0" y="619341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1336" y="1356854"/>
            <a:ext cx="5102942" cy="2403987"/>
          </a:xfrm>
        </p:spPr>
        <p:txBody>
          <a:bodyPr anchor="b"/>
          <a:lstStyle>
            <a:lvl1pPr algn="l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F851EC-8017-4384-A88C-24ACD1706F4F}"/>
              </a:ext>
            </a:extLst>
          </p:cNvPr>
          <p:cNvGrpSpPr/>
          <p:nvPr userDrawn="1"/>
        </p:nvGrpSpPr>
        <p:grpSpPr>
          <a:xfrm>
            <a:off x="7717389" y="424976"/>
            <a:ext cx="996871" cy="161012"/>
            <a:chOff x="7036298" y="166688"/>
            <a:chExt cx="1130300" cy="182563"/>
          </a:xfrm>
          <a:solidFill>
            <a:schemeClr val="bg1"/>
          </a:solidFill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E4D70FF-4621-4E9C-BE2F-AF9B4BF262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5373" y="171451"/>
              <a:ext cx="136525" cy="177800"/>
            </a:xfrm>
            <a:custGeom>
              <a:avLst/>
              <a:gdLst>
                <a:gd name="T0" fmla="*/ 83 w 430"/>
                <a:gd name="T1" fmla="*/ 527 h 564"/>
                <a:gd name="T2" fmla="*/ 42 w 430"/>
                <a:gd name="T3" fmla="*/ 564 h 564"/>
                <a:gd name="T4" fmla="*/ 0 w 430"/>
                <a:gd name="T5" fmla="*/ 527 h 564"/>
                <a:gd name="T6" fmla="*/ 0 w 430"/>
                <a:gd name="T7" fmla="*/ 51 h 564"/>
                <a:gd name="T8" fmla="*/ 57 w 430"/>
                <a:gd name="T9" fmla="*/ 0 h 564"/>
                <a:gd name="T10" fmla="*/ 132 w 430"/>
                <a:gd name="T11" fmla="*/ 46 h 564"/>
                <a:gd name="T12" fmla="*/ 346 w 430"/>
                <a:gd name="T13" fmla="*/ 429 h 564"/>
                <a:gd name="T14" fmla="*/ 346 w 430"/>
                <a:gd name="T15" fmla="*/ 38 h 564"/>
                <a:gd name="T16" fmla="*/ 389 w 430"/>
                <a:gd name="T17" fmla="*/ 0 h 564"/>
                <a:gd name="T18" fmla="*/ 430 w 430"/>
                <a:gd name="T19" fmla="*/ 38 h 564"/>
                <a:gd name="T20" fmla="*/ 430 w 430"/>
                <a:gd name="T21" fmla="*/ 514 h 564"/>
                <a:gd name="T22" fmla="*/ 378 w 430"/>
                <a:gd name="T23" fmla="*/ 564 h 564"/>
                <a:gd name="T24" fmla="*/ 308 w 430"/>
                <a:gd name="T25" fmla="*/ 517 h 564"/>
                <a:gd name="T26" fmla="*/ 83 w 430"/>
                <a:gd name="T27" fmla="*/ 126 h 564"/>
                <a:gd name="T28" fmla="*/ 83 w 430"/>
                <a:gd name="T29" fmla="*/ 5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0" h="564">
                  <a:moveTo>
                    <a:pt x="83" y="527"/>
                  </a:moveTo>
                  <a:cubicBezTo>
                    <a:pt x="83" y="551"/>
                    <a:pt x="70" y="564"/>
                    <a:pt x="42" y="564"/>
                  </a:cubicBezTo>
                  <a:cubicBezTo>
                    <a:pt x="14" y="564"/>
                    <a:pt x="0" y="551"/>
                    <a:pt x="0" y="52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7"/>
                    <a:pt x="20" y="0"/>
                    <a:pt x="57" y="0"/>
                  </a:cubicBezTo>
                  <a:cubicBezTo>
                    <a:pt x="99" y="0"/>
                    <a:pt x="118" y="20"/>
                    <a:pt x="132" y="46"/>
                  </a:cubicBezTo>
                  <a:cubicBezTo>
                    <a:pt x="346" y="429"/>
                    <a:pt x="346" y="429"/>
                    <a:pt x="346" y="429"/>
                  </a:cubicBezTo>
                  <a:cubicBezTo>
                    <a:pt x="346" y="38"/>
                    <a:pt x="346" y="38"/>
                    <a:pt x="346" y="38"/>
                  </a:cubicBezTo>
                  <a:cubicBezTo>
                    <a:pt x="346" y="13"/>
                    <a:pt x="361" y="0"/>
                    <a:pt x="389" y="0"/>
                  </a:cubicBezTo>
                  <a:cubicBezTo>
                    <a:pt x="417" y="0"/>
                    <a:pt x="430" y="13"/>
                    <a:pt x="430" y="38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30" y="548"/>
                    <a:pt x="412" y="564"/>
                    <a:pt x="378" y="564"/>
                  </a:cubicBezTo>
                  <a:cubicBezTo>
                    <a:pt x="342" y="564"/>
                    <a:pt x="323" y="546"/>
                    <a:pt x="308" y="517"/>
                  </a:cubicBezTo>
                  <a:cubicBezTo>
                    <a:pt x="83" y="126"/>
                    <a:pt x="83" y="126"/>
                    <a:pt x="83" y="126"/>
                  </a:cubicBezTo>
                  <a:lnTo>
                    <a:pt x="83" y="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C1A3882-0A17-4969-8B53-BE85F262A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5398" y="173038"/>
              <a:ext cx="117475" cy="176213"/>
            </a:xfrm>
            <a:custGeom>
              <a:avLst/>
              <a:gdLst>
                <a:gd name="T0" fmla="*/ 333 w 368"/>
                <a:gd name="T1" fmla="*/ 472 h 555"/>
                <a:gd name="T2" fmla="*/ 368 w 368"/>
                <a:gd name="T3" fmla="*/ 513 h 555"/>
                <a:gd name="T4" fmla="*/ 333 w 368"/>
                <a:gd name="T5" fmla="*/ 555 h 555"/>
                <a:gd name="T6" fmla="*/ 40 w 368"/>
                <a:gd name="T7" fmla="*/ 555 h 555"/>
                <a:gd name="T8" fmla="*/ 0 w 368"/>
                <a:gd name="T9" fmla="*/ 517 h 555"/>
                <a:gd name="T10" fmla="*/ 23 w 368"/>
                <a:gd name="T11" fmla="*/ 455 h 555"/>
                <a:gd name="T12" fmla="*/ 255 w 368"/>
                <a:gd name="T13" fmla="*/ 83 h 555"/>
                <a:gd name="T14" fmla="*/ 39 w 368"/>
                <a:gd name="T15" fmla="*/ 83 h 555"/>
                <a:gd name="T16" fmla="*/ 4 w 368"/>
                <a:gd name="T17" fmla="*/ 41 h 555"/>
                <a:gd name="T18" fmla="*/ 39 w 368"/>
                <a:gd name="T19" fmla="*/ 0 h 555"/>
                <a:gd name="T20" fmla="*/ 322 w 368"/>
                <a:gd name="T21" fmla="*/ 0 h 555"/>
                <a:gd name="T22" fmla="*/ 362 w 368"/>
                <a:gd name="T23" fmla="*/ 38 h 555"/>
                <a:gd name="T24" fmla="*/ 339 w 368"/>
                <a:gd name="T25" fmla="*/ 100 h 555"/>
                <a:gd name="T26" fmla="*/ 106 w 368"/>
                <a:gd name="T27" fmla="*/ 472 h 555"/>
                <a:gd name="T28" fmla="*/ 333 w 368"/>
                <a:gd name="T29" fmla="*/ 47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8" h="555">
                  <a:moveTo>
                    <a:pt x="333" y="472"/>
                  </a:moveTo>
                  <a:cubicBezTo>
                    <a:pt x="356" y="472"/>
                    <a:pt x="368" y="486"/>
                    <a:pt x="368" y="513"/>
                  </a:cubicBezTo>
                  <a:cubicBezTo>
                    <a:pt x="368" y="542"/>
                    <a:pt x="356" y="555"/>
                    <a:pt x="333" y="555"/>
                  </a:cubicBezTo>
                  <a:cubicBezTo>
                    <a:pt x="40" y="555"/>
                    <a:pt x="40" y="555"/>
                    <a:pt x="40" y="555"/>
                  </a:cubicBezTo>
                  <a:cubicBezTo>
                    <a:pt x="13" y="555"/>
                    <a:pt x="0" y="542"/>
                    <a:pt x="0" y="517"/>
                  </a:cubicBezTo>
                  <a:cubicBezTo>
                    <a:pt x="0" y="494"/>
                    <a:pt x="10" y="477"/>
                    <a:pt x="23" y="455"/>
                  </a:cubicBezTo>
                  <a:cubicBezTo>
                    <a:pt x="255" y="83"/>
                    <a:pt x="255" y="83"/>
                    <a:pt x="255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16" y="83"/>
                    <a:pt x="4" y="69"/>
                    <a:pt x="4" y="41"/>
                  </a:cubicBezTo>
                  <a:cubicBezTo>
                    <a:pt x="4" y="13"/>
                    <a:pt x="16" y="0"/>
                    <a:pt x="39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9" y="0"/>
                    <a:pt x="362" y="13"/>
                    <a:pt x="362" y="38"/>
                  </a:cubicBezTo>
                  <a:cubicBezTo>
                    <a:pt x="362" y="61"/>
                    <a:pt x="352" y="78"/>
                    <a:pt x="339" y="100"/>
                  </a:cubicBezTo>
                  <a:cubicBezTo>
                    <a:pt x="106" y="472"/>
                    <a:pt x="106" y="472"/>
                    <a:pt x="106" y="472"/>
                  </a:cubicBezTo>
                  <a:lnTo>
                    <a:pt x="333" y="4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8F4B680-F7BC-46E0-92C9-B14C90EEB4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4786" y="168276"/>
              <a:ext cx="109538" cy="180975"/>
            </a:xfrm>
            <a:custGeom>
              <a:avLst/>
              <a:gdLst>
                <a:gd name="T0" fmla="*/ 8 w 345"/>
                <a:gd name="T1" fmla="*/ 154 h 574"/>
                <a:gd name="T2" fmla="*/ 181 w 345"/>
                <a:gd name="T3" fmla="*/ 0 h 574"/>
                <a:gd name="T4" fmla="*/ 306 w 345"/>
                <a:gd name="T5" fmla="*/ 37 h 574"/>
                <a:gd name="T6" fmla="*/ 334 w 345"/>
                <a:gd name="T7" fmla="*/ 76 h 574"/>
                <a:gd name="T8" fmla="*/ 298 w 345"/>
                <a:gd name="T9" fmla="*/ 123 h 574"/>
                <a:gd name="T10" fmla="*/ 266 w 345"/>
                <a:gd name="T11" fmla="*/ 109 h 574"/>
                <a:gd name="T12" fmla="*/ 181 w 345"/>
                <a:gd name="T13" fmla="*/ 81 h 574"/>
                <a:gd name="T14" fmla="*/ 95 w 345"/>
                <a:gd name="T15" fmla="*/ 149 h 574"/>
                <a:gd name="T16" fmla="*/ 345 w 345"/>
                <a:gd name="T17" fmla="*/ 411 h 574"/>
                <a:gd name="T18" fmla="*/ 165 w 345"/>
                <a:gd name="T19" fmla="*/ 574 h 574"/>
                <a:gd name="T20" fmla="*/ 29 w 345"/>
                <a:gd name="T21" fmla="*/ 532 h 574"/>
                <a:gd name="T22" fmla="*/ 0 w 345"/>
                <a:gd name="T23" fmla="*/ 489 h 574"/>
                <a:gd name="T24" fmla="*/ 39 w 345"/>
                <a:gd name="T25" fmla="*/ 442 h 574"/>
                <a:gd name="T26" fmla="*/ 72 w 345"/>
                <a:gd name="T27" fmla="*/ 459 h 574"/>
                <a:gd name="T28" fmla="*/ 165 w 345"/>
                <a:gd name="T29" fmla="*/ 493 h 574"/>
                <a:gd name="T30" fmla="*/ 259 w 345"/>
                <a:gd name="T31" fmla="*/ 416 h 574"/>
                <a:gd name="T32" fmla="*/ 8 w 345"/>
                <a:gd name="T33" fmla="*/ 15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574">
                  <a:moveTo>
                    <a:pt x="8" y="154"/>
                  </a:moveTo>
                  <a:cubicBezTo>
                    <a:pt x="8" y="61"/>
                    <a:pt x="78" y="0"/>
                    <a:pt x="181" y="0"/>
                  </a:cubicBezTo>
                  <a:cubicBezTo>
                    <a:pt x="222" y="0"/>
                    <a:pt x="266" y="9"/>
                    <a:pt x="306" y="37"/>
                  </a:cubicBezTo>
                  <a:cubicBezTo>
                    <a:pt x="326" y="50"/>
                    <a:pt x="334" y="61"/>
                    <a:pt x="334" y="76"/>
                  </a:cubicBezTo>
                  <a:cubicBezTo>
                    <a:pt x="334" y="97"/>
                    <a:pt x="318" y="123"/>
                    <a:pt x="298" y="123"/>
                  </a:cubicBezTo>
                  <a:cubicBezTo>
                    <a:pt x="290" y="123"/>
                    <a:pt x="282" y="118"/>
                    <a:pt x="266" y="109"/>
                  </a:cubicBezTo>
                  <a:cubicBezTo>
                    <a:pt x="238" y="92"/>
                    <a:pt x="212" y="81"/>
                    <a:pt x="181" y="81"/>
                  </a:cubicBezTo>
                  <a:cubicBezTo>
                    <a:pt x="126" y="81"/>
                    <a:pt x="95" y="110"/>
                    <a:pt x="95" y="149"/>
                  </a:cubicBezTo>
                  <a:cubicBezTo>
                    <a:pt x="95" y="251"/>
                    <a:pt x="345" y="229"/>
                    <a:pt x="345" y="411"/>
                  </a:cubicBezTo>
                  <a:cubicBezTo>
                    <a:pt x="345" y="514"/>
                    <a:pt x="267" y="574"/>
                    <a:pt x="165" y="574"/>
                  </a:cubicBezTo>
                  <a:cubicBezTo>
                    <a:pt x="110" y="574"/>
                    <a:pt x="60" y="556"/>
                    <a:pt x="29" y="532"/>
                  </a:cubicBezTo>
                  <a:cubicBezTo>
                    <a:pt x="11" y="517"/>
                    <a:pt x="0" y="504"/>
                    <a:pt x="0" y="489"/>
                  </a:cubicBezTo>
                  <a:cubicBezTo>
                    <a:pt x="0" y="467"/>
                    <a:pt x="19" y="442"/>
                    <a:pt x="39" y="442"/>
                  </a:cubicBezTo>
                  <a:cubicBezTo>
                    <a:pt x="48" y="442"/>
                    <a:pt x="56" y="448"/>
                    <a:pt x="72" y="459"/>
                  </a:cubicBezTo>
                  <a:cubicBezTo>
                    <a:pt x="99" y="478"/>
                    <a:pt x="127" y="493"/>
                    <a:pt x="165" y="493"/>
                  </a:cubicBezTo>
                  <a:cubicBezTo>
                    <a:pt x="220" y="493"/>
                    <a:pt x="259" y="463"/>
                    <a:pt x="259" y="416"/>
                  </a:cubicBezTo>
                  <a:cubicBezTo>
                    <a:pt x="259" y="302"/>
                    <a:pt x="8" y="327"/>
                    <a:pt x="8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DA7BC24-655C-436F-AA14-8211B37095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07823" y="166688"/>
              <a:ext cx="158750" cy="182563"/>
            </a:xfrm>
            <a:custGeom>
              <a:avLst/>
              <a:gdLst>
                <a:gd name="T0" fmla="*/ 252 w 504"/>
                <a:gd name="T1" fmla="*/ 495 h 576"/>
                <a:gd name="T2" fmla="*/ 414 w 504"/>
                <a:gd name="T3" fmla="*/ 288 h 576"/>
                <a:gd name="T4" fmla="*/ 252 w 504"/>
                <a:gd name="T5" fmla="*/ 81 h 576"/>
                <a:gd name="T6" fmla="*/ 90 w 504"/>
                <a:gd name="T7" fmla="*/ 288 h 576"/>
                <a:gd name="T8" fmla="*/ 252 w 504"/>
                <a:gd name="T9" fmla="*/ 495 h 576"/>
                <a:gd name="T10" fmla="*/ 252 w 504"/>
                <a:gd name="T11" fmla="*/ 0 h 576"/>
                <a:gd name="T12" fmla="*/ 504 w 504"/>
                <a:gd name="T13" fmla="*/ 288 h 576"/>
                <a:gd name="T14" fmla="*/ 252 w 504"/>
                <a:gd name="T15" fmla="*/ 576 h 576"/>
                <a:gd name="T16" fmla="*/ 0 w 504"/>
                <a:gd name="T17" fmla="*/ 288 h 576"/>
                <a:gd name="T18" fmla="*/ 252 w 504"/>
                <a:gd name="T1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4" h="576">
                  <a:moveTo>
                    <a:pt x="252" y="495"/>
                  </a:moveTo>
                  <a:cubicBezTo>
                    <a:pt x="349" y="495"/>
                    <a:pt x="414" y="416"/>
                    <a:pt x="414" y="288"/>
                  </a:cubicBezTo>
                  <a:cubicBezTo>
                    <a:pt x="414" y="160"/>
                    <a:pt x="349" y="81"/>
                    <a:pt x="252" y="81"/>
                  </a:cubicBezTo>
                  <a:cubicBezTo>
                    <a:pt x="155" y="81"/>
                    <a:pt x="90" y="160"/>
                    <a:pt x="90" y="288"/>
                  </a:cubicBezTo>
                  <a:cubicBezTo>
                    <a:pt x="90" y="416"/>
                    <a:pt x="155" y="495"/>
                    <a:pt x="252" y="495"/>
                  </a:cubicBezTo>
                  <a:moveTo>
                    <a:pt x="252" y="0"/>
                  </a:moveTo>
                  <a:cubicBezTo>
                    <a:pt x="404" y="0"/>
                    <a:pt x="504" y="112"/>
                    <a:pt x="504" y="288"/>
                  </a:cubicBezTo>
                  <a:cubicBezTo>
                    <a:pt x="504" y="464"/>
                    <a:pt x="404" y="576"/>
                    <a:pt x="252" y="576"/>
                  </a:cubicBezTo>
                  <a:cubicBezTo>
                    <a:pt x="100" y="576"/>
                    <a:pt x="0" y="464"/>
                    <a:pt x="0" y="288"/>
                  </a:cubicBezTo>
                  <a:cubicBezTo>
                    <a:pt x="0" y="112"/>
                    <a:pt x="100" y="0"/>
                    <a:pt x="2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6355F51-DE84-4C18-A470-9A85904416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0073" y="168276"/>
              <a:ext cx="136525" cy="180975"/>
            </a:xfrm>
            <a:custGeom>
              <a:avLst/>
              <a:gdLst>
                <a:gd name="T0" fmla="*/ 270 w 431"/>
                <a:gd name="T1" fmla="*/ 359 h 571"/>
                <a:gd name="T2" fmla="*/ 235 w 431"/>
                <a:gd name="T3" fmla="*/ 317 h 571"/>
                <a:gd name="T4" fmla="*/ 270 w 431"/>
                <a:gd name="T5" fmla="*/ 276 h 571"/>
                <a:gd name="T6" fmla="*/ 387 w 431"/>
                <a:gd name="T7" fmla="*/ 276 h 571"/>
                <a:gd name="T8" fmla="*/ 431 w 431"/>
                <a:gd name="T9" fmla="*/ 323 h 571"/>
                <a:gd name="T10" fmla="*/ 431 w 431"/>
                <a:gd name="T11" fmla="*/ 487 h 571"/>
                <a:gd name="T12" fmla="*/ 391 w 431"/>
                <a:gd name="T13" fmla="*/ 546 h 571"/>
                <a:gd name="T14" fmla="*/ 259 w 431"/>
                <a:gd name="T15" fmla="*/ 571 h 571"/>
                <a:gd name="T16" fmla="*/ 0 w 431"/>
                <a:gd name="T17" fmla="*/ 286 h 571"/>
                <a:gd name="T18" fmla="*/ 256 w 431"/>
                <a:gd name="T19" fmla="*/ 0 h 571"/>
                <a:gd name="T20" fmla="*/ 389 w 431"/>
                <a:gd name="T21" fmla="*/ 36 h 571"/>
                <a:gd name="T22" fmla="*/ 427 w 431"/>
                <a:gd name="T23" fmla="*/ 83 h 571"/>
                <a:gd name="T24" fmla="*/ 388 w 431"/>
                <a:gd name="T25" fmla="*/ 128 h 571"/>
                <a:gd name="T26" fmla="*/ 350 w 431"/>
                <a:gd name="T27" fmla="*/ 108 h 571"/>
                <a:gd name="T28" fmla="*/ 256 w 431"/>
                <a:gd name="T29" fmla="*/ 82 h 571"/>
                <a:gd name="T30" fmla="*/ 90 w 431"/>
                <a:gd name="T31" fmla="*/ 283 h 571"/>
                <a:gd name="T32" fmla="*/ 262 w 431"/>
                <a:gd name="T33" fmla="*/ 490 h 571"/>
                <a:gd name="T34" fmla="*/ 345 w 431"/>
                <a:gd name="T35" fmla="*/ 475 h 571"/>
                <a:gd name="T36" fmla="*/ 345 w 431"/>
                <a:gd name="T37" fmla="*/ 359 h 571"/>
                <a:gd name="T38" fmla="*/ 270 w 431"/>
                <a:gd name="T39" fmla="*/ 35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1" h="571">
                  <a:moveTo>
                    <a:pt x="270" y="359"/>
                  </a:moveTo>
                  <a:cubicBezTo>
                    <a:pt x="247" y="359"/>
                    <a:pt x="235" y="346"/>
                    <a:pt x="235" y="317"/>
                  </a:cubicBezTo>
                  <a:cubicBezTo>
                    <a:pt x="235" y="289"/>
                    <a:pt x="247" y="276"/>
                    <a:pt x="270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418" y="276"/>
                    <a:pt x="431" y="290"/>
                    <a:pt x="431" y="323"/>
                  </a:cubicBezTo>
                  <a:cubicBezTo>
                    <a:pt x="431" y="487"/>
                    <a:pt x="431" y="487"/>
                    <a:pt x="431" y="487"/>
                  </a:cubicBezTo>
                  <a:cubicBezTo>
                    <a:pt x="431" y="516"/>
                    <a:pt x="423" y="531"/>
                    <a:pt x="391" y="546"/>
                  </a:cubicBezTo>
                  <a:cubicBezTo>
                    <a:pt x="360" y="560"/>
                    <a:pt x="309" y="571"/>
                    <a:pt x="259" y="571"/>
                  </a:cubicBezTo>
                  <a:cubicBezTo>
                    <a:pt x="109" y="571"/>
                    <a:pt x="0" y="470"/>
                    <a:pt x="0" y="286"/>
                  </a:cubicBezTo>
                  <a:cubicBezTo>
                    <a:pt x="0" y="103"/>
                    <a:pt x="108" y="0"/>
                    <a:pt x="256" y="0"/>
                  </a:cubicBezTo>
                  <a:cubicBezTo>
                    <a:pt x="306" y="0"/>
                    <a:pt x="352" y="12"/>
                    <a:pt x="389" y="36"/>
                  </a:cubicBezTo>
                  <a:cubicBezTo>
                    <a:pt x="415" y="53"/>
                    <a:pt x="427" y="67"/>
                    <a:pt x="427" y="83"/>
                  </a:cubicBezTo>
                  <a:cubicBezTo>
                    <a:pt x="427" y="103"/>
                    <a:pt x="408" y="128"/>
                    <a:pt x="388" y="128"/>
                  </a:cubicBezTo>
                  <a:cubicBezTo>
                    <a:pt x="377" y="128"/>
                    <a:pt x="368" y="119"/>
                    <a:pt x="350" y="108"/>
                  </a:cubicBezTo>
                  <a:cubicBezTo>
                    <a:pt x="324" y="92"/>
                    <a:pt x="292" y="82"/>
                    <a:pt x="256" y="82"/>
                  </a:cubicBezTo>
                  <a:cubicBezTo>
                    <a:pt x="156" y="82"/>
                    <a:pt x="90" y="154"/>
                    <a:pt x="90" y="283"/>
                  </a:cubicBezTo>
                  <a:cubicBezTo>
                    <a:pt x="90" y="416"/>
                    <a:pt x="160" y="490"/>
                    <a:pt x="262" y="490"/>
                  </a:cubicBezTo>
                  <a:cubicBezTo>
                    <a:pt x="293" y="490"/>
                    <a:pt x="324" y="483"/>
                    <a:pt x="345" y="475"/>
                  </a:cubicBezTo>
                  <a:cubicBezTo>
                    <a:pt x="345" y="359"/>
                    <a:pt x="345" y="359"/>
                    <a:pt x="345" y="359"/>
                  </a:cubicBezTo>
                  <a:lnTo>
                    <a:pt x="27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9DFA268-A142-4C73-A881-4C5BCECA1A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6298" y="171451"/>
              <a:ext cx="146050" cy="177800"/>
            </a:xfrm>
            <a:custGeom>
              <a:avLst/>
              <a:gdLst>
                <a:gd name="T0" fmla="*/ 453 w 460"/>
                <a:gd name="T1" fmla="*/ 506 h 564"/>
                <a:gd name="T2" fmla="*/ 292 w 460"/>
                <a:gd name="T3" fmla="*/ 49 h 564"/>
                <a:gd name="T4" fmla="*/ 231 w 460"/>
                <a:gd name="T5" fmla="*/ 0 h 564"/>
                <a:gd name="T6" fmla="*/ 170 w 460"/>
                <a:gd name="T7" fmla="*/ 49 h 564"/>
                <a:gd name="T8" fmla="*/ 7 w 460"/>
                <a:gd name="T9" fmla="*/ 506 h 564"/>
                <a:gd name="T10" fmla="*/ 0 w 460"/>
                <a:gd name="T11" fmla="*/ 538 h 564"/>
                <a:gd name="T12" fmla="*/ 40 w 460"/>
                <a:gd name="T13" fmla="*/ 564 h 564"/>
                <a:gd name="T14" fmla="*/ 88 w 460"/>
                <a:gd name="T15" fmla="*/ 531 h 564"/>
                <a:gd name="T16" fmla="*/ 229 w 460"/>
                <a:gd name="T17" fmla="*/ 116 h 564"/>
                <a:gd name="T18" fmla="*/ 368 w 460"/>
                <a:gd name="T19" fmla="*/ 531 h 564"/>
                <a:gd name="T20" fmla="*/ 418 w 460"/>
                <a:gd name="T21" fmla="*/ 564 h 564"/>
                <a:gd name="T22" fmla="*/ 460 w 460"/>
                <a:gd name="T23" fmla="*/ 538 h 564"/>
                <a:gd name="T24" fmla="*/ 453 w 460"/>
                <a:gd name="T25" fmla="*/ 50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" h="564">
                  <a:moveTo>
                    <a:pt x="453" y="506"/>
                  </a:moveTo>
                  <a:cubicBezTo>
                    <a:pt x="292" y="49"/>
                    <a:pt x="292" y="49"/>
                    <a:pt x="292" y="49"/>
                  </a:cubicBezTo>
                  <a:cubicBezTo>
                    <a:pt x="280" y="12"/>
                    <a:pt x="267" y="0"/>
                    <a:pt x="231" y="0"/>
                  </a:cubicBezTo>
                  <a:cubicBezTo>
                    <a:pt x="195" y="0"/>
                    <a:pt x="183" y="12"/>
                    <a:pt x="170" y="49"/>
                  </a:cubicBezTo>
                  <a:cubicBezTo>
                    <a:pt x="7" y="506"/>
                    <a:pt x="7" y="506"/>
                    <a:pt x="7" y="506"/>
                  </a:cubicBezTo>
                  <a:cubicBezTo>
                    <a:pt x="4" y="515"/>
                    <a:pt x="0" y="528"/>
                    <a:pt x="0" y="538"/>
                  </a:cubicBezTo>
                  <a:cubicBezTo>
                    <a:pt x="0" y="553"/>
                    <a:pt x="10" y="564"/>
                    <a:pt x="40" y="564"/>
                  </a:cubicBezTo>
                  <a:cubicBezTo>
                    <a:pt x="70" y="564"/>
                    <a:pt x="81" y="553"/>
                    <a:pt x="88" y="531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368" y="531"/>
                    <a:pt x="368" y="531"/>
                    <a:pt x="368" y="531"/>
                  </a:cubicBezTo>
                  <a:cubicBezTo>
                    <a:pt x="375" y="552"/>
                    <a:pt x="385" y="564"/>
                    <a:pt x="418" y="564"/>
                  </a:cubicBezTo>
                  <a:cubicBezTo>
                    <a:pt x="450" y="564"/>
                    <a:pt x="460" y="553"/>
                    <a:pt x="460" y="538"/>
                  </a:cubicBezTo>
                  <a:cubicBezTo>
                    <a:pt x="460" y="528"/>
                    <a:pt x="456" y="515"/>
                    <a:pt x="453" y="5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EE40D-46EE-46C5-B16F-212F3C22273B}"/>
              </a:ext>
            </a:extLst>
          </p:cNvPr>
          <p:cNvSpPr/>
          <p:nvPr userDrawn="1"/>
        </p:nvSpPr>
        <p:spPr>
          <a:xfrm>
            <a:off x="408482" y="771664"/>
            <a:ext cx="8316000" cy="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3598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4F5A6E-6889-4DD3-95D0-2217BC45EE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40800" y="1255116"/>
            <a:ext cx="4903200" cy="4792882"/>
          </a:xfrm>
          <a:solidFill>
            <a:schemeClr val="bg1">
              <a:lumMod val="65000"/>
            </a:schemeClr>
          </a:solidFill>
        </p:spPr>
        <p:txBody>
          <a:bodyPr lIns="360000" tIns="360000" rIns="360000" bIns="360000" anchor="t" anchorCtr="0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if the icon is hidden behind title text, drag and drop the image form File Explorer, or click on the placeholder and select ‘Insert &gt; Picture’</a:t>
            </a:r>
            <a:endParaRPr lang="en-A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3378D06-706B-400B-9672-207AFB6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A9D2E38-B639-4E0B-9BDC-77CE83C33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79" y="1371602"/>
            <a:ext cx="3590240" cy="3451182"/>
          </a:xfrm>
          <a:noFill/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2pPr>
            <a:lvl3pPr marL="0" indent="0">
              <a:buNone/>
              <a:defRPr sz="2200">
                <a:latin typeface="Nunito" panose="00000800000000000000" pitchFamily="2" charset="0"/>
              </a:defRPr>
            </a:lvl3pPr>
            <a:lvl4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4pPr>
            <a:lvl5pPr>
              <a:lnSpc>
                <a:spcPct val="85000"/>
              </a:lnSpc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5pPr>
            <a:lvl6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6pPr>
            <a:lvl7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7pPr>
            <a:lvl8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8pPr>
            <a:lvl9pPr>
              <a:lnSpc>
                <a:spcPct val="85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Nunito" panose="00000800000000000000" pitchFamily="2" charset="0"/>
              </a:defRPr>
            </a:lvl9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322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777" y="841418"/>
            <a:ext cx="8388482" cy="91853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777" y="1872051"/>
            <a:ext cx="8397042" cy="404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8314" y="6175377"/>
            <a:ext cx="2495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778" y="363109"/>
            <a:ext cx="4481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AU"/>
              <a:t>Presentation Title. To update on all slides, select 'Insert &gt; Header &amp; Footer'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000" y="6175377"/>
            <a:ext cx="47881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1">
                <a:solidFill>
                  <a:schemeClr val="tx1"/>
                </a:solidFill>
              </a:defRPr>
            </a:lvl1pPr>
          </a:lstStyle>
          <a:p>
            <a:fld id="{F5AEA0E0-5CC6-4BD0-905C-A0021E419432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911AE2-55C6-4997-A9F2-05809000C621}"/>
              </a:ext>
            </a:extLst>
          </p:cNvPr>
          <p:cNvGrpSpPr/>
          <p:nvPr/>
        </p:nvGrpSpPr>
        <p:grpSpPr>
          <a:xfrm>
            <a:off x="7717389" y="424976"/>
            <a:ext cx="996871" cy="161012"/>
            <a:chOff x="7036298" y="166688"/>
            <a:chExt cx="1130300" cy="182563"/>
          </a:xfrm>
          <a:solidFill>
            <a:schemeClr val="tx1"/>
          </a:solidFill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5820A2A2-E309-49DE-B5A6-D35F696932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55373" y="171451"/>
              <a:ext cx="136525" cy="177800"/>
            </a:xfrm>
            <a:custGeom>
              <a:avLst/>
              <a:gdLst>
                <a:gd name="T0" fmla="*/ 83 w 430"/>
                <a:gd name="T1" fmla="*/ 527 h 564"/>
                <a:gd name="T2" fmla="*/ 42 w 430"/>
                <a:gd name="T3" fmla="*/ 564 h 564"/>
                <a:gd name="T4" fmla="*/ 0 w 430"/>
                <a:gd name="T5" fmla="*/ 527 h 564"/>
                <a:gd name="T6" fmla="*/ 0 w 430"/>
                <a:gd name="T7" fmla="*/ 51 h 564"/>
                <a:gd name="T8" fmla="*/ 57 w 430"/>
                <a:gd name="T9" fmla="*/ 0 h 564"/>
                <a:gd name="T10" fmla="*/ 132 w 430"/>
                <a:gd name="T11" fmla="*/ 46 h 564"/>
                <a:gd name="T12" fmla="*/ 346 w 430"/>
                <a:gd name="T13" fmla="*/ 429 h 564"/>
                <a:gd name="T14" fmla="*/ 346 w 430"/>
                <a:gd name="T15" fmla="*/ 38 h 564"/>
                <a:gd name="T16" fmla="*/ 389 w 430"/>
                <a:gd name="T17" fmla="*/ 0 h 564"/>
                <a:gd name="T18" fmla="*/ 430 w 430"/>
                <a:gd name="T19" fmla="*/ 38 h 564"/>
                <a:gd name="T20" fmla="*/ 430 w 430"/>
                <a:gd name="T21" fmla="*/ 514 h 564"/>
                <a:gd name="T22" fmla="*/ 378 w 430"/>
                <a:gd name="T23" fmla="*/ 564 h 564"/>
                <a:gd name="T24" fmla="*/ 308 w 430"/>
                <a:gd name="T25" fmla="*/ 517 h 564"/>
                <a:gd name="T26" fmla="*/ 83 w 430"/>
                <a:gd name="T27" fmla="*/ 126 h 564"/>
                <a:gd name="T28" fmla="*/ 83 w 430"/>
                <a:gd name="T29" fmla="*/ 527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0" h="564">
                  <a:moveTo>
                    <a:pt x="83" y="527"/>
                  </a:moveTo>
                  <a:cubicBezTo>
                    <a:pt x="83" y="551"/>
                    <a:pt x="70" y="564"/>
                    <a:pt x="42" y="564"/>
                  </a:cubicBezTo>
                  <a:cubicBezTo>
                    <a:pt x="14" y="564"/>
                    <a:pt x="0" y="551"/>
                    <a:pt x="0" y="52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7"/>
                    <a:pt x="20" y="0"/>
                    <a:pt x="57" y="0"/>
                  </a:cubicBezTo>
                  <a:cubicBezTo>
                    <a:pt x="99" y="0"/>
                    <a:pt x="118" y="20"/>
                    <a:pt x="132" y="46"/>
                  </a:cubicBezTo>
                  <a:cubicBezTo>
                    <a:pt x="346" y="429"/>
                    <a:pt x="346" y="429"/>
                    <a:pt x="346" y="429"/>
                  </a:cubicBezTo>
                  <a:cubicBezTo>
                    <a:pt x="346" y="38"/>
                    <a:pt x="346" y="38"/>
                    <a:pt x="346" y="38"/>
                  </a:cubicBezTo>
                  <a:cubicBezTo>
                    <a:pt x="346" y="13"/>
                    <a:pt x="361" y="0"/>
                    <a:pt x="389" y="0"/>
                  </a:cubicBezTo>
                  <a:cubicBezTo>
                    <a:pt x="417" y="0"/>
                    <a:pt x="430" y="13"/>
                    <a:pt x="430" y="38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30" y="548"/>
                    <a:pt x="412" y="564"/>
                    <a:pt x="378" y="564"/>
                  </a:cubicBezTo>
                  <a:cubicBezTo>
                    <a:pt x="342" y="564"/>
                    <a:pt x="323" y="546"/>
                    <a:pt x="308" y="517"/>
                  </a:cubicBezTo>
                  <a:cubicBezTo>
                    <a:pt x="83" y="126"/>
                    <a:pt x="83" y="126"/>
                    <a:pt x="83" y="126"/>
                  </a:cubicBezTo>
                  <a:lnTo>
                    <a:pt x="83" y="5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80EC85A7-6C54-475D-977A-89D1713B59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5398" y="173038"/>
              <a:ext cx="117475" cy="176213"/>
            </a:xfrm>
            <a:custGeom>
              <a:avLst/>
              <a:gdLst>
                <a:gd name="T0" fmla="*/ 333 w 368"/>
                <a:gd name="T1" fmla="*/ 472 h 555"/>
                <a:gd name="T2" fmla="*/ 368 w 368"/>
                <a:gd name="T3" fmla="*/ 513 h 555"/>
                <a:gd name="T4" fmla="*/ 333 w 368"/>
                <a:gd name="T5" fmla="*/ 555 h 555"/>
                <a:gd name="T6" fmla="*/ 40 w 368"/>
                <a:gd name="T7" fmla="*/ 555 h 555"/>
                <a:gd name="T8" fmla="*/ 0 w 368"/>
                <a:gd name="T9" fmla="*/ 517 h 555"/>
                <a:gd name="T10" fmla="*/ 23 w 368"/>
                <a:gd name="T11" fmla="*/ 455 h 555"/>
                <a:gd name="T12" fmla="*/ 255 w 368"/>
                <a:gd name="T13" fmla="*/ 83 h 555"/>
                <a:gd name="T14" fmla="*/ 39 w 368"/>
                <a:gd name="T15" fmla="*/ 83 h 555"/>
                <a:gd name="T16" fmla="*/ 4 w 368"/>
                <a:gd name="T17" fmla="*/ 41 h 555"/>
                <a:gd name="T18" fmla="*/ 39 w 368"/>
                <a:gd name="T19" fmla="*/ 0 h 555"/>
                <a:gd name="T20" fmla="*/ 322 w 368"/>
                <a:gd name="T21" fmla="*/ 0 h 555"/>
                <a:gd name="T22" fmla="*/ 362 w 368"/>
                <a:gd name="T23" fmla="*/ 38 h 555"/>
                <a:gd name="T24" fmla="*/ 339 w 368"/>
                <a:gd name="T25" fmla="*/ 100 h 555"/>
                <a:gd name="T26" fmla="*/ 106 w 368"/>
                <a:gd name="T27" fmla="*/ 472 h 555"/>
                <a:gd name="T28" fmla="*/ 333 w 368"/>
                <a:gd name="T29" fmla="*/ 472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8" h="555">
                  <a:moveTo>
                    <a:pt x="333" y="472"/>
                  </a:moveTo>
                  <a:cubicBezTo>
                    <a:pt x="356" y="472"/>
                    <a:pt x="368" y="486"/>
                    <a:pt x="368" y="513"/>
                  </a:cubicBezTo>
                  <a:cubicBezTo>
                    <a:pt x="368" y="542"/>
                    <a:pt x="356" y="555"/>
                    <a:pt x="333" y="555"/>
                  </a:cubicBezTo>
                  <a:cubicBezTo>
                    <a:pt x="40" y="555"/>
                    <a:pt x="40" y="555"/>
                    <a:pt x="40" y="555"/>
                  </a:cubicBezTo>
                  <a:cubicBezTo>
                    <a:pt x="13" y="555"/>
                    <a:pt x="0" y="542"/>
                    <a:pt x="0" y="517"/>
                  </a:cubicBezTo>
                  <a:cubicBezTo>
                    <a:pt x="0" y="494"/>
                    <a:pt x="10" y="477"/>
                    <a:pt x="23" y="455"/>
                  </a:cubicBezTo>
                  <a:cubicBezTo>
                    <a:pt x="255" y="83"/>
                    <a:pt x="255" y="83"/>
                    <a:pt x="255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16" y="83"/>
                    <a:pt x="4" y="69"/>
                    <a:pt x="4" y="41"/>
                  </a:cubicBezTo>
                  <a:cubicBezTo>
                    <a:pt x="4" y="13"/>
                    <a:pt x="16" y="0"/>
                    <a:pt x="39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49" y="0"/>
                    <a:pt x="362" y="13"/>
                    <a:pt x="362" y="38"/>
                  </a:cubicBezTo>
                  <a:cubicBezTo>
                    <a:pt x="362" y="61"/>
                    <a:pt x="352" y="78"/>
                    <a:pt x="339" y="100"/>
                  </a:cubicBezTo>
                  <a:cubicBezTo>
                    <a:pt x="106" y="472"/>
                    <a:pt x="106" y="472"/>
                    <a:pt x="106" y="472"/>
                  </a:cubicBezTo>
                  <a:lnTo>
                    <a:pt x="333" y="4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30D4DDA-BC32-4D8D-97B4-A79C834412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634786" y="168276"/>
              <a:ext cx="109538" cy="180975"/>
            </a:xfrm>
            <a:custGeom>
              <a:avLst/>
              <a:gdLst>
                <a:gd name="T0" fmla="*/ 8 w 345"/>
                <a:gd name="T1" fmla="*/ 154 h 574"/>
                <a:gd name="T2" fmla="*/ 181 w 345"/>
                <a:gd name="T3" fmla="*/ 0 h 574"/>
                <a:gd name="T4" fmla="*/ 306 w 345"/>
                <a:gd name="T5" fmla="*/ 37 h 574"/>
                <a:gd name="T6" fmla="*/ 334 w 345"/>
                <a:gd name="T7" fmla="*/ 76 h 574"/>
                <a:gd name="T8" fmla="*/ 298 w 345"/>
                <a:gd name="T9" fmla="*/ 123 h 574"/>
                <a:gd name="T10" fmla="*/ 266 w 345"/>
                <a:gd name="T11" fmla="*/ 109 h 574"/>
                <a:gd name="T12" fmla="*/ 181 w 345"/>
                <a:gd name="T13" fmla="*/ 81 h 574"/>
                <a:gd name="T14" fmla="*/ 95 w 345"/>
                <a:gd name="T15" fmla="*/ 149 h 574"/>
                <a:gd name="T16" fmla="*/ 345 w 345"/>
                <a:gd name="T17" fmla="*/ 411 h 574"/>
                <a:gd name="T18" fmla="*/ 165 w 345"/>
                <a:gd name="T19" fmla="*/ 574 h 574"/>
                <a:gd name="T20" fmla="*/ 29 w 345"/>
                <a:gd name="T21" fmla="*/ 532 h 574"/>
                <a:gd name="T22" fmla="*/ 0 w 345"/>
                <a:gd name="T23" fmla="*/ 489 h 574"/>
                <a:gd name="T24" fmla="*/ 39 w 345"/>
                <a:gd name="T25" fmla="*/ 442 h 574"/>
                <a:gd name="T26" fmla="*/ 72 w 345"/>
                <a:gd name="T27" fmla="*/ 459 h 574"/>
                <a:gd name="T28" fmla="*/ 165 w 345"/>
                <a:gd name="T29" fmla="*/ 493 h 574"/>
                <a:gd name="T30" fmla="*/ 259 w 345"/>
                <a:gd name="T31" fmla="*/ 416 h 574"/>
                <a:gd name="T32" fmla="*/ 8 w 345"/>
                <a:gd name="T33" fmla="*/ 154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5" h="574">
                  <a:moveTo>
                    <a:pt x="8" y="154"/>
                  </a:moveTo>
                  <a:cubicBezTo>
                    <a:pt x="8" y="61"/>
                    <a:pt x="78" y="0"/>
                    <a:pt x="181" y="0"/>
                  </a:cubicBezTo>
                  <a:cubicBezTo>
                    <a:pt x="222" y="0"/>
                    <a:pt x="266" y="9"/>
                    <a:pt x="306" y="37"/>
                  </a:cubicBezTo>
                  <a:cubicBezTo>
                    <a:pt x="326" y="50"/>
                    <a:pt x="334" y="61"/>
                    <a:pt x="334" y="76"/>
                  </a:cubicBezTo>
                  <a:cubicBezTo>
                    <a:pt x="334" y="97"/>
                    <a:pt x="318" y="123"/>
                    <a:pt x="298" y="123"/>
                  </a:cubicBezTo>
                  <a:cubicBezTo>
                    <a:pt x="290" y="123"/>
                    <a:pt x="282" y="118"/>
                    <a:pt x="266" y="109"/>
                  </a:cubicBezTo>
                  <a:cubicBezTo>
                    <a:pt x="238" y="92"/>
                    <a:pt x="212" y="81"/>
                    <a:pt x="181" y="81"/>
                  </a:cubicBezTo>
                  <a:cubicBezTo>
                    <a:pt x="126" y="81"/>
                    <a:pt x="95" y="110"/>
                    <a:pt x="95" y="149"/>
                  </a:cubicBezTo>
                  <a:cubicBezTo>
                    <a:pt x="95" y="251"/>
                    <a:pt x="345" y="229"/>
                    <a:pt x="345" y="411"/>
                  </a:cubicBezTo>
                  <a:cubicBezTo>
                    <a:pt x="345" y="514"/>
                    <a:pt x="267" y="574"/>
                    <a:pt x="165" y="574"/>
                  </a:cubicBezTo>
                  <a:cubicBezTo>
                    <a:pt x="110" y="574"/>
                    <a:pt x="60" y="556"/>
                    <a:pt x="29" y="532"/>
                  </a:cubicBezTo>
                  <a:cubicBezTo>
                    <a:pt x="11" y="517"/>
                    <a:pt x="0" y="504"/>
                    <a:pt x="0" y="489"/>
                  </a:cubicBezTo>
                  <a:cubicBezTo>
                    <a:pt x="0" y="467"/>
                    <a:pt x="19" y="442"/>
                    <a:pt x="39" y="442"/>
                  </a:cubicBezTo>
                  <a:cubicBezTo>
                    <a:pt x="48" y="442"/>
                    <a:pt x="56" y="448"/>
                    <a:pt x="72" y="459"/>
                  </a:cubicBezTo>
                  <a:cubicBezTo>
                    <a:pt x="99" y="478"/>
                    <a:pt x="127" y="493"/>
                    <a:pt x="165" y="493"/>
                  </a:cubicBezTo>
                  <a:cubicBezTo>
                    <a:pt x="220" y="493"/>
                    <a:pt x="259" y="463"/>
                    <a:pt x="259" y="416"/>
                  </a:cubicBezTo>
                  <a:cubicBezTo>
                    <a:pt x="259" y="302"/>
                    <a:pt x="8" y="327"/>
                    <a:pt x="8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12E9D4D-77E9-4C3B-B526-FFB425CA31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07823" y="166688"/>
              <a:ext cx="158750" cy="182563"/>
            </a:xfrm>
            <a:custGeom>
              <a:avLst/>
              <a:gdLst>
                <a:gd name="T0" fmla="*/ 252 w 504"/>
                <a:gd name="T1" fmla="*/ 495 h 576"/>
                <a:gd name="T2" fmla="*/ 414 w 504"/>
                <a:gd name="T3" fmla="*/ 288 h 576"/>
                <a:gd name="T4" fmla="*/ 252 w 504"/>
                <a:gd name="T5" fmla="*/ 81 h 576"/>
                <a:gd name="T6" fmla="*/ 90 w 504"/>
                <a:gd name="T7" fmla="*/ 288 h 576"/>
                <a:gd name="T8" fmla="*/ 252 w 504"/>
                <a:gd name="T9" fmla="*/ 495 h 576"/>
                <a:gd name="T10" fmla="*/ 252 w 504"/>
                <a:gd name="T11" fmla="*/ 0 h 576"/>
                <a:gd name="T12" fmla="*/ 504 w 504"/>
                <a:gd name="T13" fmla="*/ 288 h 576"/>
                <a:gd name="T14" fmla="*/ 252 w 504"/>
                <a:gd name="T15" fmla="*/ 576 h 576"/>
                <a:gd name="T16" fmla="*/ 0 w 504"/>
                <a:gd name="T17" fmla="*/ 288 h 576"/>
                <a:gd name="T18" fmla="*/ 252 w 504"/>
                <a:gd name="T19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4" h="576">
                  <a:moveTo>
                    <a:pt x="252" y="495"/>
                  </a:moveTo>
                  <a:cubicBezTo>
                    <a:pt x="349" y="495"/>
                    <a:pt x="414" y="416"/>
                    <a:pt x="414" y="288"/>
                  </a:cubicBezTo>
                  <a:cubicBezTo>
                    <a:pt x="414" y="160"/>
                    <a:pt x="349" y="81"/>
                    <a:pt x="252" y="81"/>
                  </a:cubicBezTo>
                  <a:cubicBezTo>
                    <a:pt x="155" y="81"/>
                    <a:pt x="90" y="160"/>
                    <a:pt x="90" y="288"/>
                  </a:cubicBezTo>
                  <a:cubicBezTo>
                    <a:pt x="90" y="416"/>
                    <a:pt x="155" y="495"/>
                    <a:pt x="252" y="495"/>
                  </a:cubicBezTo>
                  <a:moveTo>
                    <a:pt x="252" y="0"/>
                  </a:moveTo>
                  <a:cubicBezTo>
                    <a:pt x="404" y="0"/>
                    <a:pt x="504" y="112"/>
                    <a:pt x="504" y="288"/>
                  </a:cubicBezTo>
                  <a:cubicBezTo>
                    <a:pt x="504" y="464"/>
                    <a:pt x="404" y="576"/>
                    <a:pt x="252" y="576"/>
                  </a:cubicBezTo>
                  <a:cubicBezTo>
                    <a:pt x="100" y="576"/>
                    <a:pt x="0" y="464"/>
                    <a:pt x="0" y="288"/>
                  </a:cubicBezTo>
                  <a:cubicBezTo>
                    <a:pt x="0" y="112"/>
                    <a:pt x="100" y="0"/>
                    <a:pt x="2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344AD38-E0B6-4376-AD3E-7A4F23F9A1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0073" y="168276"/>
              <a:ext cx="136525" cy="180975"/>
            </a:xfrm>
            <a:custGeom>
              <a:avLst/>
              <a:gdLst>
                <a:gd name="T0" fmla="*/ 270 w 431"/>
                <a:gd name="T1" fmla="*/ 359 h 571"/>
                <a:gd name="T2" fmla="*/ 235 w 431"/>
                <a:gd name="T3" fmla="*/ 317 h 571"/>
                <a:gd name="T4" fmla="*/ 270 w 431"/>
                <a:gd name="T5" fmla="*/ 276 h 571"/>
                <a:gd name="T6" fmla="*/ 387 w 431"/>
                <a:gd name="T7" fmla="*/ 276 h 571"/>
                <a:gd name="T8" fmla="*/ 431 w 431"/>
                <a:gd name="T9" fmla="*/ 323 h 571"/>
                <a:gd name="T10" fmla="*/ 431 w 431"/>
                <a:gd name="T11" fmla="*/ 487 h 571"/>
                <a:gd name="T12" fmla="*/ 391 w 431"/>
                <a:gd name="T13" fmla="*/ 546 h 571"/>
                <a:gd name="T14" fmla="*/ 259 w 431"/>
                <a:gd name="T15" fmla="*/ 571 h 571"/>
                <a:gd name="T16" fmla="*/ 0 w 431"/>
                <a:gd name="T17" fmla="*/ 286 h 571"/>
                <a:gd name="T18" fmla="*/ 256 w 431"/>
                <a:gd name="T19" fmla="*/ 0 h 571"/>
                <a:gd name="T20" fmla="*/ 389 w 431"/>
                <a:gd name="T21" fmla="*/ 36 h 571"/>
                <a:gd name="T22" fmla="*/ 427 w 431"/>
                <a:gd name="T23" fmla="*/ 83 h 571"/>
                <a:gd name="T24" fmla="*/ 388 w 431"/>
                <a:gd name="T25" fmla="*/ 128 h 571"/>
                <a:gd name="T26" fmla="*/ 350 w 431"/>
                <a:gd name="T27" fmla="*/ 108 h 571"/>
                <a:gd name="T28" fmla="*/ 256 w 431"/>
                <a:gd name="T29" fmla="*/ 82 h 571"/>
                <a:gd name="T30" fmla="*/ 90 w 431"/>
                <a:gd name="T31" fmla="*/ 283 h 571"/>
                <a:gd name="T32" fmla="*/ 262 w 431"/>
                <a:gd name="T33" fmla="*/ 490 h 571"/>
                <a:gd name="T34" fmla="*/ 345 w 431"/>
                <a:gd name="T35" fmla="*/ 475 h 571"/>
                <a:gd name="T36" fmla="*/ 345 w 431"/>
                <a:gd name="T37" fmla="*/ 359 h 571"/>
                <a:gd name="T38" fmla="*/ 270 w 431"/>
                <a:gd name="T39" fmla="*/ 359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1" h="571">
                  <a:moveTo>
                    <a:pt x="270" y="359"/>
                  </a:moveTo>
                  <a:cubicBezTo>
                    <a:pt x="247" y="359"/>
                    <a:pt x="235" y="346"/>
                    <a:pt x="235" y="317"/>
                  </a:cubicBezTo>
                  <a:cubicBezTo>
                    <a:pt x="235" y="289"/>
                    <a:pt x="247" y="276"/>
                    <a:pt x="270" y="276"/>
                  </a:cubicBezTo>
                  <a:cubicBezTo>
                    <a:pt x="387" y="276"/>
                    <a:pt x="387" y="276"/>
                    <a:pt x="387" y="276"/>
                  </a:cubicBezTo>
                  <a:cubicBezTo>
                    <a:pt x="418" y="276"/>
                    <a:pt x="431" y="290"/>
                    <a:pt x="431" y="323"/>
                  </a:cubicBezTo>
                  <a:cubicBezTo>
                    <a:pt x="431" y="487"/>
                    <a:pt x="431" y="487"/>
                    <a:pt x="431" y="487"/>
                  </a:cubicBezTo>
                  <a:cubicBezTo>
                    <a:pt x="431" y="516"/>
                    <a:pt x="423" y="531"/>
                    <a:pt x="391" y="546"/>
                  </a:cubicBezTo>
                  <a:cubicBezTo>
                    <a:pt x="360" y="560"/>
                    <a:pt x="309" y="571"/>
                    <a:pt x="259" y="571"/>
                  </a:cubicBezTo>
                  <a:cubicBezTo>
                    <a:pt x="109" y="571"/>
                    <a:pt x="0" y="470"/>
                    <a:pt x="0" y="286"/>
                  </a:cubicBezTo>
                  <a:cubicBezTo>
                    <a:pt x="0" y="103"/>
                    <a:pt x="108" y="0"/>
                    <a:pt x="256" y="0"/>
                  </a:cubicBezTo>
                  <a:cubicBezTo>
                    <a:pt x="306" y="0"/>
                    <a:pt x="352" y="12"/>
                    <a:pt x="389" y="36"/>
                  </a:cubicBezTo>
                  <a:cubicBezTo>
                    <a:pt x="415" y="53"/>
                    <a:pt x="427" y="67"/>
                    <a:pt x="427" y="83"/>
                  </a:cubicBezTo>
                  <a:cubicBezTo>
                    <a:pt x="427" y="103"/>
                    <a:pt x="408" y="128"/>
                    <a:pt x="388" y="128"/>
                  </a:cubicBezTo>
                  <a:cubicBezTo>
                    <a:pt x="377" y="128"/>
                    <a:pt x="368" y="119"/>
                    <a:pt x="350" y="108"/>
                  </a:cubicBezTo>
                  <a:cubicBezTo>
                    <a:pt x="324" y="92"/>
                    <a:pt x="292" y="82"/>
                    <a:pt x="256" y="82"/>
                  </a:cubicBezTo>
                  <a:cubicBezTo>
                    <a:pt x="156" y="82"/>
                    <a:pt x="90" y="154"/>
                    <a:pt x="90" y="283"/>
                  </a:cubicBezTo>
                  <a:cubicBezTo>
                    <a:pt x="90" y="416"/>
                    <a:pt x="160" y="490"/>
                    <a:pt x="262" y="490"/>
                  </a:cubicBezTo>
                  <a:cubicBezTo>
                    <a:pt x="293" y="490"/>
                    <a:pt x="324" y="483"/>
                    <a:pt x="345" y="475"/>
                  </a:cubicBezTo>
                  <a:cubicBezTo>
                    <a:pt x="345" y="359"/>
                    <a:pt x="345" y="359"/>
                    <a:pt x="345" y="359"/>
                  </a:cubicBezTo>
                  <a:lnTo>
                    <a:pt x="270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2BBBA1D-5B39-41EC-8637-CBD38C628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6298" y="171451"/>
              <a:ext cx="146050" cy="177800"/>
            </a:xfrm>
            <a:custGeom>
              <a:avLst/>
              <a:gdLst>
                <a:gd name="T0" fmla="*/ 453 w 460"/>
                <a:gd name="T1" fmla="*/ 506 h 564"/>
                <a:gd name="T2" fmla="*/ 292 w 460"/>
                <a:gd name="T3" fmla="*/ 49 h 564"/>
                <a:gd name="T4" fmla="*/ 231 w 460"/>
                <a:gd name="T5" fmla="*/ 0 h 564"/>
                <a:gd name="T6" fmla="*/ 170 w 460"/>
                <a:gd name="T7" fmla="*/ 49 h 564"/>
                <a:gd name="T8" fmla="*/ 7 w 460"/>
                <a:gd name="T9" fmla="*/ 506 h 564"/>
                <a:gd name="T10" fmla="*/ 0 w 460"/>
                <a:gd name="T11" fmla="*/ 538 h 564"/>
                <a:gd name="T12" fmla="*/ 40 w 460"/>
                <a:gd name="T13" fmla="*/ 564 h 564"/>
                <a:gd name="T14" fmla="*/ 88 w 460"/>
                <a:gd name="T15" fmla="*/ 531 h 564"/>
                <a:gd name="T16" fmla="*/ 229 w 460"/>
                <a:gd name="T17" fmla="*/ 116 h 564"/>
                <a:gd name="T18" fmla="*/ 368 w 460"/>
                <a:gd name="T19" fmla="*/ 531 h 564"/>
                <a:gd name="T20" fmla="*/ 418 w 460"/>
                <a:gd name="T21" fmla="*/ 564 h 564"/>
                <a:gd name="T22" fmla="*/ 460 w 460"/>
                <a:gd name="T23" fmla="*/ 538 h 564"/>
                <a:gd name="T24" fmla="*/ 453 w 460"/>
                <a:gd name="T25" fmla="*/ 506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" h="564">
                  <a:moveTo>
                    <a:pt x="453" y="506"/>
                  </a:moveTo>
                  <a:cubicBezTo>
                    <a:pt x="292" y="49"/>
                    <a:pt x="292" y="49"/>
                    <a:pt x="292" y="49"/>
                  </a:cubicBezTo>
                  <a:cubicBezTo>
                    <a:pt x="280" y="12"/>
                    <a:pt x="267" y="0"/>
                    <a:pt x="231" y="0"/>
                  </a:cubicBezTo>
                  <a:cubicBezTo>
                    <a:pt x="195" y="0"/>
                    <a:pt x="183" y="12"/>
                    <a:pt x="170" y="49"/>
                  </a:cubicBezTo>
                  <a:cubicBezTo>
                    <a:pt x="7" y="506"/>
                    <a:pt x="7" y="506"/>
                    <a:pt x="7" y="506"/>
                  </a:cubicBezTo>
                  <a:cubicBezTo>
                    <a:pt x="4" y="515"/>
                    <a:pt x="0" y="528"/>
                    <a:pt x="0" y="538"/>
                  </a:cubicBezTo>
                  <a:cubicBezTo>
                    <a:pt x="0" y="553"/>
                    <a:pt x="10" y="564"/>
                    <a:pt x="40" y="564"/>
                  </a:cubicBezTo>
                  <a:cubicBezTo>
                    <a:pt x="70" y="564"/>
                    <a:pt x="81" y="553"/>
                    <a:pt x="88" y="531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368" y="531"/>
                    <a:pt x="368" y="531"/>
                    <a:pt x="368" y="531"/>
                  </a:cubicBezTo>
                  <a:cubicBezTo>
                    <a:pt x="375" y="552"/>
                    <a:pt x="385" y="564"/>
                    <a:pt x="418" y="564"/>
                  </a:cubicBezTo>
                  <a:cubicBezTo>
                    <a:pt x="450" y="564"/>
                    <a:pt x="460" y="553"/>
                    <a:pt x="460" y="538"/>
                  </a:cubicBezTo>
                  <a:cubicBezTo>
                    <a:pt x="460" y="528"/>
                    <a:pt x="456" y="515"/>
                    <a:pt x="453" y="5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676BB9A-AC19-42C1-A8A7-EE41E7176495}"/>
              </a:ext>
            </a:extLst>
          </p:cNvPr>
          <p:cNvSpPr txBox="1"/>
          <p:nvPr/>
        </p:nvSpPr>
        <p:spPr>
          <a:xfrm>
            <a:off x="325777" y="6357937"/>
            <a:ext cx="17989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/>
                </a:solidFill>
              </a:rPr>
              <a:t>ANZSOG.EDU.AU        @ANZSOG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597B249-8087-45A0-86FE-EAD593B060BE}"/>
              </a:ext>
            </a:extLst>
          </p:cNvPr>
          <p:cNvSpPr/>
          <p:nvPr/>
        </p:nvSpPr>
        <p:spPr>
          <a:xfrm>
            <a:off x="408482" y="771664"/>
            <a:ext cx="8316000" cy="2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6" name="Group 14">
            <a:extLst>
              <a:ext uri="{FF2B5EF4-FFF2-40B4-BE49-F238E27FC236}">
                <a16:creationId xmlns:a16="http://schemas.microsoft.com/office/drawing/2014/main" id="{E708EC11-3E07-4491-BC36-0F9FE3676B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24075" y="6384952"/>
            <a:ext cx="774700" cy="122238"/>
            <a:chOff x="1338" y="4022"/>
            <a:chExt cx="488" cy="77"/>
          </a:xfrm>
        </p:grpSpPr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F0D8501-B06E-4189-8E8A-75BDB11FF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8" y="4023"/>
              <a:ext cx="35" cy="71"/>
            </a:xfrm>
            <a:custGeom>
              <a:avLst/>
              <a:gdLst>
                <a:gd name="T0" fmla="*/ 107 w 171"/>
                <a:gd name="T1" fmla="*/ 126 h 350"/>
                <a:gd name="T2" fmla="*/ 171 w 171"/>
                <a:gd name="T3" fmla="*/ 126 h 350"/>
                <a:gd name="T4" fmla="*/ 168 w 171"/>
                <a:gd name="T5" fmla="*/ 186 h 350"/>
                <a:gd name="T6" fmla="*/ 107 w 171"/>
                <a:gd name="T7" fmla="*/ 186 h 350"/>
                <a:gd name="T8" fmla="*/ 107 w 171"/>
                <a:gd name="T9" fmla="*/ 350 h 350"/>
                <a:gd name="T10" fmla="*/ 43 w 171"/>
                <a:gd name="T11" fmla="*/ 350 h 350"/>
                <a:gd name="T12" fmla="*/ 43 w 171"/>
                <a:gd name="T13" fmla="*/ 186 h 350"/>
                <a:gd name="T14" fmla="*/ 0 w 171"/>
                <a:gd name="T15" fmla="*/ 186 h 350"/>
                <a:gd name="T16" fmla="*/ 0 w 171"/>
                <a:gd name="T17" fmla="*/ 126 h 350"/>
                <a:gd name="T18" fmla="*/ 43 w 171"/>
                <a:gd name="T19" fmla="*/ 126 h 350"/>
                <a:gd name="T20" fmla="*/ 43 w 171"/>
                <a:gd name="T21" fmla="*/ 123 h 350"/>
                <a:gd name="T22" fmla="*/ 43 w 171"/>
                <a:gd name="T23" fmla="*/ 76 h 350"/>
                <a:gd name="T24" fmla="*/ 58 w 171"/>
                <a:gd name="T25" fmla="*/ 30 h 350"/>
                <a:gd name="T26" fmla="*/ 102 w 171"/>
                <a:gd name="T27" fmla="*/ 3 h 350"/>
                <a:gd name="T28" fmla="*/ 142 w 171"/>
                <a:gd name="T29" fmla="*/ 0 h 350"/>
                <a:gd name="T30" fmla="*/ 169 w 171"/>
                <a:gd name="T31" fmla="*/ 2 h 350"/>
                <a:gd name="T32" fmla="*/ 170 w 171"/>
                <a:gd name="T33" fmla="*/ 2 h 350"/>
                <a:gd name="T34" fmla="*/ 169 w 171"/>
                <a:gd name="T35" fmla="*/ 58 h 350"/>
                <a:gd name="T36" fmla="*/ 165 w 171"/>
                <a:gd name="T37" fmla="*/ 58 h 350"/>
                <a:gd name="T38" fmla="*/ 125 w 171"/>
                <a:gd name="T39" fmla="*/ 58 h 350"/>
                <a:gd name="T40" fmla="*/ 107 w 171"/>
                <a:gd name="T41" fmla="*/ 76 h 350"/>
                <a:gd name="T42" fmla="*/ 107 w 171"/>
                <a:gd name="T43" fmla="*/ 126 h 350"/>
                <a:gd name="T44" fmla="*/ 107 w 171"/>
                <a:gd name="T45" fmla="*/ 12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1" h="350">
                  <a:moveTo>
                    <a:pt x="107" y="126"/>
                  </a:moveTo>
                  <a:cubicBezTo>
                    <a:pt x="171" y="126"/>
                    <a:pt x="171" y="126"/>
                    <a:pt x="171" y="126"/>
                  </a:cubicBezTo>
                  <a:cubicBezTo>
                    <a:pt x="170" y="146"/>
                    <a:pt x="169" y="166"/>
                    <a:pt x="168" y="186"/>
                  </a:cubicBezTo>
                  <a:cubicBezTo>
                    <a:pt x="107" y="186"/>
                    <a:pt x="107" y="186"/>
                    <a:pt x="107" y="186"/>
                  </a:cubicBezTo>
                  <a:cubicBezTo>
                    <a:pt x="107" y="350"/>
                    <a:pt x="107" y="350"/>
                    <a:pt x="107" y="350"/>
                  </a:cubicBezTo>
                  <a:cubicBezTo>
                    <a:pt x="43" y="350"/>
                    <a:pt x="43" y="350"/>
                    <a:pt x="43" y="35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07"/>
                    <a:pt x="43" y="91"/>
                    <a:pt x="43" y="76"/>
                  </a:cubicBezTo>
                  <a:cubicBezTo>
                    <a:pt x="44" y="59"/>
                    <a:pt x="48" y="43"/>
                    <a:pt x="58" y="30"/>
                  </a:cubicBezTo>
                  <a:cubicBezTo>
                    <a:pt x="69" y="15"/>
                    <a:pt x="85" y="7"/>
                    <a:pt x="102" y="3"/>
                  </a:cubicBezTo>
                  <a:cubicBezTo>
                    <a:pt x="116" y="0"/>
                    <a:pt x="129" y="0"/>
                    <a:pt x="142" y="0"/>
                  </a:cubicBezTo>
                  <a:cubicBezTo>
                    <a:pt x="151" y="1"/>
                    <a:pt x="160" y="1"/>
                    <a:pt x="169" y="2"/>
                  </a:cubicBezTo>
                  <a:cubicBezTo>
                    <a:pt x="169" y="2"/>
                    <a:pt x="170" y="2"/>
                    <a:pt x="170" y="2"/>
                  </a:cubicBezTo>
                  <a:cubicBezTo>
                    <a:pt x="170" y="21"/>
                    <a:pt x="170" y="40"/>
                    <a:pt x="169" y="58"/>
                  </a:cubicBezTo>
                  <a:cubicBezTo>
                    <a:pt x="168" y="58"/>
                    <a:pt x="166" y="58"/>
                    <a:pt x="165" y="58"/>
                  </a:cubicBezTo>
                  <a:cubicBezTo>
                    <a:pt x="152" y="58"/>
                    <a:pt x="139" y="58"/>
                    <a:pt x="125" y="58"/>
                  </a:cubicBezTo>
                  <a:cubicBezTo>
                    <a:pt x="114" y="59"/>
                    <a:pt x="108" y="65"/>
                    <a:pt x="107" y="76"/>
                  </a:cubicBezTo>
                  <a:cubicBezTo>
                    <a:pt x="107" y="93"/>
                    <a:pt x="107" y="109"/>
                    <a:pt x="107" y="126"/>
                  </a:cubicBezTo>
                  <a:cubicBezTo>
                    <a:pt x="107" y="126"/>
                    <a:pt x="107" y="126"/>
                    <a:pt x="107" y="12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911777D6-FC42-40BA-B2EF-5934D00C2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18" y="4045"/>
              <a:ext cx="49" cy="50"/>
            </a:xfrm>
            <a:custGeom>
              <a:avLst/>
              <a:gdLst>
                <a:gd name="T0" fmla="*/ 79 w 241"/>
                <a:gd name="T1" fmla="*/ 6 h 245"/>
                <a:gd name="T2" fmla="*/ 79 w 241"/>
                <a:gd name="T3" fmla="*/ 38 h 245"/>
                <a:gd name="T4" fmla="*/ 79 w 241"/>
                <a:gd name="T5" fmla="*/ 39 h 245"/>
                <a:gd name="T6" fmla="*/ 81 w 241"/>
                <a:gd name="T7" fmla="*/ 36 h 245"/>
                <a:gd name="T8" fmla="*/ 109 w 241"/>
                <a:gd name="T9" fmla="*/ 10 h 245"/>
                <a:gd name="T10" fmla="*/ 139 w 241"/>
                <a:gd name="T11" fmla="*/ 1 h 245"/>
                <a:gd name="T12" fmla="*/ 181 w 241"/>
                <a:gd name="T13" fmla="*/ 5 h 245"/>
                <a:gd name="T14" fmla="*/ 231 w 241"/>
                <a:gd name="T15" fmla="*/ 51 h 245"/>
                <a:gd name="T16" fmla="*/ 240 w 241"/>
                <a:gd name="T17" fmla="*/ 87 h 245"/>
                <a:gd name="T18" fmla="*/ 241 w 241"/>
                <a:gd name="T19" fmla="*/ 111 h 245"/>
                <a:gd name="T20" fmla="*/ 241 w 241"/>
                <a:gd name="T21" fmla="*/ 240 h 245"/>
                <a:gd name="T22" fmla="*/ 241 w 241"/>
                <a:gd name="T23" fmla="*/ 244 h 245"/>
                <a:gd name="T24" fmla="*/ 162 w 241"/>
                <a:gd name="T25" fmla="*/ 244 h 245"/>
                <a:gd name="T26" fmla="*/ 162 w 241"/>
                <a:gd name="T27" fmla="*/ 240 h 245"/>
                <a:gd name="T28" fmla="*/ 162 w 241"/>
                <a:gd name="T29" fmla="*/ 184 h 245"/>
                <a:gd name="T30" fmla="*/ 162 w 241"/>
                <a:gd name="T31" fmla="*/ 117 h 245"/>
                <a:gd name="T32" fmla="*/ 159 w 241"/>
                <a:gd name="T33" fmla="*/ 93 h 245"/>
                <a:gd name="T34" fmla="*/ 152 w 241"/>
                <a:gd name="T35" fmla="*/ 77 h 245"/>
                <a:gd name="T36" fmla="*/ 128 w 241"/>
                <a:gd name="T37" fmla="*/ 63 h 245"/>
                <a:gd name="T38" fmla="*/ 112 w 241"/>
                <a:gd name="T39" fmla="*/ 64 h 245"/>
                <a:gd name="T40" fmla="*/ 90 w 241"/>
                <a:gd name="T41" fmla="*/ 78 h 245"/>
                <a:gd name="T42" fmla="*/ 79 w 241"/>
                <a:gd name="T43" fmla="*/ 105 h 245"/>
                <a:gd name="T44" fmla="*/ 79 w 241"/>
                <a:gd name="T45" fmla="*/ 114 h 245"/>
                <a:gd name="T46" fmla="*/ 79 w 241"/>
                <a:gd name="T47" fmla="*/ 240 h 245"/>
                <a:gd name="T48" fmla="*/ 79 w 241"/>
                <a:gd name="T49" fmla="*/ 244 h 245"/>
                <a:gd name="T50" fmla="*/ 0 w 241"/>
                <a:gd name="T51" fmla="*/ 244 h 245"/>
                <a:gd name="T52" fmla="*/ 0 w 241"/>
                <a:gd name="T53" fmla="*/ 6 h 245"/>
                <a:gd name="T54" fmla="*/ 79 w 241"/>
                <a:gd name="T55" fmla="*/ 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1" h="245">
                  <a:moveTo>
                    <a:pt x="79" y="6"/>
                  </a:move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9"/>
                    <a:pt x="79" y="39"/>
                  </a:cubicBezTo>
                  <a:cubicBezTo>
                    <a:pt x="80" y="38"/>
                    <a:pt x="81" y="37"/>
                    <a:pt x="81" y="36"/>
                  </a:cubicBezTo>
                  <a:cubicBezTo>
                    <a:pt x="89" y="25"/>
                    <a:pt x="98" y="16"/>
                    <a:pt x="109" y="10"/>
                  </a:cubicBezTo>
                  <a:cubicBezTo>
                    <a:pt x="119" y="5"/>
                    <a:pt x="129" y="2"/>
                    <a:pt x="139" y="1"/>
                  </a:cubicBezTo>
                  <a:cubicBezTo>
                    <a:pt x="153" y="0"/>
                    <a:pt x="167" y="1"/>
                    <a:pt x="181" y="5"/>
                  </a:cubicBezTo>
                  <a:cubicBezTo>
                    <a:pt x="204" y="12"/>
                    <a:pt x="221" y="28"/>
                    <a:pt x="231" y="51"/>
                  </a:cubicBezTo>
                  <a:cubicBezTo>
                    <a:pt x="236" y="62"/>
                    <a:pt x="239" y="75"/>
                    <a:pt x="240" y="87"/>
                  </a:cubicBezTo>
                  <a:cubicBezTo>
                    <a:pt x="241" y="95"/>
                    <a:pt x="241" y="103"/>
                    <a:pt x="241" y="111"/>
                  </a:cubicBezTo>
                  <a:cubicBezTo>
                    <a:pt x="241" y="154"/>
                    <a:pt x="241" y="197"/>
                    <a:pt x="241" y="240"/>
                  </a:cubicBezTo>
                  <a:cubicBezTo>
                    <a:pt x="241" y="244"/>
                    <a:pt x="241" y="244"/>
                    <a:pt x="241" y="244"/>
                  </a:cubicBezTo>
                  <a:cubicBezTo>
                    <a:pt x="239" y="244"/>
                    <a:pt x="169" y="245"/>
                    <a:pt x="162" y="244"/>
                  </a:cubicBezTo>
                  <a:cubicBezTo>
                    <a:pt x="162" y="243"/>
                    <a:pt x="162" y="242"/>
                    <a:pt x="162" y="240"/>
                  </a:cubicBezTo>
                  <a:cubicBezTo>
                    <a:pt x="162" y="222"/>
                    <a:pt x="162" y="203"/>
                    <a:pt x="162" y="184"/>
                  </a:cubicBezTo>
                  <a:cubicBezTo>
                    <a:pt x="162" y="162"/>
                    <a:pt x="162" y="139"/>
                    <a:pt x="162" y="117"/>
                  </a:cubicBezTo>
                  <a:cubicBezTo>
                    <a:pt x="162" y="109"/>
                    <a:pt x="161" y="101"/>
                    <a:pt x="159" y="93"/>
                  </a:cubicBezTo>
                  <a:cubicBezTo>
                    <a:pt x="158" y="87"/>
                    <a:pt x="156" y="82"/>
                    <a:pt x="152" y="77"/>
                  </a:cubicBezTo>
                  <a:cubicBezTo>
                    <a:pt x="146" y="69"/>
                    <a:pt x="138" y="64"/>
                    <a:pt x="128" y="63"/>
                  </a:cubicBezTo>
                  <a:cubicBezTo>
                    <a:pt x="122" y="63"/>
                    <a:pt x="117" y="63"/>
                    <a:pt x="112" y="64"/>
                  </a:cubicBezTo>
                  <a:cubicBezTo>
                    <a:pt x="103" y="66"/>
                    <a:pt x="96" y="71"/>
                    <a:pt x="90" y="78"/>
                  </a:cubicBezTo>
                  <a:cubicBezTo>
                    <a:pt x="83" y="86"/>
                    <a:pt x="79" y="95"/>
                    <a:pt x="79" y="105"/>
                  </a:cubicBezTo>
                  <a:cubicBezTo>
                    <a:pt x="79" y="108"/>
                    <a:pt x="79" y="111"/>
                    <a:pt x="79" y="114"/>
                  </a:cubicBezTo>
                  <a:cubicBezTo>
                    <a:pt x="79" y="156"/>
                    <a:pt x="79" y="198"/>
                    <a:pt x="79" y="240"/>
                  </a:cubicBezTo>
                  <a:cubicBezTo>
                    <a:pt x="79" y="244"/>
                    <a:pt x="79" y="244"/>
                    <a:pt x="79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165"/>
                    <a:pt x="1" y="86"/>
                    <a:pt x="0" y="6"/>
                  </a:cubicBezTo>
                  <a:cubicBezTo>
                    <a:pt x="2" y="6"/>
                    <a:pt x="76" y="6"/>
                    <a:pt x="79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942B76C5-9771-44C0-AE7D-5546AD3136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4" y="4046"/>
              <a:ext cx="16" cy="49"/>
            </a:xfrm>
            <a:custGeom>
              <a:avLst/>
              <a:gdLst>
                <a:gd name="T0" fmla="*/ 0 w 79"/>
                <a:gd name="T1" fmla="*/ 0 h 238"/>
                <a:gd name="T2" fmla="*/ 78 w 79"/>
                <a:gd name="T3" fmla="*/ 0 h 238"/>
                <a:gd name="T4" fmla="*/ 79 w 79"/>
                <a:gd name="T5" fmla="*/ 238 h 238"/>
                <a:gd name="T6" fmla="*/ 0 w 79"/>
                <a:gd name="T7" fmla="*/ 238 h 238"/>
                <a:gd name="T8" fmla="*/ 0 w 79"/>
                <a:gd name="T9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38">
                  <a:moveTo>
                    <a:pt x="0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79" y="2"/>
                    <a:pt x="79" y="235"/>
                    <a:pt x="79" y="238"/>
                  </a:cubicBezTo>
                  <a:cubicBezTo>
                    <a:pt x="0" y="238"/>
                    <a:pt x="0" y="238"/>
                    <a:pt x="0" y="2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DCECCC76-9BA0-4CF2-B719-71A6786067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92" y="4023"/>
              <a:ext cx="19" cy="17"/>
            </a:xfrm>
            <a:custGeom>
              <a:avLst/>
              <a:gdLst>
                <a:gd name="T0" fmla="*/ 44 w 91"/>
                <a:gd name="T1" fmla="*/ 0 h 83"/>
                <a:gd name="T2" fmla="*/ 63 w 91"/>
                <a:gd name="T3" fmla="*/ 3 h 83"/>
                <a:gd name="T4" fmla="*/ 89 w 91"/>
                <a:gd name="T5" fmla="*/ 37 h 83"/>
                <a:gd name="T6" fmla="*/ 74 w 91"/>
                <a:gd name="T7" fmla="*/ 73 h 83"/>
                <a:gd name="T8" fmla="*/ 52 w 91"/>
                <a:gd name="T9" fmla="*/ 82 h 83"/>
                <a:gd name="T10" fmla="*/ 28 w 91"/>
                <a:gd name="T11" fmla="*/ 80 h 83"/>
                <a:gd name="T12" fmla="*/ 0 w 91"/>
                <a:gd name="T13" fmla="*/ 42 h 83"/>
                <a:gd name="T14" fmla="*/ 34 w 91"/>
                <a:gd name="T15" fmla="*/ 1 h 83"/>
                <a:gd name="T16" fmla="*/ 38 w 91"/>
                <a:gd name="T17" fmla="*/ 1 h 83"/>
                <a:gd name="T18" fmla="*/ 44 w 91"/>
                <a:gd name="T1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3">
                  <a:moveTo>
                    <a:pt x="44" y="0"/>
                  </a:moveTo>
                  <a:cubicBezTo>
                    <a:pt x="51" y="0"/>
                    <a:pt x="57" y="1"/>
                    <a:pt x="63" y="3"/>
                  </a:cubicBezTo>
                  <a:cubicBezTo>
                    <a:pt x="78" y="9"/>
                    <a:pt x="87" y="21"/>
                    <a:pt x="89" y="37"/>
                  </a:cubicBezTo>
                  <a:cubicBezTo>
                    <a:pt x="91" y="51"/>
                    <a:pt x="86" y="64"/>
                    <a:pt x="74" y="73"/>
                  </a:cubicBezTo>
                  <a:cubicBezTo>
                    <a:pt x="68" y="78"/>
                    <a:pt x="60" y="81"/>
                    <a:pt x="52" y="82"/>
                  </a:cubicBezTo>
                  <a:cubicBezTo>
                    <a:pt x="44" y="83"/>
                    <a:pt x="36" y="83"/>
                    <a:pt x="28" y="80"/>
                  </a:cubicBezTo>
                  <a:cubicBezTo>
                    <a:pt x="11" y="74"/>
                    <a:pt x="0" y="60"/>
                    <a:pt x="0" y="42"/>
                  </a:cubicBezTo>
                  <a:cubicBezTo>
                    <a:pt x="0" y="23"/>
                    <a:pt x="11" y="6"/>
                    <a:pt x="34" y="1"/>
                  </a:cubicBezTo>
                  <a:cubicBezTo>
                    <a:pt x="36" y="1"/>
                    <a:pt x="37" y="1"/>
                    <a:pt x="38" y="1"/>
                  </a:cubicBezTo>
                  <a:cubicBezTo>
                    <a:pt x="41" y="0"/>
                    <a:pt x="43" y="0"/>
                    <a:pt x="44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F099990B-2D01-4122-B0D9-A7D39A84B9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32" y="4028"/>
              <a:ext cx="94" cy="66"/>
            </a:xfrm>
            <a:custGeom>
              <a:avLst/>
              <a:gdLst>
                <a:gd name="T0" fmla="*/ 185 w 463"/>
                <a:gd name="T1" fmla="*/ 93 h 324"/>
                <a:gd name="T2" fmla="*/ 185 w 463"/>
                <a:gd name="T3" fmla="*/ 231 h 324"/>
                <a:gd name="T4" fmla="*/ 306 w 463"/>
                <a:gd name="T5" fmla="*/ 162 h 324"/>
                <a:gd name="T6" fmla="*/ 185 w 463"/>
                <a:gd name="T7" fmla="*/ 93 h 324"/>
                <a:gd name="T8" fmla="*/ 202 w 463"/>
                <a:gd name="T9" fmla="*/ 0 h 324"/>
                <a:gd name="T10" fmla="*/ 263 w 463"/>
                <a:gd name="T11" fmla="*/ 0 h 324"/>
                <a:gd name="T12" fmla="*/ 264 w 463"/>
                <a:gd name="T13" fmla="*/ 1 h 324"/>
                <a:gd name="T14" fmla="*/ 284 w 463"/>
                <a:gd name="T15" fmla="*/ 1 h 324"/>
                <a:gd name="T16" fmla="*/ 333 w 463"/>
                <a:gd name="T17" fmla="*/ 3 h 324"/>
                <a:gd name="T18" fmla="*/ 376 w 463"/>
                <a:gd name="T19" fmla="*/ 5 h 324"/>
                <a:gd name="T20" fmla="*/ 408 w 463"/>
                <a:gd name="T21" fmla="*/ 9 h 324"/>
                <a:gd name="T22" fmla="*/ 453 w 463"/>
                <a:gd name="T23" fmla="*/ 50 h 324"/>
                <a:gd name="T24" fmla="*/ 460 w 463"/>
                <a:gd name="T25" fmla="*/ 95 h 324"/>
                <a:gd name="T26" fmla="*/ 463 w 463"/>
                <a:gd name="T27" fmla="*/ 143 h 324"/>
                <a:gd name="T28" fmla="*/ 463 w 463"/>
                <a:gd name="T29" fmla="*/ 146 h 324"/>
                <a:gd name="T30" fmla="*/ 463 w 463"/>
                <a:gd name="T31" fmla="*/ 179 h 324"/>
                <a:gd name="T32" fmla="*/ 463 w 463"/>
                <a:gd name="T33" fmla="*/ 180 h 324"/>
                <a:gd name="T34" fmla="*/ 463 w 463"/>
                <a:gd name="T35" fmla="*/ 194 h 324"/>
                <a:gd name="T36" fmla="*/ 459 w 463"/>
                <a:gd name="T37" fmla="*/ 240 h 324"/>
                <a:gd name="T38" fmla="*/ 454 w 463"/>
                <a:gd name="T39" fmla="*/ 272 h 324"/>
                <a:gd name="T40" fmla="*/ 415 w 463"/>
                <a:gd name="T41" fmla="*/ 314 h 324"/>
                <a:gd name="T42" fmla="*/ 389 w 463"/>
                <a:gd name="T43" fmla="*/ 319 h 324"/>
                <a:gd name="T44" fmla="*/ 336 w 463"/>
                <a:gd name="T45" fmla="*/ 322 h 324"/>
                <a:gd name="T46" fmla="*/ 269 w 463"/>
                <a:gd name="T47" fmla="*/ 324 h 324"/>
                <a:gd name="T48" fmla="*/ 262 w 463"/>
                <a:gd name="T49" fmla="*/ 324 h 324"/>
                <a:gd name="T50" fmla="*/ 202 w 463"/>
                <a:gd name="T51" fmla="*/ 324 h 324"/>
                <a:gd name="T52" fmla="*/ 200 w 463"/>
                <a:gd name="T53" fmla="*/ 324 h 324"/>
                <a:gd name="T54" fmla="*/ 167 w 463"/>
                <a:gd name="T55" fmla="*/ 324 h 324"/>
                <a:gd name="T56" fmla="*/ 126 w 463"/>
                <a:gd name="T57" fmla="*/ 322 h 324"/>
                <a:gd name="T58" fmla="*/ 81 w 463"/>
                <a:gd name="T59" fmla="*/ 319 h 324"/>
                <a:gd name="T60" fmla="*/ 54 w 463"/>
                <a:gd name="T61" fmla="*/ 315 h 324"/>
                <a:gd name="T62" fmla="*/ 10 w 463"/>
                <a:gd name="T63" fmla="*/ 273 h 324"/>
                <a:gd name="T64" fmla="*/ 4 w 463"/>
                <a:gd name="T65" fmla="*/ 233 h 324"/>
                <a:gd name="T66" fmla="*/ 1 w 463"/>
                <a:gd name="T67" fmla="*/ 181 h 324"/>
                <a:gd name="T68" fmla="*/ 0 w 463"/>
                <a:gd name="T69" fmla="*/ 179 h 324"/>
                <a:gd name="T70" fmla="*/ 0 w 463"/>
                <a:gd name="T71" fmla="*/ 146 h 324"/>
                <a:gd name="T72" fmla="*/ 1 w 463"/>
                <a:gd name="T73" fmla="*/ 145 h 324"/>
                <a:gd name="T74" fmla="*/ 1 w 463"/>
                <a:gd name="T75" fmla="*/ 138 h 324"/>
                <a:gd name="T76" fmla="*/ 4 w 463"/>
                <a:gd name="T77" fmla="*/ 89 h 324"/>
                <a:gd name="T78" fmla="*/ 10 w 463"/>
                <a:gd name="T79" fmla="*/ 53 h 324"/>
                <a:gd name="T80" fmla="*/ 51 w 463"/>
                <a:gd name="T81" fmla="*/ 10 h 324"/>
                <a:gd name="T82" fmla="*/ 85 w 463"/>
                <a:gd name="T83" fmla="*/ 5 h 324"/>
                <a:gd name="T84" fmla="*/ 123 w 463"/>
                <a:gd name="T85" fmla="*/ 3 h 324"/>
                <a:gd name="T86" fmla="*/ 194 w 463"/>
                <a:gd name="T87" fmla="*/ 1 h 324"/>
                <a:gd name="T88" fmla="*/ 202 w 463"/>
                <a:gd name="T89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3" h="324">
                  <a:moveTo>
                    <a:pt x="185" y="93"/>
                  </a:moveTo>
                  <a:cubicBezTo>
                    <a:pt x="185" y="231"/>
                    <a:pt x="185" y="231"/>
                    <a:pt x="185" y="231"/>
                  </a:cubicBezTo>
                  <a:cubicBezTo>
                    <a:pt x="226" y="208"/>
                    <a:pt x="265" y="186"/>
                    <a:pt x="306" y="162"/>
                  </a:cubicBezTo>
                  <a:cubicBezTo>
                    <a:pt x="265" y="139"/>
                    <a:pt x="226" y="116"/>
                    <a:pt x="185" y="93"/>
                  </a:cubicBezTo>
                  <a:moveTo>
                    <a:pt x="202" y="0"/>
                  </a:moveTo>
                  <a:cubicBezTo>
                    <a:pt x="263" y="0"/>
                    <a:pt x="263" y="0"/>
                    <a:pt x="263" y="0"/>
                  </a:cubicBezTo>
                  <a:cubicBezTo>
                    <a:pt x="264" y="1"/>
                    <a:pt x="264" y="1"/>
                    <a:pt x="264" y="1"/>
                  </a:cubicBezTo>
                  <a:cubicBezTo>
                    <a:pt x="271" y="1"/>
                    <a:pt x="278" y="1"/>
                    <a:pt x="284" y="1"/>
                  </a:cubicBezTo>
                  <a:cubicBezTo>
                    <a:pt x="301" y="2"/>
                    <a:pt x="317" y="2"/>
                    <a:pt x="333" y="3"/>
                  </a:cubicBezTo>
                  <a:cubicBezTo>
                    <a:pt x="348" y="3"/>
                    <a:pt x="362" y="4"/>
                    <a:pt x="376" y="5"/>
                  </a:cubicBezTo>
                  <a:cubicBezTo>
                    <a:pt x="387" y="6"/>
                    <a:pt x="398" y="7"/>
                    <a:pt x="408" y="9"/>
                  </a:cubicBezTo>
                  <a:cubicBezTo>
                    <a:pt x="432" y="14"/>
                    <a:pt x="447" y="28"/>
                    <a:pt x="453" y="50"/>
                  </a:cubicBezTo>
                  <a:cubicBezTo>
                    <a:pt x="458" y="65"/>
                    <a:pt x="459" y="80"/>
                    <a:pt x="460" y="95"/>
                  </a:cubicBezTo>
                  <a:cubicBezTo>
                    <a:pt x="462" y="111"/>
                    <a:pt x="462" y="127"/>
                    <a:pt x="463" y="143"/>
                  </a:cubicBezTo>
                  <a:cubicBezTo>
                    <a:pt x="463" y="144"/>
                    <a:pt x="463" y="145"/>
                    <a:pt x="463" y="146"/>
                  </a:cubicBezTo>
                  <a:cubicBezTo>
                    <a:pt x="463" y="179"/>
                    <a:pt x="463" y="179"/>
                    <a:pt x="463" y="179"/>
                  </a:cubicBezTo>
                  <a:cubicBezTo>
                    <a:pt x="463" y="179"/>
                    <a:pt x="463" y="180"/>
                    <a:pt x="463" y="180"/>
                  </a:cubicBezTo>
                  <a:cubicBezTo>
                    <a:pt x="463" y="185"/>
                    <a:pt x="463" y="189"/>
                    <a:pt x="463" y="194"/>
                  </a:cubicBezTo>
                  <a:cubicBezTo>
                    <a:pt x="462" y="209"/>
                    <a:pt x="461" y="224"/>
                    <a:pt x="459" y="240"/>
                  </a:cubicBezTo>
                  <a:cubicBezTo>
                    <a:pt x="458" y="251"/>
                    <a:pt x="457" y="262"/>
                    <a:pt x="454" y="272"/>
                  </a:cubicBezTo>
                  <a:cubicBezTo>
                    <a:pt x="448" y="293"/>
                    <a:pt x="435" y="307"/>
                    <a:pt x="415" y="314"/>
                  </a:cubicBezTo>
                  <a:cubicBezTo>
                    <a:pt x="406" y="317"/>
                    <a:pt x="397" y="318"/>
                    <a:pt x="389" y="319"/>
                  </a:cubicBezTo>
                  <a:cubicBezTo>
                    <a:pt x="371" y="320"/>
                    <a:pt x="354" y="321"/>
                    <a:pt x="336" y="322"/>
                  </a:cubicBezTo>
                  <a:cubicBezTo>
                    <a:pt x="314" y="323"/>
                    <a:pt x="291" y="323"/>
                    <a:pt x="269" y="324"/>
                  </a:cubicBezTo>
                  <a:cubicBezTo>
                    <a:pt x="266" y="324"/>
                    <a:pt x="264" y="324"/>
                    <a:pt x="262" y="324"/>
                  </a:cubicBezTo>
                  <a:cubicBezTo>
                    <a:pt x="202" y="324"/>
                    <a:pt x="202" y="324"/>
                    <a:pt x="202" y="324"/>
                  </a:cubicBezTo>
                  <a:cubicBezTo>
                    <a:pt x="201" y="324"/>
                    <a:pt x="201" y="324"/>
                    <a:pt x="200" y="324"/>
                  </a:cubicBezTo>
                  <a:cubicBezTo>
                    <a:pt x="189" y="324"/>
                    <a:pt x="178" y="324"/>
                    <a:pt x="167" y="324"/>
                  </a:cubicBezTo>
                  <a:cubicBezTo>
                    <a:pt x="153" y="323"/>
                    <a:pt x="139" y="323"/>
                    <a:pt x="126" y="322"/>
                  </a:cubicBezTo>
                  <a:cubicBezTo>
                    <a:pt x="111" y="321"/>
                    <a:pt x="96" y="320"/>
                    <a:pt x="81" y="319"/>
                  </a:cubicBezTo>
                  <a:cubicBezTo>
                    <a:pt x="72" y="318"/>
                    <a:pt x="63" y="317"/>
                    <a:pt x="54" y="315"/>
                  </a:cubicBezTo>
                  <a:cubicBezTo>
                    <a:pt x="31" y="310"/>
                    <a:pt x="16" y="296"/>
                    <a:pt x="10" y="273"/>
                  </a:cubicBezTo>
                  <a:cubicBezTo>
                    <a:pt x="6" y="260"/>
                    <a:pt x="5" y="247"/>
                    <a:pt x="4" y="233"/>
                  </a:cubicBezTo>
                  <a:cubicBezTo>
                    <a:pt x="2" y="216"/>
                    <a:pt x="2" y="199"/>
                    <a:pt x="1" y="181"/>
                  </a:cubicBezTo>
                  <a:cubicBezTo>
                    <a:pt x="1" y="180"/>
                    <a:pt x="0" y="180"/>
                    <a:pt x="0" y="179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1" y="145"/>
                    <a:pt x="1" y="145"/>
                  </a:cubicBezTo>
                  <a:cubicBezTo>
                    <a:pt x="1" y="143"/>
                    <a:pt x="1" y="140"/>
                    <a:pt x="1" y="138"/>
                  </a:cubicBezTo>
                  <a:cubicBezTo>
                    <a:pt x="2" y="122"/>
                    <a:pt x="3" y="105"/>
                    <a:pt x="4" y="89"/>
                  </a:cubicBezTo>
                  <a:cubicBezTo>
                    <a:pt x="5" y="77"/>
                    <a:pt x="7" y="65"/>
                    <a:pt x="10" y="53"/>
                  </a:cubicBezTo>
                  <a:cubicBezTo>
                    <a:pt x="16" y="31"/>
                    <a:pt x="29" y="17"/>
                    <a:pt x="51" y="10"/>
                  </a:cubicBezTo>
                  <a:cubicBezTo>
                    <a:pt x="62" y="7"/>
                    <a:pt x="74" y="6"/>
                    <a:pt x="85" y="5"/>
                  </a:cubicBezTo>
                  <a:cubicBezTo>
                    <a:pt x="98" y="4"/>
                    <a:pt x="111" y="3"/>
                    <a:pt x="123" y="3"/>
                  </a:cubicBezTo>
                  <a:cubicBezTo>
                    <a:pt x="147" y="2"/>
                    <a:pt x="171" y="2"/>
                    <a:pt x="194" y="1"/>
                  </a:cubicBezTo>
                  <a:cubicBezTo>
                    <a:pt x="197" y="1"/>
                    <a:pt x="199" y="1"/>
                    <a:pt x="20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6442B81F-3DC8-44EF-A527-B3E37D5843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45" y="4022"/>
              <a:ext cx="92" cy="77"/>
            </a:xfrm>
            <a:custGeom>
              <a:avLst/>
              <a:gdLst>
                <a:gd name="T0" fmla="*/ 31 w 457"/>
                <a:gd name="T1" fmla="*/ 22 h 379"/>
                <a:gd name="T2" fmla="*/ 148 w 457"/>
                <a:gd name="T3" fmla="*/ 105 h 379"/>
                <a:gd name="T4" fmla="*/ 225 w 457"/>
                <a:gd name="T5" fmla="*/ 120 h 379"/>
                <a:gd name="T6" fmla="*/ 224 w 457"/>
                <a:gd name="T7" fmla="*/ 115 h 379"/>
                <a:gd name="T8" fmla="*/ 297 w 457"/>
                <a:gd name="T9" fmla="*/ 7 h 379"/>
                <a:gd name="T10" fmla="*/ 383 w 457"/>
                <a:gd name="T11" fmla="*/ 32 h 379"/>
                <a:gd name="T12" fmla="*/ 389 w 457"/>
                <a:gd name="T13" fmla="*/ 34 h 379"/>
                <a:gd name="T14" fmla="*/ 442 w 457"/>
                <a:gd name="T15" fmla="*/ 14 h 379"/>
                <a:gd name="T16" fmla="*/ 445 w 457"/>
                <a:gd name="T17" fmla="*/ 12 h 379"/>
                <a:gd name="T18" fmla="*/ 405 w 457"/>
                <a:gd name="T19" fmla="*/ 63 h 379"/>
                <a:gd name="T20" fmla="*/ 431 w 457"/>
                <a:gd name="T21" fmla="*/ 58 h 379"/>
                <a:gd name="T22" fmla="*/ 457 w 457"/>
                <a:gd name="T23" fmla="*/ 50 h 379"/>
                <a:gd name="T24" fmla="*/ 411 w 457"/>
                <a:gd name="T25" fmla="*/ 98 h 379"/>
                <a:gd name="T26" fmla="*/ 411 w 457"/>
                <a:gd name="T27" fmla="*/ 102 h 379"/>
                <a:gd name="T28" fmla="*/ 409 w 457"/>
                <a:gd name="T29" fmla="*/ 137 h 379"/>
                <a:gd name="T30" fmla="*/ 392 w 457"/>
                <a:gd name="T31" fmla="*/ 208 h 379"/>
                <a:gd name="T32" fmla="*/ 318 w 457"/>
                <a:gd name="T33" fmla="*/ 314 h 379"/>
                <a:gd name="T34" fmla="*/ 209 w 457"/>
                <a:gd name="T35" fmla="*/ 370 h 379"/>
                <a:gd name="T36" fmla="*/ 129 w 457"/>
                <a:gd name="T37" fmla="*/ 377 h 379"/>
                <a:gd name="T38" fmla="*/ 2 w 457"/>
                <a:gd name="T39" fmla="*/ 337 h 379"/>
                <a:gd name="T40" fmla="*/ 0 w 457"/>
                <a:gd name="T41" fmla="*/ 335 h 379"/>
                <a:gd name="T42" fmla="*/ 137 w 457"/>
                <a:gd name="T43" fmla="*/ 297 h 379"/>
                <a:gd name="T44" fmla="*/ 74 w 457"/>
                <a:gd name="T45" fmla="*/ 269 h 379"/>
                <a:gd name="T46" fmla="*/ 51 w 457"/>
                <a:gd name="T47" fmla="*/ 231 h 379"/>
                <a:gd name="T48" fmla="*/ 92 w 457"/>
                <a:gd name="T49" fmla="*/ 229 h 379"/>
                <a:gd name="T50" fmla="*/ 32 w 457"/>
                <a:gd name="T51" fmla="*/ 187 h 379"/>
                <a:gd name="T52" fmla="*/ 18 w 457"/>
                <a:gd name="T53" fmla="*/ 136 h 379"/>
                <a:gd name="T54" fmla="*/ 59 w 457"/>
                <a:gd name="T55" fmla="*/ 148 h 379"/>
                <a:gd name="T56" fmla="*/ 47 w 457"/>
                <a:gd name="T57" fmla="*/ 137 h 379"/>
                <a:gd name="T58" fmla="*/ 37 w 457"/>
                <a:gd name="T59" fmla="*/ 125 h 379"/>
                <a:gd name="T60" fmla="*/ 28 w 457"/>
                <a:gd name="T61" fmla="*/ 112 h 379"/>
                <a:gd name="T62" fmla="*/ 23 w 457"/>
                <a:gd name="T63" fmla="*/ 98 h 379"/>
                <a:gd name="T64" fmla="*/ 19 w 457"/>
                <a:gd name="T65" fmla="*/ 83 h 379"/>
                <a:gd name="T66" fmla="*/ 18 w 457"/>
                <a:gd name="T67" fmla="*/ 67 h 379"/>
                <a:gd name="T68" fmla="*/ 20 w 457"/>
                <a:gd name="T69" fmla="*/ 52 h 379"/>
                <a:gd name="T70" fmla="*/ 24 w 457"/>
                <a:gd name="T71" fmla="*/ 37 h 379"/>
                <a:gd name="T72" fmla="*/ 31 w 457"/>
                <a:gd name="T73" fmla="*/ 2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79">
                  <a:moveTo>
                    <a:pt x="31" y="22"/>
                  </a:moveTo>
                  <a:cubicBezTo>
                    <a:pt x="63" y="61"/>
                    <a:pt x="102" y="88"/>
                    <a:pt x="148" y="105"/>
                  </a:cubicBezTo>
                  <a:cubicBezTo>
                    <a:pt x="173" y="114"/>
                    <a:pt x="198" y="119"/>
                    <a:pt x="225" y="120"/>
                  </a:cubicBezTo>
                  <a:cubicBezTo>
                    <a:pt x="224" y="118"/>
                    <a:pt x="224" y="116"/>
                    <a:pt x="224" y="115"/>
                  </a:cubicBezTo>
                  <a:cubicBezTo>
                    <a:pt x="215" y="65"/>
                    <a:pt x="248" y="17"/>
                    <a:pt x="297" y="7"/>
                  </a:cubicBezTo>
                  <a:cubicBezTo>
                    <a:pt x="330" y="0"/>
                    <a:pt x="358" y="9"/>
                    <a:pt x="383" y="32"/>
                  </a:cubicBezTo>
                  <a:cubicBezTo>
                    <a:pt x="385" y="34"/>
                    <a:pt x="386" y="34"/>
                    <a:pt x="389" y="34"/>
                  </a:cubicBezTo>
                  <a:cubicBezTo>
                    <a:pt x="408" y="30"/>
                    <a:pt x="425" y="23"/>
                    <a:pt x="442" y="14"/>
                  </a:cubicBezTo>
                  <a:cubicBezTo>
                    <a:pt x="443" y="13"/>
                    <a:pt x="443" y="13"/>
                    <a:pt x="445" y="12"/>
                  </a:cubicBezTo>
                  <a:cubicBezTo>
                    <a:pt x="438" y="34"/>
                    <a:pt x="424" y="51"/>
                    <a:pt x="405" y="63"/>
                  </a:cubicBezTo>
                  <a:cubicBezTo>
                    <a:pt x="414" y="63"/>
                    <a:pt x="423" y="61"/>
                    <a:pt x="431" y="58"/>
                  </a:cubicBezTo>
                  <a:cubicBezTo>
                    <a:pt x="440" y="56"/>
                    <a:pt x="448" y="53"/>
                    <a:pt x="457" y="50"/>
                  </a:cubicBezTo>
                  <a:cubicBezTo>
                    <a:pt x="445" y="69"/>
                    <a:pt x="429" y="84"/>
                    <a:pt x="411" y="98"/>
                  </a:cubicBezTo>
                  <a:cubicBezTo>
                    <a:pt x="411" y="99"/>
                    <a:pt x="411" y="100"/>
                    <a:pt x="411" y="102"/>
                  </a:cubicBezTo>
                  <a:cubicBezTo>
                    <a:pt x="411" y="114"/>
                    <a:pt x="411" y="126"/>
                    <a:pt x="409" y="137"/>
                  </a:cubicBezTo>
                  <a:cubicBezTo>
                    <a:pt x="407" y="162"/>
                    <a:pt x="401" y="185"/>
                    <a:pt x="392" y="208"/>
                  </a:cubicBezTo>
                  <a:cubicBezTo>
                    <a:pt x="376" y="249"/>
                    <a:pt x="351" y="285"/>
                    <a:pt x="318" y="314"/>
                  </a:cubicBezTo>
                  <a:cubicBezTo>
                    <a:pt x="286" y="342"/>
                    <a:pt x="250" y="361"/>
                    <a:pt x="209" y="370"/>
                  </a:cubicBezTo>
                  <a:cubicBezTo>
                    <a:pt x="183" y="376"/>
                    <a:pt x="156" y="379"/>
                    <a:pt x="129" y="377"/>
                  </a:cubicBezTo>
                  <a:cubicBezTo>
                    <a:pt x="83" y="375"/>
                    <a:pt x="41" y="361"/>
                    <a:pt x="2" y="337"/>
                  </a:cubicBezTo>
                  <a:cubicBezTo>
                    <a:pt x="2" y="337"/>
                    <a:pt x="1" y="336"/>
                    <a:pt x="0" y="335"/>
                  </a:cubicBezTo>
                  <a:cubicBezTo>
                    <a:pt x="51" y="340"/>
                    <a:pt x="96" y="328"/>
                    <a:pt x="137" y="297"/>
                  </a:cubicBezTo>
                  <a:cubicBezTo>
                    <a:pt x="113" y="295"/>
                    <a:pt x="91" y="286"/>
                    <a:pt x="74" y="269"/>
                  </a:cubicBezTo>
                  <a:cubicBezTo>
                    <a:pt x="63" y="258"/>
                    <a:pt x="53" y="243"/>
                    <a:pt x="51" y="231"/>
                  </a:cubicBezTo>
                  <a:cubicBezTo>
                    <a:pt x="64" y="233"/>
                    <a:pt x="78" y="233"/>
                    <a:pt x="92" y="229"/>
                  </a:cubicBezTo>
                  <a:cubicBezTo>
                    <a:pt x="66" y="223"/>
                    <a:pt x="46" y="209"/>
                    <a:pt x="32" y="187"/>
                  </a:cubicBezTo>
                  <a:cubicBezTo>
                    <a:pt x="22" y="171"/>
                    <a:pt x="17" y="151"/>
                    <a:pt x="18" y="136"/>
                  </a:cubicBezTo>
                  <a:cubicBezTo>
                    <a:pt x="30" y="143"/>
                    <a:pt x="44" y="147"/>
                    <a:pt x="59" y="148"/>
                  </a:cubicBezTo>
                  <a:cubicBezTo>
                    <a:pt x="55" y="144"/>
                    <a:pt x="50" y="141"/>
                    <a:pt x="47" y="137"/>
                  </a:cubicBezTo>
                  <a:cubicBezTo>
                    <a:pt x="43" y="133"/>
                    <a:pt x="40" y="130"/>
                    <a:pt x="37" y="125"/>
                  </a:cubicBezTo>
                  <a:cubicBezTo>
                    <a:pt x="34" y="121"/>
                    <a:pt x="31" y="117"/>
                    <a:pt x="28" y="112"/>
                  </a:cubicBezTo>
                  <a:cubicBezTo>
                    <a:pt x="26" y="108"/>
                    <a:pt x="24" y="103"/>
                    <a:pt x="23" y="98"/>
                  </a:cubicBezTo>
                  <a:cubicBezTo>
                    <a:pt x="21" y="93"/>
                    <a:pt x="20" y="88"/>
                    <a:pt x="19" y="83"/>
                  </a:cubicBezTo>
                  <a:cubicBezTo>
                    <a:pt x="18" y="78"/>
                    <a:pt x="18" y="72"/>
                    <a:pt x="18" y="67"/>
                  </a:cubicBezTo>
                  <a:cubicBezTo>
                    <a:pt x="18" y="62"/>
                    <a:pt x="19" y="57"/>
                    <a:pt x="20" y="52"/>
                  </a:cubicBezTo>
                  <a:cubicBezTo>
                    <a:pt x="21" y="47"/>
                    <a:pt x="22" y="42"/>
                    <a:pt x="24" y="37"/>
                  </a:cubicBezTo>
                  <a:cubicBezTo>
                    <a:pt x="26" y="32"/>
                    <a:pt x="28" y="27"/>
                    <a:pt x="31" y="2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5594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0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3" r:id="rId9"/>
    <p:sldLayoutId id="2147483682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90" r:id="rId16"/>
    <p:sldLayoutId id="2147483673" r:id="rId17"/>
    <p:sldLayoutId id="2147483689" r:id="rId18"/>
    <p:sldLayoutId id="2147483655" r:id="rId19"/>
    <p:sldLayoutId id="2147483691" r:id="rId20"/>
    <p:sldLayoutId id="2147483692" r:id="rId2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 cap="all" baseline="0">
          <a:solidFill>
            <a:schemeClr val="tx2"/>
          </a:solidFill>
          <a:latin typeface="Nunito" panose="00000800000000000000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9000"/>
        </a:lnSpc>
        <a:spcBef>
          <a:spcPts val="9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685800" rtl="0" eaLnBrk="1" latinLnBrk="0" hangingPunct="1">
        <a:lnSpc>
          <a:spcPct val="99000"/>
        </a:lnSpc>
        <a:spcBef>
          <a:spcPts val="9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685800" rtl="0" eaLnBrk="1" latinLnBrk="0" hangingPunct="1">
        <a:lnSpc>
          <a:spcPct val="99000"/>
        </a:lnSpc>
        <a:spcBef>
          <a:spcPts val="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ct val="99000"/>
        </a:lnSpc>
        <a:spcBef>
          <a:spcPts val="60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99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ct val="99000"/>
        </a:lnSpc>
        <a:spcBef>
          <a:spcPts val="4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ct val="99000"/>
        </a:lnSpc>
        <a:spcBef>
          <a:spcPts val="4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ct val="99000"/>
        </a:lnSpc>
        <a:spcBef>
          <a:spcPts val="4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99000"/>
        </a:lnSpc>
        <a:spcBef>
          <a:spcPts val="45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zsog.edu.au/resource-library/resources-tls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">
            <a:extLst>
              <a:ext uri="{FF2B5EF4-FFF2-40B4-BE49-F238E27FC236}">
                <a16:creationId xmlns:a16="http://schemas.microsoft.com/office/drawing/2014/main" id="{6A4395EB-7923-4E61-A163-E8E4B7ACF92B}"/>
              </a:ext>
            </a:extLst>
          </p:cNvPr>
          <p:cNvSpPr txBox="1">
            <a:spLocks/>
          </p:cNvSpPr>
          <p:nvPr/>
        </p:nvSpPr>
        <p:spPr>
          <a:xfrm>
            <a:off x="392318" y="1514571"/>
            <a:ext cx="5742685" cy="17868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2"/>
                </a:solidFill>
                <a:latin typeface="Nunito" panose="000008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Disruptive technologies: what might these mean for the future of work and the future of work-related policy?</a:t>
            </a:r>
          </a:p>
        </p:txBody>
      </p:sp>
      <p:sp>
        <p:nvSpPr>
          <p:cNvPr id="10" name="Subtitle 11">
            <a:extLst>
              <a:ext uri="{FF2B5EF4-FFF2-40B4-BE49-F238E27FC236}">
                <a16:creationId xmlns:a16="http://schemas.microsoft.com/office/drawing/2014/main" id="{306C79CC-FE08-4A75-BCA6-51C83F211FF0}"/>
              </a:ext>
            </a:extLst>
          </p:cNvPr>
          <p:cNvSpPr txBox="1">
            <a:spLocks/>
          </p:cNvSpPr>
          <p:nvPr/>
        </p:nvSpPr>
        <p:spPr>
          <a:xfrm>
            <a:off x="392318" y="3504222"/>
            <a:ext cx="2856208" cy="14317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9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ighlight>
                  <a:srgbClr val="000000"/>
                </a:highlight>
              </a:rPr>
              <a:t>Professor Peter Gahan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AU" sz="1400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1400" dirty="0"/>
              <a:t>Professor of Management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1400" dirty="0"/>
              <a:t>The University of Melbourne</a:t>
            </a:r>
            <a:endParaRPr lang="en-AU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7252B69-5920-4D85-B743-B64EC54666EB}"/>
              </a:ext>
            </a:extLst>
          </p:cNvPr>
          <p:cNvSpPr txBox="1">
            <a:spLocks/>
          </p:cNvSpPr>
          <p:nvPr/>
        </p:nvSpPr>
        <p:spPr>
          <a:xfrm>
            <a:off x="392320" y="1010653"/>
            <a:ext cx="5742684" cy="7613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 cap="all" baseline="0">
                <a:solidFill>
                  <a:schemeClr val="tx1"/>
                </a:solidFill>
                <a:latin typeface="Nunito" panose="000008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cap="none" dirty="0"/>
              <a:t>NZ SSC  &amp; ANZSOG present:</a:t>
            </a:r>
            <a:endParaRPr lang="en-US" cap="none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51037C6-9FCF-4700-BB1F-11F51A196452}"/>
              </a:ext>
            </a:extLst>
          </p:cNvPr>
          <p:cNvSpPr txBox="1">
            <a:spLocks/>
          </p:cNvSpPr>
          <p:nvPr/>
        </p:nvSpPr>
        <p:spPr>
          <a:xfrm>
            <a:off x="6165989" y="6253371"/>
            <a:ext cx="2616675" cy="418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9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Monday 4 March 2019</a:t>
            </a:r>
          </a:p>
        </p:txBody>
      </p:sp>
      <p:sp>
        <p:nvSpPr>
          <p:cNvPr id="14" name="Subtitle 11">
            <a:extLst>
              <a:ext uri="{FF2B5EF4-FFF2-40B4-BE49-F238E27FC236}">
                <a16:creationId xmlns:a16="http://schemas.microsoft.com/office/drawing/2014/main" id="{652CE7A6-D3D1-41FE-A0B7-A7B431720DF0}"/>
              </a:ext>
            </a:extLst>
          </p:cNvPr>
          <p:cNvSpPr txBox="1">
            <a:spLocks/>
          </p:cNvSpPr>
          <p:nvPr/>
        </p:nvSpPr>
        <p:spPr>
          <a:xfrm>
            <a:off x="3263660" y="3504222"/>
            <a:ext cx="2887190" cy="1127917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9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ighlight>
                  <a:srgbClr val="000000"/>
                </a:highlight>
              </a:rPr>
              <a:t>Dr Rose Ryan</a:t>
            </a: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prstClr val="black"/>
              </a:solidFill>
            </a:endParaRP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</a:rPr>
              <a:t>Manager, Workforce &amp; Workplace</a:t>
            </a: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</a:rPr>
              <a:t>Evidence and Insights Branch</a:t>
            </a: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</a:rPr>
              <a:t>MBIE</a:t>
            </a:r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4312AC-84A3-42A5-976F-84EB376F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5" y="117933"/>
            <a:ext cx="1091621" cy="613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585BCB-3E44-40BA-8E63-F140277C678D}"/>
              </a:ext>
            </a:extLst>
          </p:cNvPr>
          <p:cNvSpPr txBox="1"/>
          <p:nvPr/>
        </p:nvSpPr>
        <p:spPr>
          <a:xfrm>
            <a:off x="6641419" y="1010653"/>
            <a:ext cx="2141245" cy="48013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DO YOU HAVE A QUESTION about today’s topic?</a:t>
            </a:r>
          </a:p>
          <a:p>
            <a:pPr algn="ctr"/>
            <a:endParaRPr lang="en-US" b="1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1400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Send your questions through sli.do:</a:t>
            </a:r>
          </a:p>
          <a:p>
            <a:pPr algn="ctr"/>
            <a:endParaRPr lang="en-US" sz="1400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slido.com</a:t>
            </a:r>
          </a:p>
          <a:p>
            <a:pPr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#X582</a:t>
            </a:r>
          </a:p>
          <a:p>
            <a:pPr algn="ctr"/>
            <a:endParaRPr lang="en-US" sz="1400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1400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All questions will BE ANSWERED AT THE END OF THE PRESENTATION</a:t>
            </a:r>
          </a:p>
          <a:p>
            <a:pPr algn="ctr"/>
            <a:endParaRPr lang="en-US" b="1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1400" i="1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SLIDES FROM TODAY’S PRESENTATION WILL BE AVAILABLE ON THE ANZSOG WEBSITE</a:t>
            </a:r>
            <a:endParaRPr lang="en-AU" sz="1400" i="1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3293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2"/>
            <a:ext cx="9143998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593E1-71B5-4DFF-9A06-C68AD841DF93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5176" y="858044"/>
            <a:ext cx="4568825" cy="5142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69269" y="3429795"/>
            <a:ext cx="4575175" cy="0"/>
          </a:xfrm>
          <a:custGeom>
            <a:avLst/>
            <a:gdLst/>
            <a:ahLst/>
            <a:cxnLst/>
            <a:rect l="l" t="t" r="r" b="b"/>
            <a:pathLst>
              <a:path w="4575175">
                <a:moveTo>
                  <a:pt x="0" y="0"/>
                </a:moveTo>
                <a:lnTo>
                  <a:pt x="4574729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40" y="857251"/>
            <a:ext cx="4570929" cy="257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57251"/>
            <a:ext cx="4579620" cy="2585720"/>
          </a:xfrm>
          <a:custGeom>
            <a:avLst/>
            <a:gdLst/>
            <a:ahLst/>
            <a:cxnLst/>
            <a:rect l="l" t="t" r="r" b="b"/>
            <a:pathLst>
              <a:path w="4579620" h="2585720">
                <a:moveTo>
                  <a:pt x="4579298" y="0"/>
                </a:moveTo>
                <a:lnTo>
                  <a:pt x="4579298" y="2585243"/>
                </a:lnTo>
                <a:lnTo>
                  <a:pt x="0" y="2585243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" y="3429796"/>
            <a:ext cx="4577715" cy="2571115"/>
          </a:xfrm>
          <a:custGeom>
            <a:avLst/>
            <a:gdLst/>
            <a:ahLst/>
            <a:cxnLst/>
            <a:rect l="l" t="t" r="r" b="b"/>
            <a:pathLst>
              <a:path w="4577715" h="2571115">
                <a:moveTo>
                  <a:pt x="0" y="0"/>
                </a:moveTo>
                <a:lnTo>
                  <a:pt x="4577158" y="0"/>
                </a:lnTo>
                <a:lnTo>
                  <a:pt x="4577158" y="2570954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AutoShape 2" descr="https://i.guim.co.uk/img/static/sys-images/Guardian/Pix/pictures/2014/6/13/1402676417721/Robot-gestures-011.jpg?w=620&amp;q=55&amp;auto=format&amp;usm=12&amp;fit=max&amp;s=997c7897efda6669f651bfd1931c6e0c"/>
          <p:cNvSpPr>
            <a:spLocks noChangeAspect="1" noChangeArrowheads="1"/>
          </p:cNvSpPr>
          <p:nvPr/>
        </p:nvSpPr>
        <p:spPr bwMode="auto">
          <a:xfrm>
            <a:off x="155575" y="-40005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AutoShape 4" descr="https://i.guim.co.uk/img/static/sys-images/Guardian/Pix/pictures/2014/6/13/1402676417721/Robot-gestures-011.jpg?w=620&amp;q=55&amp;auto=format&amp;usm=12&amp;fit=max&amp;s=997c7897efda6669f651bfd1931c6e0c"/>
          <p:cNvSpPr>
            <a:spLocks noChangeAspect="1" noChangeArrowheads="1"/>
          </p:cNvSpPr>
          <p:nvPr/>
        </p:nvSpPr>
        <p:spPr bwMode="auto">
          <a:xfrm>
            <a:off x="307975" y="-24765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6" descr="https://i.guim.co.uk/img/static/sys-images/Guardian/Pix/pictures/2014/6/13/1402676417721/Robot-gestures-011.jpg?w=620&amp;q=55&amp;auto=format&amp;usm=12&amp;fit=max&amp;s=997c7897efda6669f651bfd1931c6e0c"/>
          <p:cNvSpPr>
            <a:spLocks noChangeAspect="1" noChangeArrowheads="1"/>
          </p:cNvSpPr>
          <p:nvPr/>
        </p:nvSpPr>
        <p:spPr bwMode="auto">
          <a:xfrm>
            <a:off x="460375" y="-95250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1" name="AutoShape 8" descr="https://i.guim.co.uk/img/static/sys-images/Guardian/Pix/pictures/2015/7/28/1438114565536/a95c6a44-497d-4e7e-a6dc-f3f3005637db-2060x1236.jpeg?w=620&amp;q=55&amp;auto=format&amp;usm=12&amp;fit=max&amp;s=7aba3acd4bb86a15f87ff507c4cfdf8f"/>
          <p:cNvSpPr>
            <a:spLocks noChangeAspect="1" noChangeArrowheads="1"/>
          </p:cNvSpPr>
          <p:nvPr/>
        </p:nvSpPr>
        <p:spPr bwMode="auto">
          <a:xfrm>
            <a:off x="155575" y="-841375"/>
            <a:ext cx="5905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3" name="Picture 2" descr="http://www.tenouk.com/Module36_files/cplusplusalgostl0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" y="3415262"/>
            <a:ext cx="4713598" cy="26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06D265-D12D-4183-8052-BFB774B92C54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FC5EE-4CEA-43CA-A966-3355278ED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850"/>
            <a:ext cx="6705600" cy="3771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D5D324-F235-4839-9B1F-CDC79ED1D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782" y="1131094"/>
            <a:ext cx="4544568" cy="994172"/>
          </a:xfrm>
        </p:spPr>
        <p:txBody>
          <a:bodyPr>
            <a:normAutofit/>
          </a:bodyPr>
          <a:lstStyle/>
          <a:p>
            <a:r>
              <a:rPr lang="en-AU" sz="3600" dirty="0">
                <a:solidFill>
                  <a:schemeClr val="accent3">
                    <a:lumMod val="75000"/>
                  </a:schemeClr>
                </a:solidFill>
              </a:rPr>
              <a:t>What next?</a:t>
            </a:r>
            <a:endParaRPr lang="en-GB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AFF44-EB4E-42EC-842F-EE0B3F5E9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438" y="2226469"/>
            <a:ext cx="5010912" cy="3263504"/>
          </a:xfrm>
        </p:spPr>
        <p:txBody>
          <a:bodyPr/>
          <a:lstStyle/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Dark factories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Intelligent automation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Driverless cars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Smart contracting &amp; the bock chain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endParaRPr lang="en-AU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716756" lvl="1" indent="0">
              <a:buNone/>
            </a:pPr>
            <a:r>
              <a:rPr lang="en-AU" sz="2700" dirty="0">
                <a:solidFill>
                  <a:schemeClr val="accent1">
                    <a:lumMod val="50000"/>
                  </a:schemeClr>
                </a:solidFill>
              </a:rPr>
              <a:t>Are robots taking our jobs? </a:t>
            </a:r>
            <a:endParaRPr lang="en-GB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5A419-D9B6-4A37-B729-700DA46A659C}"/>
              </a:ext>
            </a:extLst>
          </p:cNvPr>
          <p:cNvSpPr txBox="1"/>
          <p:nvPr/>
        </p:nvSpPr>
        <p:spPr>
          <a:xfrm>
            <a:off x="5724144" y="5794165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15153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238" y="1056819"/>
            <a:ext cx="7955190" cy="923330"/>
          </a:xfrm>
        </p:spPr>
        <p:txBody>
          <a:bodyPr>
            <a:normAutofit/>
          </a:bodyPr>
          <a:lstStyle/>
          <a:p>
            <a:r>
              <a:rPr lang="en-AU" sz="3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Tech trend #2 – Wearables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057401"/>
            <a:ext cx="5095494" cy="38779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571486" indent="-571486"/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Tungsten Medium" pitchFamily="50" charset="0"/>
              </a:rPr>
              <a:t>Emerging applications</a:t>
            </a:r>
          </a:p>
          <a:p>
            <a:pPr marL="1071536" indent="-354005">
              <a:buFontTx/>
              <a:buChar char="-"/>
            </a:pP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Communication</a:t>
            </a:r>
          </a:p>
          <a:p>
            <a:pPr marL="1071536" indent="-354005">
              <a:buFontTx/>
              <a:buChar char="-"/>
            </a:pP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Sensors &amp; GPS</a:t>
            </a:r>
          </a:p>
          <a:p>
            <a:pPr marL="1071536" indent="-354005">
              <a:buFontTx/>
              <a:buChar char="-"/>
            </a:pP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Augmented reality</a:t>
            </a:r>
          </a:p>
          <a:p>
            <a:pPr marL="1071536" indent="-354005">
              <a:buFontTx/>
              <a:buChar char="-"/>
            </a:pPr>
            <a:r>
              <a:rPr lang="en-AU" dirty="0" err="1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Holographics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Tungsten Medium" pitchFamily="50" charset="0"/>
            </a:endParaRPr>
          </a:p>
          <a:p>
            <a:endParaRPr lang="en-AU" sz="3300" dirty="0">
              <a:solidFill>
                <a:schemeClr val="accent1">
                  <a:lumMod val="50000"/>
                </a:schemeClr>
              </a:solidFill>
              <a:latin typeface="Tungsten Medium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AEA8F-D6EA-439D-86C5-C43D78F15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16" y="1819618"/>
            <a:ext cx="6295306" cy="4181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4EB80-CB1C-4376-9771-1A07929AF228}"/>
              </a:ext>
            </a:extLst>
          </p:cNvPr>
          <p:cNvSpPr txBox="1"/>
          <p:nvPr/>
        </p:nvSpPr>
        <p:spPr>
          <a:xfrm>
            <a:off x="5632704" y="5806497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127245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oht-webcontent.s3.amazonaws.com/field/image/cultural-communic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38" y="228600"/>
            <a:ext cx="4648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" name="Picture 2" descr="dsh_featu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3497"/>
            <a:ext cx="4476135" cy="280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azrights.com/wp-content/uploads/2015/07/AppleWatch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6" y="877002"/>
            <a:ext cx="4500182" cy="25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.kinja-img.com/gawker-media/image/upload/errkqqn3dqsfhm2xjoy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638" y="3341342"/>
            <a:ext cx="46482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996059-814F-4A05-8021-6ECA7E2D94EA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15672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5F0278-4A0C-47B6-8B5E-E387C6F21891}"/>
              </a:ext>
            </a:extLst>
          </p:cNvPr>
          <p:cNvSpPr/>
          <p:nvPr/>
        </p:nvSpPr>
        <p:spPr>
          <a:xfrm>
            <a:off x="-1" y="857253"/>
            <a:ext cx="9143998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A0D0D-CA04-45C1-8F16-BCEA92C0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What’s next?</a:t>
            </a:r>
            <a:endParaRPr lang="en-GB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D89CB-4C75-4236-84AB-131A5FBC1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297"/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Virtual travel / meetings</a:t>
            </a:r>
          </a:p>
          <a:p>
            <a:pPr marL="89297"/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Virtual key boards</a:t>
            </a:r>
          </a:p>
          <a:p>
            <a:pPr marL="89297"/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Industry 4.0</a:t>
            </a:r>
          </a:p>
          <a:p>
            <a:pPr marL="89297" lvl="1" indent="0">
              <a:buNone/>
            </a:pPr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Internet of things</a:t>
            </a:r>
          </a:p>
          <a:p>
            <a:pPr marL="89297" lvl="1" indent="0">
              <a:buNone/>
            </a:pPr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Autonomous vehicles</a:t>
            </a:r>
          </a:p>
          <a:p>
            <a:pPr marL="89297" lvl="1" indent="0">
              <a:buNone/>
            </a:pPr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Remote health care + surgery</a:t>
            </a:r>
          </a:p>
          <a:p>
            <a:pPr marL="89297" lvl="1" indent="0">
              <a:buNone/>
            </a:pPr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Industrial applications of augmented reality</a:t>
            </a:r>
          </a:p>
          <a:p>
            <a:pPr marL="89297"/>
            <a:endParaRPr lang="en-AU" sz="2400" dirty="0">
              <a:solidFill>
                <a:schemeClr val="bg2">
                  <a:lumMod val="25000"/>
                </a:schemeClr>
              </a:solidFill>
            </a:endParaRPr>
          </a:p>
          <a:p>
            <a:pPr marL="89297"/>
            <a:endParaRPr lang="en-AU" sz="24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GB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BAA60-9538-4E1D-BD47-EBC59862EF45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091750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71" y="1051503"/>
            <a:ext cx="8488856" cy="738664"/>
          </a:xfrm>
        </p:spPr>
        <p:txBody>
          <a:bodyPr>
            <a:noAutofit/>
          </a:bodyPr>
          <a:lstStyle/>
          <a:p>
            <a:pPr algn="ctr"/>
            <a:r>
              <a:rPr lang="en-AU" sz="3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Tech trend #3 – 5G &amp; high speed internet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1828801"/>
            <a:ext cx="7487906" cy="4001095"/>
          </a:xfrm>
        </p:spPr>
        <p:txBody>
          <a:bodyPr>
            <a:normAutofit/>
          </a:bodyPr>
          <a:lstStyle/>
          <a:p>
            <a:pPr marL="888978" indent="-457189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5">
                    <a:lumMod val="75000"/>
                  </a:schemeClr>
                </a:solidFill>
              </a:rPr>
              <a:t>Big data and predictive analysis</a:t>
            </a:r>
          </a:p>
          <a:p>
            <a:pPr marL="888978" indent="-457189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5">
                    <a:lumMod val="75000"/>
                  </a:schemeClr>
                </a:solidFill>
              </a:rPr>
              <a:t>Cloud computing</a:t>
            </a:r>
          </a:p>
        </p:txBody>
      </p:sp>
      <p:pic>
        <p:nvPicPr>
          <p:cNvPr id="4" name="Picture 2" descr="https://cnet2.cbsistatic.com/hub/i/r/2015/03/02/eae57ac8-02b8-412b-ad66-4384acc5ad1a/resize/970xauto/873a84cec01c733bed811301cea2fe58/5g-speedometer-logo.jpg">
            <a:extLst>
              <a:ext uri="{FF2B5EF4-FFF2-40B4-BE49-F238E27FC236}">
                <a16:creationId xmlns:a16="http://schemas.microsoft.com/office/drawing/2014/main" id="{E4B4766E-31D0-4AC4-A737-8214211B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8524"/>
            <a:ext cx="9144000" cy="263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F7790B-587B-4EF4-965A-039CA379C100}"/>
              </a:ext>
            </a:extLst>
          </p:cNvPr>
          <p:cNvSpPr txBox="1"/>
          <p:nvPr/>
        </p:nvSpPr>
        <p:spPr>
          <a:xfrm>
            <a:off x="4791456" y="5868530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1839113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571" y="1359279"/>
            <a:ext cx="8488856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New Business Models</a:t>
            </a:r>
          </a:p>
        </p:txBody>
      </p:sp>
      <p:sp>
        <p:nvSpPr>
          <p:cNvPr id="3" name="object 3"/>
          <p:cNvSpPr/>
          <p:nvPr/>
        </p:nvSpPr>
        <p:spPr>
          <a:xfrm>
            <a:off x="5781720" y="2311498"/>
            <a:ext cx="2788488" cy="6759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5538" y="3628130"/>
            <a:ext cx="3061072" cy="1036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29945" y="2434248"/>
            <a:ext cx="3141400" cy="2064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542697" y="4358316"/>
            <a:ext cx="1963204" cy="6135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381001" y="3611649"/>
            <a:ext cx="3614525" cy="5349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542697" y="2950708"/>
            <a:ext cx="2566596" cy="4397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/>
        </p:nvSpPr>
        <p:spPr>
          <a:xfrm>
            <a:off x="418713" y="2130340"/>
            <a:ext cx="2999524" cy="6278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6053643" y="4569822"/>
            <a:ext cx="2524861" cy="12624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1295401" y="5104969"/>
            <a:ext cx="2805925" cy="7511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4451391" y="4569823"/>
            <a:ext cx="1334147" cy="13341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0625CA-86B4-46DA-8F1D-F81FBF3989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42" y="1025750"/>
            <a:ext cx="1344168" cy="1285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017CC8-1BE6-4405-9349-552577A25317}"/>
              </a:ext>
            </a:extLst>
          </p:cNvPr>
          <p:cNvSpPr txBox="1"/>
          <p:nvPr/>
        </p:nvSpPr>
        <p:spPr>
          <a:xfrm>
            <a:off x="6510528" y="5832250"/>
            <a:ext cx="233608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588930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71" y="1051503"/>
            <a:ext cx="8488856" cy="923330"/>
          </a:xfrm>
        </p:spPr>
        <p:txBody>
          <a:bodyPr/>
          <a:lstStyle/>
          <a:p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Business Model Innovation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133600"/>
            <a:ext cx="8139684" cy="3672898"/>
          </a:xfrm>
        </p:spPr>
        <p:txBody>
          <a:bodyPr/>
          <a:lstStyle/>
          <a:p>
            <a:pPr marL="571486" indent="-571486"/>
            <a:r>
              <a:rPr lang="en-AU" sz="3000" dirty="0">
                <a:solidFill>
                  <a:schemeClr val="bg2">
                    <a:lumMod val="25000"/>
                  </a:schemeClr>
                </a:solidFill>
                <a:latin typeface="Tungsten Medium" pitchFamily="50" charset="0"/>
              </a:rPr>
              <a:t>“The platform economy”</a:t>
            </a:r>
          </a:p>
          <a:p>
            <a:pPr marL="1071536" indent="-354005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3">
                    <a:lumMod val="75000"/>
                  </a:schemeClr>
                </a:solidFill>
                <a:latin typeface="Tungsten Medium" pitchFamily="50" charset="0"/>
              </a:rPr>
              <a:t>E-business</a:t>
            </a:r>
          </a:p>
          <a:p>
            <a:pPr marL="1071536" indent="-354005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3">
                    <a:lumMod val="75000"/>
                  </a:schemeClr>
                </a:solidFill>
                <a:latin typeface="Tungsten Medium" pitchFamily="50" charset="0"/>
              </a:rPr>
              <a:t>Crowdsourcing</a:t>
            </a:r>
          </a:p>
          <a:p>
            <a:pPr marL="1071536" indent="-354005">
              <a:buFont typeface="Symbol" panose="05050102010706020507" pitchFamily="18" charset="2"/>
              <a:buChar char=""/>
            </a:pPr>
            <a:r>
              <a:rPr lang="en-AU" sz="2700" dirty="0" err="1">
                <a:solidFill>
                  <a:schemeClr val="accent3">
                    <a:lumMod val="75000"/>
                  </a:schemeClr>
                </a:solidFill>
                <a:latin typeface="Tungsten Medium" pitchFamily="50" charset="0"/>
              </a:rPr>
              <a:t>Fremium</a:t>
            </a:r>
            <a:endParaRPr lang="en-AU" sz="2700" dirty="0">
              <a:solidFill>
                <a:schemeClr val="accent3">
                  <a:lumMod val="75000"/>
                </a:schemeClr>
              </a:solidFill>
              <a:latin typeface="Tungsten Medium" pitchFamily="50" charset="0"/>
            </a:endParaRPr>
          </a:p>
          <a:p>
            <a:pPr marL="1071536" indent="-354005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3">
                    <a:lumMod val="75000"/>
                  </a:schemeClr>
                </a:solidFill>
                <a:latin typeface="Tungsten Medium" pitchFamily="50" charset="0"/>
              </a:rPr>
              <a:t>Peer-to-peer / sharing / disintermediation</a:t>
            </a:r>
          </a:p>
          <a:p>
            <a:pPr marL="1071536" indent="-354005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3">
                    <a:lumMod val="75000"/>
                  </a:schemeClr>
                </a:solidFill>
                <a:latin typeface="Tungsten Medium" pitchFamily="50" charset="0"/>
              </a:rPr>
              <a:t>New economy models</a:t>
            </a:r>
          </a:p>
          <a:p>
            <a:pPr marL="1071536" indent="-354005">
              <a:buFont typeface="Symbol" panose="05050102010706020507" pitchFamily="18" charset="2"/>
              <a:buChar char=""/>
            </a:pPr>
            <a:r>
              <a:rPr lang="en-AU" sz="2700" dirty="0">
                <a:solidFill>
                  <a:schemeClr val="accent3">
                    <a:lumMod val="75000"/>
                  </a:schemeClr>
                </a:solidFill>
                <a:latin typeface="Tungsten Medium" pitchFamily="50" charset="0"/>
              </a:rPr>
              <a:t>Smart incumbents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B8FDB-B3F8-4951-A14B-A718ECA22989}"/>
              </a:ext>
            </a:extLst>
          </p:cNvPr>
          <p:cNvSpPr txBox="1"/>
          <p:nvPr/>
        </p:nvSpPr>
        <p:spPr>
          <a:xfrm>
            <a:off x="5669280" y="5806497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626346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gm-blog.com/wp-content/uploads/2012/03/Market-Volatility-Visual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97133"/>
            <a:ext cx="3962400" cy="27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81000" y="2057401"/>
            <a:ext cx="8305800" cy="3733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AU" sz="3200" kern="0" dirty="0">
                <a:solidFill>
                  <a:schemeClr val="accent1">
                    <a:lumMod val="50000"/>
                  </a:schemeClr>
                </a:solidFill>
                <a:latin typeface="Tungsten Medium" pitchFamily="50" charset="0"/>
              </a:rPr>
              <a:t>Business operating margins have become more volatile</a:t>
            </a:r>
          </a:p>
          <a:p>
            <a:pPr marL="742931" lvl="1" indent="-28574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625" kern="0" dirty="0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Operating margins for listed firms have doubled since 1980</a:t>
            </a:r>
          </a:p>
          <a:p>
            <a:pPr>
              <a:spcAft>
                <a:spcPts val="1200"/>
              </a:spcAft>
            </a:pPr>
            <a:endParaRPr lang="en-AU" sz="3200" kern="0" dirty="0">
              <a:solidFill>
                <a:schemeClr val="accent1">
                  <a:lumMod val="50000"/>
                </a:schemeClr>
              </a:solidFill>
              <a:latin typeface="Tungsten Medium" pitchFamily="50" charset="0"/>
            </a:endParaRPr>
          </a:p>
          <a:p>
            <a:pPr>
              <a:spcAft>
                <a:spcPts val="1200"/>
              </a:spcAft>
            </a:pPr>
            <a:r>
              <a:rPr lang="en-AU" sz="3200" kern="0" dirty="0">
                <a:solidFill>
                  <a:schemeClr val="accent1">
                    <a:lumMod val="50000"/>
                  </a:schemeClr>
                </a:solidFill>
                <a:latin typeface="Tungsten Medium" pitchFamily="50" charset="0"/>
              </a:rPr>
              <a:t>Market leadership is no longer a position of strength </a:t>
            </a:r>
          </a:p>
          <a:p>
            <a:pPr marL="719120" lvl="1" indent="-26193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kern="0" dirty="0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1970: 	2 percent </a:t>
            </a:r>
          </a:p>
          <a:p>
            <a:pPr marL="719120" lvl="1" indent="-26193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400" kern="0" dirty="0">
                <a:solidFill>
                  <a:schemeClr val="accent5">
                    <a:lumMod val="75000"/>
                  </a:schemeClr>
                </a:solidFill>
                <a:latin typeface="Tungsten Medium" pitchFamily="50" charset="0"/>
              </a:rPr>
              <a:t>2014: 	15 percent</a:t>
            </a:r>
          </a:p>
          <a:p>
            <a:pPr>
              <a:spcAft>
                <a:spcPts val="1200"/>
              </a:spcAft>
            </a:pPr>
            <a:endParaRPr lang="en-AU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71" y="1051503"/>
            <a:ext cx="8488856" cy="923330"/>
          </a:xfrm>
        </p:spPr>
        <p:txBody>
          <a:bodyPr/>
          <a:lstStyle/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Volatility &amp; uncertainty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C4EB2-5006-4289-8B4D-65389256F4F1}"/>
              </a:ext>
            </a:extLst>
          </p:cNvPr>
          <p:cNvSpPr txBox="1"/>
          <p:nvPr/>
        </p:nvSpPr>
        <p:spPr>
          <a:xfrm>
            <a:off x="6510528" y="5903893"/>
            <a:ext cx="2305899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8908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0">
            <a:extLst>
              <a:ext uri="{FF2B5EF4-FFF2-40B4-BE49-F238E27FC236}">
                <a16:creationId xmlns:a16="http://schemas.microsoft.com/office/drawing/2014/main" id="{6A4395EB-7923-4E61-A163-E8E4B7ACF92B}"/>
              </a:ext>
            </a:extLst>
          </p:cNvPr>
          <p:cNvSpPr txBox="1">
            <a:spLocks/>
          </p:cNvSpPr>
          <p:nvPr/>
        </p:nvSpPr>
        <p:spPr>
          <a:xfrm>
            <a:off x="392318" y="1514571"/>
            <a:ext cx="5742685" cy="17868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2"/>
                </a:solidFill>
                <a:latin typeface="Nunito" panose="00000800000000000000" pitchFamily="2" charset="0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Subtitle 11">
            <a:extLst>
              <a:ext uri="{FF2B5EF4-FFF2-40B4-BE49-F238E27FC236}">
                <a16:creationId xmlns:a16="http://schemas.microsoft.com/office/drawing/2014/main" id="{306C79CC-FE08-4A75-BCA6-51C83F211FF0}"/>
              </a:ext>
            </a:extLst>
          </p:cNvPr>
          <p:cNvSpPr txBox="1">
            <a:spLocks/>
          </p:cNvSpPr>
          <p:nvPr/>
        </p:nvSpPr>
        <p:spPr>
          <a:xfrm>
            <a:off x="90566" y="3493298"/>
            <a:ext cx="2856208" cy="143175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9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ighlight>
                  <a:srgbClr val="000000"/>
                </a:highlight>
              </a:rPr>
              <a:t>Professor Peter Gahan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AU" sz="1400" dirty="0">
              <a:highlight>
                <a:srgbClr val="000000"/>
              </a:highligh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1400" dirty="0"/>
              <a:t>Professor of Management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1400" dirty="0"/>
              <a:t>The University of Melbourne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4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7252B69-5920-4D85-B743-B64EC54666EB}"/>
              </a:ext>
            </a:extLst>
          </p:cNvPr>
          <p:cNvSpPr txBox="1">
            <a:spLocks/>
          </p:cNvSpPr>
          <p:nvPr/>
        </p:nvSpPr>
        <p:spPr>
          <a:xfrm>
            <a:off x="392320" y="1010653"/>
            <a:ext cx="5742684" cy="7613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 cap="all" baseline="0">
                <a:solidFill>
                  <a:schemeClr val="tx1"/>
                </a:solidFill>
                <a:latin typeface="Nunito" panose="000008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cap="none" dirty="0"/>
              <a:t>Questions?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51037C6-9FCF-4700-BB1F-11F51A196452}"/>
              </a:ext>
            </a:extLst>
          </p:cNvPr>
          <p:cNvSpPr txBox="1">
            <a:spLocks/>
          </p:cNvSpPr>
          <p:nvPr/>
        </p:nvSpPr>
        <p:spPr>
          <a:xfrm>
            <a:off x="6165989" y="6253371"/>
            <a:ext cx="2616675" cy="418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9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Monday 4 March 2019</a:t>
            </a:r>
          </a:p>
        </p:txBody>
      </p:sp>
      <p:sp>
        <p:nvSpPr>
          <p:cNvPr id="14" name="Subtitle 11">
            <a:extLst>
              <a:ext uri="{FF2B5EF4-FFF2-40B4-BE49-F238E27FC236}">
                <a16:creationId xmlns:a16="http://schemas.microsoft.com/office/drawing/2014/main" id="{652CE7A6-D3D1-41FE-A0B7-A7B431720DF0}"/>
              </a:ext>
            </a:extLst>
          </p:cNvPr>
          <p:cNvSpPr txBox="1">
            <a:spLocks/>
          </p:cNvSpPr>
          <p:nvPr/>
        </p:nvSpPr>
        <p:spPr>
          <a:xfrm>
            <a:off x="3350501" y="3493298"/>
            <a:ext cx="2887190" cy="132559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685800" rtl="0" eaLnBrk="1" latinLnBrk="0" hangingPunct="1">
              <a:lnSpc>
                <a:spcPct val="99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9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9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9000"/>
              </a:lnSpc>
              <a:spcBef>
                <a:spcPts val="45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ighlight>
                  <a:srgbClr val="000000"/>
                </a:highlight>
              </a:rPr>
              <a:t>Dr Rose Ryan</a:t>
            </a: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prstClr val="black"/>
              </a:solidFill>
              <a:highlight>
                <a:srgbClr val="000000"/>
              </a:highlight>
            </a:endParaRP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</a:rPr>
              <a:t>Manager, Workforce &amp; Workplace</a:t>
            </a: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</a:rPr>
              <a:t>Evidence and Insights Branch</a:t>
            </a:r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prstClr val="black"/>
                </a:solidFill>
              </a:rPr>
              <a:t>MBIE</a:t>
            </a:r>
            <a:endParaRPr lang="en-US" sz="1800" dirty="0"/>
          </a:p>
          <a:p>
            <a:pPr lvl="0" algn="ctr" defTabSz="914400"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4312AC-84A3-42A5-976F-84EB376F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5" y="117933"/>
            <a:ext cx="1091621" cy="613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585BCB-3E44-40BA-8E63-F140277C678D}"/>
              </a:ext>
            </a:extLst>
          </p:cNvPr>
          <p:cNvSpPr txBox="1"/>
          <p:nvPr/>
        </p:nvSpPr>
        <p:spPr>
          <a:xfrm>
            <a:off x="6641419" y="1010653"/>
            <a:ext cx="2141245" cy="480131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DO YOU HAVE A QUESTION about today’s topic?</a:t>
            </a:r>
          </a:p>
          <a:p>
            <a:pPr algn="ctr"/>
            <a:endParaRPr lang="en-US" b="1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1400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Send your questions through sli.do:</a:t>
            </a:r>
          </a:p>
          <a:p>
            <a:pPr algn="ctr"/>
            <a:endParaRPr lang="en-US" sz="1400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slido.com</a:t>
            </a:r>
          </a:p>
          <a:p>
            <a:pPr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#X582</a:t>
            </a:r>
          </a:p>
          <a:p>
            <a:pPr algn="ctr"/>
            <a:endParaRPr lang="en-US" sz="1400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1400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All questions will BE ANSWERED AT THE END OF THE PRESENTATION</a:t>
            </a:r>
          </a:p>
          <a:p>
            <a:pPr algn="ctr"/>
            <a:endParaRPr lang="en-US" b="1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  <a:p>
            <a:pPr algn="ctr"/>
            <a:r>
              <a:rPr lang="en-US" sz="1400" i="1" cap="all" dirty="0">
                <a:solidFill>
                  <a:schemeClr val="bg1"/>
                </a:solidFill>
                <a:latin typeface="Nunito" panose="00000800000000000000" pitchFamily="2" charset="0"/>
                <a:ea typeface="+mj-ea"/>
                <a:cs typeface="+mj-cs"/>
              </a:rPr>
              <a:t>SLIDES FROM TODAY’S PRESENTATION WILL BE AVAILABLE ON THE ANZSOG WEBSITE</a:t>
            </a:r>
            <a:endParaRPr lang="en-AU" sz="1400" i="1" cap="all" dirty="0">
              <a:solidFill>
                <a:schemeClr val="bg1"/>
              </a:solidFill>
              <a:latin typeface="Nunito" panose="00000800000000000000" pitchFamily="2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ED057-FF56-4DAC-A364-B84585B89BCB}"/>
              </a:ext>
            </a:extLst>
          </p:cNvPr>
          <p:cNvSpPr txBox="1"/>
          <p:nvPr/>
        </p:nvSpPr>
        <p:spPr>
          <a:xfrm>
            <a:off x="886968" y="2157984"/>
            <a:ext cx="512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Disruptive technologies: what might these mean for the future of work and the future of work-related policy?</a:t>
            </a:r>
          </a:p>
        </p:txBody>
      </p:sp>
    </p:spTree>
    <p:extLst>
      <p:ext uri="{BB962C8B-B14F-4D97-AF65-F5344CB8AC3E}">
        <p14:creationId xmlns:p14="http://schemas.microsoft.com/office/powerpoint/2010/main" val="372291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71" y="1028756"/>
            <a:ext cx="8488856" cy="1354217"/>
          </a:xfrm>
        </p:spPr>
        <p:txBody>
          <a:bodyPr>
            <a:normAutofit/>
          </a:bodyPr>
          <a:lstStyle/>
          <a:p>
            <a:r>
              <a:rPr lang="en-AU" sz="3600" dirty="0">
                <a:solidFill>
                  <a:schemeClr val="bg2">
                    <a:lumMod val="50000"/>
                  </a:schemeClr>
                </a:solidFill>
              </a:rPr>
              <a:t>The demand side of the equation </a:t>
            </a:r>
            <a:br>
              <a:rPr lang="en-AU" sz="3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AU" sz="3600" dirty="0">
                <a:solidFill>
                  <a:schemeClr val="bg2">
                    <a:lumMod val="50000"/>
                  </a:schemeClr>
                </a:solidFill>
              </a:rPr>
              <a:t>(Or, where do jobs come from?)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2514600"/>
            <a:ext cx="7487906" cy="3016210"/>
          </a:xfrm>
        </p:spPr>
        <p:txBody>
          <a:bodyPr>
            <a:normAutofit fontScale="92500" lnSpcReduction="10000"/>
          </a:bodyPr>
          <a:lstStyle/>
          <a:p>
            <a:r>
              <a:rPr lang="en-AU" sz="2800" dirty="0">
                <a:solidFill>
                  <a:schemeClr val="accent1">
                    <a:lumMod val="50000"/>
                  </a:schemeClr>
                </a:solidFill>
              </a:rPr>
              <a:t>Emerging and growth sectors</a:t>
            </a:r>
          </a:p>
          <a:p>
            <a:pPr marL="914378" lvl="1" indent="-457189"/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Infrastructure &amp; urban development</a:t>
            </a:r>
          </a:p>
          <a:p>
            <a:pPr marL="914378" lvl="1" indent="-457189"/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Environment and sustainability</a:t>
            </a:r>
          </a:p>
          <a:p>
            <a:pPr marL="914378" lvl="1" indent="-457189"/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The ‘experience’ economy</a:t>
            </a:r>
          </a:p>
          <a:p>
            <a:pPr marL="914378" lvl="1" indent="-457189"/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Technology, research and engineering</a:t>
            </a:r>
          </a:p>
          <a:p>
            <a:pPr marL="914378" lvl="1" indent="-457189"/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Health and human services</a:t>
            </a:r>
          </a:p>
          <a:p>
            <a:pPr marL="914378" lvl="1" indent="-457189"/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Gig work?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94708-94BF-4EB8-8BD0-8F1682100A66}"/>
              </a:ext>
            </a:extLst>
          </p:cNvPr>
          <p:cNvSpPr txBox="1"/>
          <p:nvPr/>
        </p:nvSpPr>
        <p:spPr>
          <a:xfrm>
            <a:off x="5568696" y="5757589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902627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2"/>
            <a:ext cx="9143998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571" y="1051502"/>
            <a:ext cx="8488856" cy="6283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7780">
              <a:lnSpc>
                <a:spcPts val="4880"/>
              </a:lnSpc>
            </a:pPr>
            <a:r>
              <a:rPr sz="4400" dirty="0">
                <a:solidFill>
                  <a:srgbClr val="FFFFFF"/>
                </a:solidFill>
              </a:rPr>
              <a:t>DEMOGRAPHIC SHIFTS</a:t>
            </a:r>
            <a:endParaRPr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E1347-8FE4-4BF2-AFD1-3DA5411CAD90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B76D52-F3C7-4BB0-BFE9-0450582E6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231"/>
            <a:ext cx="9144000" cy="53506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61" y="2238008"/>
            <a:ext cx="7951289" cy="3543975"/>
          </a:xfrm>
        </p:spPr>
        <p:txBody>
          <a:bodyPr>
            <a:normAutofit fontScale="92500" lnSpcReduction="20000"/>
          </a:bodyPr>
          <a:lstStyle/>
          <a:p>
            <a:r>
              <a:rPr lang="en-AU" sz="2400" dirty="0">
                <a:solidFill>
                  <a:schemeClr val="accent1">
                    <a:lumMod val="50000"/>
                  </a:schemeClr>
                </a:solidFill>
              </a:rPr>
              <a:t>Overall labour supply</a:t>
            </a:r>
          </a:p>
          <a:p>
            <a:pPr lvl="1"/>
            <a:r>
              <a:rPr lang="en-AU" sz="2200" i="1" dirty="0">
                <a:solidFill>
                  <a:schemeClr val="accent5">
                    <a:lumMod val="75000"/>
                  </a:schemeClr>
                </a:solidFill>
              </a:rPr>
              <a:t>A product of population growth.</a:t>
            </a:r>
          </a:p>
          <a:p>
            <a:endParaRPr lang="en-A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003947" indent="-341710"/>
            <a:endParaRPr lang="en-AU" sz="1800" dirty="0"/>
          </a:p>
          <a:p>
            <a:pPr marL="3003947" indent="-341710"/>
            <a:r>
              <a:rPr lang="en-AU" sz="1800" i="1" dirty="0">
                <a:solidFill>
                  <a:schemeClr val="accent1">
                    <a:lumMod val="75000"/>
                  </a:schemeClr>
                </a:solidFill>
              </a:rPr>
              <a:t>The quality of labour supply</a:t>
            </a:r>
          </a:p>
          <a:p>
            <a:pPr marL="3003947" indent="-341710"/>
            <a:r>
              <a:rPr lang="en-AU" sz="1800" i="1" dirty="0">
                <a:solidFill>
                  <a:schemeClr val="accent1">
                    <a:lumMod val="75000"/>
                  </a:schemeClr>
                </a:solidFill>
              </a:rPr>
              <a:t>The geography of population growth.</a:t>
            </a:r>
          </a:p>
          <a:p>
            <a:pPr marL="3003947" indent="-341710"/>
            <a:r>
              <a:rPr lang="en-AU" sz="1800" i="1" dirty="0">
                <a:solidFill>
                  <a:schemeClr val="accent1">
                    <a:lumMod val="75000"/>
                  </a:schemeClr>
                </a:solidFill>
              </a:rPr>
              <a:t>Patterns of migration flows.</a:t>
            </a:r>
          </a:p>
          <a:p>
            <a:pPr marL="3003947" indent="-341710"/>
            <a:r>
              <a:rPr lang="en-AU" sz="1800" i="1" dirty="0">
                <a:solidFill>
                  <a:schemeClr val="accent1">
                    <a:lumMod val="75000"/>
                  </a:schemeClr>
                </a:solidFill>
              </a:rPr>
              <a:t>Investments in human capital &amp; development.</a:t>
            </a:r>
          </a:p>
          <a:p>
            <a:pPr marL="3003947" indent="-341710"/>
            <a:r>
              <a:rPr lang="en-AU" sz="1800" i="1" dirty="0">
                <a:solidFill>
                  <a:schemeClr val="accent1">
                    <a:lumMod val="75000"/>
                  </a:schemeClr>
                </a:solidFill>
              </a:rPr>
              <a:t>Social attitudes towards work.</a:t>
            </a:r>
          </a:p>
          <a:p>
            <a:pPr marL="3003947" indent="-341710"/>
            <a:r>
              <a:rPr lang="en-AU" sz="1800" i="1" dirty="0">
                <a:solidFill>
                  <a:schemeClr val="accent1">
                    <a:lumMod val="75000"/>
                  </a:schemeClr>
                </a:solidFill>
              </a:rPr>
              <a:t>Motivation and opportunity</a:t>
            </a:r>
          </a:p>
          <a:p>
            <a:pPr lvl="1"/>
            <a:endParaRPr lang="en-AU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A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A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131095"/>
            <a:ext cx="8591550" cy="830997"/>
          </a:xfrm>
        </p:spPr>
        <p:txBody>
          <a:bodyPr>
            <a:normAutofit/>
          </a:bodyPr>
          <a:lstStyle/>
          <a:p>
            <a:pPr algn="ctr"/>
            <a:r>
              <a:rPr lang="en-AU" sz="405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“Demography is destiny.”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0DA28-9BCA-4637-B6E2-093DDBB8ACC3}"/>
              </a:ext>
            </a:extLst>
          </p:cNvPr>
          <p:cNvSpPr txBox="1"/>
          <p:nvPr/>
        </p:nvSpPr>
        <p:spPr>
          <a:xfrm>
            <a:off x="5715000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1227838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0DB0-888E-4461-8081-7D9C944E0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69992"/>
            <a:ext cx="2869700" cy="1389645"/>
          </a:xfrm>
        </p:spPr>
        <p:txBody>
          <a:bodyPr>
            <a:noAutofit/>
          </a:bodyPr>
          <a:lstStyle/>
          <a:p>
            <a:pPr algn="ctr"/>
            <a:r>
              <a:rPr lang="en-AU" sz="3000" i="1" dirty="0">
                <a:solidFill>
                  <a:schemeClr val="accent1">
                    <a:lumMod val="50000"/>
                  </a:schemeClr>
                </a:solidFill>
              </a:rPr>
              <a:t>World population projections</a:t>
            </a:r>
            <a:br>
              <a:rPr lang="en-AU" sz="2100" dirty="0"/>
            </a:br>
            <a:r>
              <a:rPr lang="en-AU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2015-2100</a:t>
            </a:r>
            <a:endParaRPr lang="en-AU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BC7A2-7CF5-4BF1-AD3F-D4A15D57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90" y="876477"/>
            <a:ext cx="6138810" cy="51242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8C7A7F-08CB-48CE-91E5-6A5AC5422074}"/>
              </a:ext>
            </a:extLst>
          </p:cNvPr>
          <p:cNvSpPr txBox="1"/>
          <p:nvPr/>
        </p:nvSpPr>
        <p:spPr>
          <a:xfrm>
            <a:off x="5212080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819295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103D9E-8808-4D35-B074-1DF34D3063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1" y="1081144"/>
            <a:ext cx="6969443" cy="4919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" y="1081143"/>
            <a:ext cx="90868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2">
                    <a:lumMod val="50000"/>
                  </a:schemeClr>
                </a:solidFill>
              </a:rPr>
              <a:t>Life expectancy around the world has followed a similar pattern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95509-BE8F-4A10-90A7-E5DF48A147E9}"/>
              </a:ext>
            </a:extLst>
          </p:cNvPr>
          <p:cNvSpPr txBox="1"/>
          <p:nvPr/>
        </p:nvSpPr>
        <p:spPr>
          <a:xfrm>
            <a:off x="545896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474875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140DC15-7080-4024-9958-31A50A9A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" y="152397"/>
            <a:ext cx="7597969" cy="416548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000" dirty="0">
                <a:solidFill>
                  <a:schemeClr val="bg2">
                    <a:lumMod val="50000"/>
                  </a:schemeClr>
                </a:solidFill>
              </a:rPr>
              <a:t>The median age is increasing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193" y="6105697"/>
            <a:ext cx="48644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b="1" i="1" dirty="0"/>
              <a:t>Source:</a:t>
            </a:r>
            <a:r>
              <a:rPr lang="en-AU" sz="1350" b="1" dirty="0"/>
              <a:t> </a:t>
            </a:r>
            <a:r>
              <a:rPr lang="en-AU" sz="1350" dirty="0"/>
              <a:t> CIA (2017) </a:t>
            </a:r>
            <a:r>
              <a:rPr lang="en-AU" sz="1350" i="1" dirty="0"/>
              <a:t>World Fact Book</a:t>
            </a:r>
            <a:endParaRPr lang="en-AU" sz="1350" b="1" i="1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B8F0378-4BC2-47EA-8273-5D1943CF4E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8477815"/>
              </p:ext>
            </p:extLst>
          </p:nvPr>
        </p:nvGraphicFramePr>
        <p:xfrm>
          <a:off x="85193" y="438915"/>
          <a:ext cx="8815616" cy="5666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97E197-CF79-401B-8558-65ECA0745F0E}"/>
              </a:ext>
            </a:extLst>
          </p:cNvPr>
          <p:cNvSpPr/>
          <p:nvPr/>
        </p:nvSpPr>
        <p:spPr>
          <a:xfrm>
            <a:off x="3837562" y="1654866"/>
            <a:ext cx="291830" cy="3988199"/>
          </a:xfrm>
          <a:prstGeom prst="round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131D7A-E2C7-409D-B995-15F761A1B842}"/>
              </a:ext>
            </a:extLst>
          </p:cNvPr>
          <p:cNvCxnSpPr/>
          <p:nvPr/>
        </p:nvCxnSpPr>
        <p:spPr>
          <a:xfrm>
            <a:off x="723071" y="2768735"/>
            <a:ext cx="81777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CCCF93-D2C0-4680-A93F-67C516ACFF88}"/>
              </a:ext>
            </a:extLst>
          </p:cNvPr>
          <p:cNvSpPr txBox="1"/>
          <p:nvPr/>
        </p:nvSpPr>
        <p:spPr>
          <a:xfrm>
            <a:off x="5586288" y="6105684"/>
            <a:ext cx="2633472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0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36406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9D036-34EE-4906-B745-20E91B2F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NZ population is ageing 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E744632-AF1A-4C2F-ACAE-F816488A7B4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0068" y="1944885"/>
          <a:ext cx="5182107" cy="397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61E30B-3A02-4663-976A-9F93ABEF1370}"/>
              </a:ext>
            </a:extLst>
          </p:cNvPr>
          <p:cNvSpPr txBox="1"/>
          <p:nvPr/>
        </p:nvSpPr>
        <p:spPr>
          <a:xfrm>
            <a:off x="5641848" y="576673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73564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enerational diversity in the workplace">
            <a:extLst>
              <a:ext uri="{FF2B5EF4-FFF2-40B4-BE49-F238E27FC236}">
                <a16:creationId xmlns:a16="http://schemas.microsoft.com/office/drawing/2014/main" id="{A35A18A8-F581-42ED-A22B-66D64D48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34" y="1608383"/>
            <a:ext cx="6655088" cy="442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7380" y="962752"/>
            <a:ext cx="8518155" cy="99719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2700"/>
            <a:r>
              <a:rPr lang="en-A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Workforce diversity is increasing</a:t>
            </a:r>
            <a:endParaRPr sz="36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Tungsten 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40ACE-BE01-421A-916A-690071FF5AAA}"/>
              </a:ext>
            </a:extLst>
          </p:cNvPr>
          <p:cNvSpPr txBox="1"/>
          <p:nvPr/>
        </p:nvSpPr>
        <p:spPr>
          <a:xfrm>
            <a:off x="109574" y="5249617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1365953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81A50D-0E05-45E2-8AA0-65A57181B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" y="1678780"/>
            <a:ext cx="4321970" cy="432197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571" y="1094591"/>
            <a:ext cx="8488856" cy="52937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2700">
              <a:lnSpc>
                <a:spcPts val="4785"/>
              </a:lnSpc>
            </a:pPr>
            <a:r>
              <a:rPr lang="en-A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social attitudes are changing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  <a:latin typeface="Tungsten Book"/>
              <a:cs typeface="Tungsten Book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3617120" y="1718803"/>
            <a:ext cx="4083843" cy="4281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E3216-3C6B-4D33-AF5A-276C21EFE400}"/>
              </a:ext>
            </a:extLst>
          </p:cNvPr>
          <p:cNvSpPr txBox="1"/>
          <p:nvPr/>
        </p:nvSpPr>
        <p:spPr>
          <a:xfrm>
            <a:off x="7088211" y="5618532"/>
            <a:ext cx="1728216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752032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4F8C-7C1C-4619-ADB7-DFCB34208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06" y="936505"/>
            <a:ext cx="8553761" cy="994172"/>
          </a:xfrm>
        </p:spPr>
        <p:txBody>
          <a:bodyPr>
            <a:normAutofit/>
          </a:bodyPr>
          <a:lstStyle/>
          <a:p>
            <a:pPr algn="l"/>
            <a:r>
              <a:rPr lang="en-AU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 attitudes vary across generations/life stage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4401" y="5227462"/>
            <a:ext cx="4419599" cy="10041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sz="2400" b="1" i="1" dirty="0"/>
          </a:p>
          <a:p>
            <a:r>
              <a:rPr lang="en-AU" sz="1350" b="1" i="1" dirty="0"/>
              <a:t>Source:</a:t>
            </a:r>
            <a:r>
              <a:rPr lang="en-AU" sz="1350" b="1" dirty="0"/>
              <a:t> </a:t>
            </a:r>
            <a:r>
              <a:rPr lang="en-AU" sz="1350" dirty="0"/>
              <a:t> Twenge (2010) </a:t>
            </a:r>
            <a:r>
              <a:rPr lang="en-AU" sz="1350" i="1" dirty="0"/>
              <a:t>Journal of Business and Psychology</a:t>
            </a:r>
          </a:p>
          <a:p>
            <a:endParaRPr lang="en-AU" sz="825" b="1" i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F58793-B1BF-4061-B9D1-7BC903CC1C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636" y="1752602"/>
          <a:ext cx="9084365" cy="392990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072817">
                  <a:extLst>
                    <a:ext uri="{9D8B030D-6E8A-4147-A177-3AD203B41FA5}">
                      <a16:colId xmlns:a16="http://schemas.microsoft.com/office/drawing/2014/main" val="3116288435"/>
                    </a:ext>
                  </a:extLst>
                </a:gridCol>
                <a:gridCol w="1480256">
                  <a:extLst>
                    <a:ext uri="{9D8B030D-6E8A-4147-A177-3AD203B41FA5}">
                      <a16:colId xmlns:a16="http://schemas.microsoft.com/office/drawing/2014/main" val="1325793188"/>
                    </a:ext>
                  </a:extLst>
                </a:gridCol>
                <a:gridCol w="1169513">
                  <a:extLst>
                    <a:ext uri="{9D8B030D-6E8A-4147-A177-3AD203B41FA5}">
                      <a16:colId xmlns:a16="http://schemas.microsoft.com/office/drawing/2014/main" val="3977404394"/>
                    </a:ext>
                  </a:extLst>
                </a:gridCol>
                <a:gridCol w="1163012">
                  <a:extLst>
                    <a:ext uri="{9D8B030D-6E8A-4147-A177-3AD203B41FA5}">
                      <a16:colId xmlns:a16="http://schemas.microsoft.com/office/drawing/2014/main" val="2470359056"/>
                    </a:ext>
                  </a:extLst>
                </a:gridCol>
                <a:gridCol w="1198767">
                  <a:extLst>
                    <a:ext uri="{9D8B030D-6E8A-4147-A177-3AD203B41FA5}">
                      <a16:colId xmlns:a16="http://schemas.microsoft.com/office/drawing/2014/main" val="3905820666"/>
                    </a:ext>
                  </a:extLst>
                </a:gridCol>
              </a:tblGrid>
              <a:tr h="7214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What they want from work</a:t>
                      </a:r>
                      <a:endParaRPr lang="en-AU" sz="15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‘Traditionalists’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(1922-43)</a:t>
                      </a:r>
                      <a:endParaRPr lang="en-AU" sz="15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‘Boomers’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(1946-64)</a:t>
                      </a:r>
                      <a:endParaRPr lang="en-AU" sz="15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‘Gen X’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(1965-81)</a:t>
                      </a:r>
                      <a:endParaRPr lang="en-AU" sz="15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‘Millennials’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500" i="1" dirty="0">
                          <a:solidFill>
                            <a:srgbClr val="002060"/>
                          </a:solidFill>
                          <a:effectLst/>
                        </a:rPr>
                        <a:t>(1982-)</a:t>
                      </a:r>
                      <a:endParaRPr lang="en-AU" sz="15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38145986"/>
                  </a:ext>
                </a:extLst>
              </a:tr>
              <a:tr h="25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Work defines who I am.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18742688"/>
                  </a:ext>
                </a:extLst>
              </a:tr>
              <a:tr h="3381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It is important for me to be successful at work.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04986407"/>
                  </a:ext>
                </a:extLst>
              </a:tr>
              <a:tr h="25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It is important to work hard &amp; do a good job.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73058881"/>
                  </a:ext>
                </a:extLst>
              </a:tr>
              <a:tr h="525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Being paid well is more important than anything else.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59061786"/>
                  </a:ext>
                </a:extLst>
              </a:tr>
              <a:tr h="525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I care more about what I do outside of work, than at work.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85570894"/>
                  </a:ext>
                </a:extLst>
              </a:tr>
              <a:tr h="25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It is important for work to be meaningful.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>
                          <a:effectLst/>
                        </a:rPr>
                        <a:t>*****</a:t>
                      </a:r>
                      <a:endParaRPr lang="en-AU" sz="1500" b="0" i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58010172"/>
                  </a:ext>
                </a:extLst>
              </a:tr>
              <a:tr h="5253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It is important that I share the same values as the organization I work for.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47321008"/>
                  </a:ext>
                </a:extLst>
              </a:tr>
              <a:tr h="25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Job satisfaction is important.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*****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57192310"/>
                  </a:ext>
                </a:extLst>
              </a:tr>
              <a:tr h="258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1" dirty="0">
                          <a:solidFill>
                            <a:srgbClr val="002060"/>
                          </a:solidFill>
                          <a:effectLst/>
                        </a:rPr>
                        <a:t>I intend to change my job in the near future.</a:t>
                      </a:r>
                      <a:endParaRPr lang="en-AU" sz="1500" b="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AU" sz="1500" b="0" i="0" dirty="0">
                          <a:effectLst/>
                        </a:rPr>
                        <a:t>**</a:t>
                      </a:r>
                      <a:endParaRPr lang="en-AU" sz="1500" b="0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2929769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24E5D1D-0509-480B-A66B-57CABC30668E}"/>
              </a:ext>
            </a:extLst>
          </p:cNvPr>
          <p:cNvSpPr txBox="1"/>
          <p:nvPr/>
        </p:nvSpPr>
        <p:spPr>
          <a:xfrm>
            <a:off x="4251960" y="6144665"/>
            <a:ext cx="375818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0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030249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26462" y="3780565"/>
            <a:ext cx="8159115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dirty="0">
                <a:solidFill>
                  <a:schemeClr val="accent5">
                    <a:lumMod val="75000"/>
                  </a:schemeClr>
                </a:solidFill>
                <a:latin typeface="Tungsten Book"/>
                <a:cs typeface="Tungsten Book"/>
              </a:rPr>
              <a:t>Professor Peter Gahan,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ungsten Book"/>
                <a:cs typeface="Tungsten Book"/>
              </a:rPr>
              <a:t>The University of Melbourne</a:t>
            </a:r>
            <a:endParaRPr sz="2400" dirty="0">
              <a:solidFill>
                <a:schemeClr val="accent5">
                  <a:lumMod val="75000"/>
                </a:schemeClr>
              </a:solidFill>
              <a:latin typeface="Tungsten Book"/>
              <a:cs typeface="Tungsten Book"/>
            </a:endParaRPr>
          </a:p>
          <a:p>
            <a:pPr marL="28574">
              <a:spcBef>
                <a:spcPts val="20"/>
              </a:spcBef>
            </a:pPr>
            <a:r>
              <a:rPr lang="en-AU" sz="1350" dirty="0">
                <a:solidFill>
                  <a:schemeClr val="accent3">
                    <a:lumMod val="75000"/>
                  </a:schemeClr>
                </a:solidFill>
                <a:latin typeface="Helvetica LT Std Cond Light"/>
                <a:cs typeface="Helvetica LT Std Cond Light"/>
              </a:rPr>
              <a:t>@</a:t>
            </a:r>
            <a:r>
              <a:rPr lang="en-AU" sz="1350" dirty="0" err="1">
                <a:solidFill>
                  <a:schemeClr val="accent3">
                    <a:lumMod val="75000"/>
                  </a:schemeClr>
                </a:solidFill>
                <a:latin typeface="Helvetica LT Std Cond Light"/>
                <a:cs typeface="Helvetica LT Std Cond Light"/>
              </a:rPr>
              <a:t>PeterGGahan</a:t>
            </a:r>
            <a:endParaRPr sz="1350" dirty="0">
              <a:solidFill>
                <a:schemeClr val="accent3">
                  <a:lumMod val="75000"/>
                </a:schemeClr>
              </a:solidFill>
              <a:latin typeface="Helvetica LT Std Cond Light"/>
              <a:cs typeface="Helvetica LT Std Cond Light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3120" y="2349404"/>
            <a:ext cx="8305800" cy="1431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AU" sz="4500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The Future of Work </a:t>
            </a:r>
          </a:p>
          <a:p>
            <a:pPr marL="12700"/>
            <a:r>
              <a:rPr lang="en-AU" sz="24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Where are we heading? And are we ready for it?</a:t>
            </a:r>
          </a:p>
          <a:p>
            <a:pPr marL="12700"/>
            <a:endParaRPr sz="2400" dirty="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49EBC6-A467-4353-AD38-A6C227727685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9DE6-9519-4627-807C-92FEA743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Take-aways #1: 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General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01B4-59E2-4E93-A8FE-45E3C173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4731"/>
            <a:ext cx="8443913" cy="3871725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342900" indent="-257175">
              <a:spcAft>
                <a:spcPts val="1350"/>
              </a:spcAft>
              <a:buFont typeface="+mj-lt"/>
              <a:buAutoNum type="arabicPeriod"/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For most of us, new technology is transformative, rather than disruptive.</a:t>
            </a:r>
          </a:p>
          <a:p>
            <a:pPr marL="771525" lvl="1" indent="-342900">
              <a:spcAft>
                <a:spcPts val="1350"/>
              </a:spcAft>
            </a:pPr>
            <a:r>
              <a:rPr lang="en-AU" sz="1950" dirty="0">
                <a:solidFill>
                  <a:schemeClr val="accent5">
                    <a:lumMod val="75000"/>
                  </a:schemeClr>
                </a:solidFill>
              </a:rPr>
              <a:t>Technology alters the bundle of skills, tasks &amp; responsibilities that make up a job.</a:t>
            </a:r>
          </a:p>
          <a:p>
            <a:pPr marL="771525" lvl="1" indent="-342900">
              <a:spcAft>
                <a:spcPts val="1350"/>
              </a:spcAft>
            </a:pPr>
            <a:r>
              <a:rPr lang="en-AU" sz="1950" dirty="0">
                <a:solidFill>
                  <a:schemeClr val="accent5">
                    <a:lumMod val="75000"/>
                  </a:schemeClr>
                </a:solidFill>
              </a:rPr>
              <a:t>Technological change still creates more jobs than it destroys</a:t>
            </a:r>
          </a:p>
          <a:p>
            <a:pPr marL="342900" indent="-257175">
              <a:spcAft>
                <a:spcPts val="1350"/>
              </a:spcAft>
              <a:buFont typeface="+mj-lt"/>
              <a:buAutoNum type="arabicPeriod"/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But there are disruptive technologies and change out there.</a:t>
            </a:r>
          </a:p>
          <a:p>
            <a:pPr marL="342900" indent="-257175">
              <a:buFont typeface="+mj-lt"/>
              <a:buAutoNum type="arabicPeriod"/>
            </a:pP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257175">
              <a:buFont typeface="+mj-lt"/>
              <a:buAutoNum type="arabicPeriod"/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Technology is not the factor shaping the future of work: </a:t>
            </a:r>
          </a:p>
          <a:p>
            <a:pPr marL="857250" lvl="1" indent="-257175">
              <a:buFont typeface="Courier New" panose="02070309020205020404" pitchFamily="49" charset="0"/>
              <a:buChar char="o"/>
            </a:pPr>
            <a:r>
              <a:rPr lang="en-AU" i="1" dirty="0">
                <a:solidFill>
                  <a:schemeClr val="accent1"/>
                </a:solidFill>
              </a:rPr>
              <a:t>Human choice and creativity</a:t>
            </a:r>
          </a:p>
          <a:p>
            <a:pPr marL="857250" lvl="1" indent="-257175">
              <a:buFont typeface="Courier New" panose="02070309020205020404" pitchFamily="49" charset="0"/>
              <a:buChar char="o"/>
            </a:pPr>
            <a:r>
              <a:rPr lang="en-AU" i="1" dirty="0">
                <a:solidFill>
                  <a:schemeClr val="accent1"/>
                </a:solidFill>
              </a:rPr>
              <a:t>Demography</a:t>
            </a:r>
          </a:p>
          <a:p>
            <a:pPr marL="857250" lvl="1" indent="-257175">
              <a:buFont typeface="Courier New" panose="02070309020205020404" pitchFamily="49" charset="0"/>
              <a:buChar char="o"/>
            </a:pPr>
            <a:r>
              <a:rPr lang="en-AU" i="1" dirty="0">
                <a:solidFill>
                  <a:schemeClr val="accent1"/>
                </a:solidFill>
              </a:rPr>
              <a:t>Don’t forget the “demand” side of the equation.</a:t>
            </a:r>
          </a:p>
          <a:p>
            <a:pPr marL="385763" indent="-385763">
              <a:buFont typeface="+mj-lt"/>
              <a:buAutoNum type="arabicPeriod"/>
            </a:pPr>
            <a:endParaRPr lang="en-A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DE536-E48B-46AE-8FFD-1400F949F1DE}"/>
              </a:ext>
            </a:extLst>
          </p:cNvPr>
          <p:cNvSpPr txBox="1"/>
          <p:nvPr/>
        </p:nvSpPr>
        <p:spPr>
          <a:xfrm>
            <a:off x="5559552" y="5764176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508570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9988-8B92-4D4E-B2D1-9FC46057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77" y="721741"/>
            <a:ext cx="8708231" cy="994172"/>
          </a:xfrm>
        </p:spPr>
        <p:txBody>
          <a:bodyPr>
            <a:normAutofit/>
          </a:bodyPr>
          <a:lstStyle/>
          <a:p>
            <a:r>
              <a:rPr lang="en-AU" sz="3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Take-aways </a:t>
            </a:r>
            <a:r>
              <a:rPr lang="en-AU" sz="3000" dirty="0">
                <a:solidFill>
                  <a:schemeClr val="bg2">
                    <a:lumMod val="50000"/>
                  </a:schemeClr>
                </a:solidFill>
              </a:rPr>
              <a:t>#2: For those in established jobs &amp;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CE027-FBF1-4CAD-94F3-CC6AB863D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Rethink skills: 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Redundancy versus transferability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Skill profiles: technical, relational, physical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Upskilling as continuous improvement</a:t>
            </a:r>
          </a:p>
          <a:p>
            <a:pPr marL="342900" lvl="2" indent="-342900">
              <a:buFont typeface="+mj-lt"/>
              <a:buAutoNum type="arabicPeriod" startAt="2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Job crafting</a:t>
            </a:r>
          </a:p>
          <a:p>
            <a:pPr marL="857250" lvl="4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Negotiate change and transition</a:t>
            </a:r>
          </a:p>
          <a:p>
            <a:pPr marL="342900" lvl="2" indent="-342900">
              <a:buFont typeface="+mj-lt"/>
              <a:buAutoNum type="arabicPeriod" startAt="2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Stereotyping and prejudice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Age, gender, ethnicity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Stereotype defying profiles</a:t>
            </a:r>
          </a:p>
          <a:p>
            <a:endParaRPr lang="en-A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814DE-D936-417A-A6FC-71672FD2105C}"/>
              </a:ext>
            </a:extLst>
          </p:cNvPr>
          <p:cNvSpPr txBox="1"/>
          <p:nvPr/>
        </p:nvSpPr>
        <p:spPr>
          <a:xfrm>
            <a:off x="5404104" y="5700847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1970809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9988-8B92-4D4E-B2D1-9FC46057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94" y="1131094"/>
            <a:ext cx="8565356" cy="994172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Take-aways 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#3: For those starting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CE027-FBF1-4CAD-94F3-CC6AB863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44" y="1990725"/>
            <a:ext cx="7865269" cy="3617119"/>
          </a:xfrm>
        </p:spPr>
        <p:txBody>
          <a:bodyPr>
            <a:normAutofit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The importance of skills: 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Transferability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Micro-credentials: formal versus experiential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Coding is not everything</a:t>
            </a: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Signalling</a:t>
            </a:r>
          </a:p>
          <a:p>
            <a:pPr marL="857250" lvl="4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The importance of what you do/who you are beyond the job</a:t>
            </a:r>
          </a:p>
          <a:p>
            <a:pPr marL="342900" lvl="2" indent="-342900">
              <a:buFont typeface="+mj-lt"/>
              <a:buAutoNum type="arabicPeriod" startAt="2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Rethinking careers</a:t>
            </a:r>
          </a:p>
          <a:p>
            <a:pPr marL="1028700" lvl="4" indent="-342900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It doesn’t have to be a “portfolio” of disconnected jobs</a:t>
            </a:r>
          </a:p>
          <a:p>
            <a:pPr marL="342900" lvl="2" indent="-342900">
              <a:buFont typeface="+mj-lt"/>
              <a:buAutoNum type="arabicPeriod" startAt="2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Stereotyping and prejudice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The idea of “fragile talent”</a:t>
            </a:r>
          </a:p>
          <a:p>
            <a:pPr marL="385763" indent="-385763">
              <a:buFont typeface="+mj-lt"/>
              <a:buAutoNum type="arabicPeriod" startAt="5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92DCE-19A6-43AB-B694-CE26B1EEB0A6}"/>
              </a:ext>
            </a:extLst>
          </p:cNvPr>
          <p:cNvSpPr txBox="1"/>
          <p:nvPr/>
        </p:nvSpPr>
        <p:spPr>
          <a:xfrm>
            <a:off x="5458968" y="5726906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2705252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79988-8B92-4D4E-B2D1-9FC460570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94" y="1131094"/>
            <a:ext cx="8565356" cy="994172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Take-aways 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#4: For the policy wonks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CE027-FBF1-4CAD-94F3-CC6AB863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19" y="2183606"/>
            <a:ext cx="7865269" cy="3617119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+mj-lt"/>
              <a:buAutoNum type="arabicPeriod"/>
            </a:pPr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Skills and education: 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Skill recognition and articulation.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The pattern of job destruction and creation.</a:t>
            </a:r>
          </a:p>
          <a:p>
            <a:pPr lvl="2"/>
            <a:r>
              <a:rPr lang="en-AU" dirty="0">
                <a:solidFill>
                  <a:schemeClr val="accent5">
                    <a:lumMod val="75000"/>
                  </a:schemeClr>
                </a:solidFill>
              </a:rPr>
              <a:t>Where will jobs of the future come from?  And how to ensure they are quality jobs?</a:t>
            </a:r>
          </a:p>
          <a:p>
            <a:pPr lvl="2"/>
            <a:endParaRPr lang="en-AU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Labour market standards</a:t>
            </a:r>
          </a:p>
          <a:p>
            <a:pPr marL="857250" lvl="4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Fragmentation of labour market flows and states: managing transitions.</a:t>
            </a:r>
          </a:p>
          <a:p>
            <a:pPr marL="857250" lvl="4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Balancing flexibility and protection.</a:t>
            </a:r>
          </a:p>
          <a:p>
            <a:pPr marL="857250" lvl="4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Rethinking standards for the non-standard worker.</a:t>
            </a:r>
          </a:p>
          <a:p>
            <a:pPr marL="342900" lvl="2" indent="-342900">
              <a:buFont typeface="+mj-lt"/>
              <a:buAutoNum type="arabicPeriod" startAt="2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Compliance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Leveraging new technology for enforcement.</a:t>
            </a:r>
          </a:p>
          <a:p>
            <a:pPr marL="942975" lvl="4" indent="-257175"/>
            <a:endParaRPr lang="en-AU" sz="1650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2" indent="-342900">
              <a:buFont typeface="+mj-lt"/>
              <a:buAutoNum type="arabicPeriod" startAt="2"/>
            </a:pPr>
            <a:r>
              <a:rPr lang="en-AU" sz="1800" dirty="0">
                <a:solidFill>
                  <a:schemeClr val="accent1">
                    <a:lumMod val="50000"/>
                  </a:schemeClr>
                </a:solidFill>
              </a:rPr>
              <a:t>Regulation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Code as regulation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Regulating code</a:t>
            </a:r>
          </a:p>
          <a:p>
            <a:pPr marL="942975" lvl="4" indent="-257175"/>
            <a:r>
              <a:rPr lang="en-AU" sz="1650" dirty="0">
                <a:solidFill>
                  <a:schemeClr val="accent5">
                    <a:lumMod val="75000"/>
                  </a:schemeClr>
                </a:solidFill>
              </a:rPr>
              <a:t>The privatisation of regulation?</a:t>
            </a:r>
          </a:p>
          <a:p>
            <a:pPr marL="942975" lvl="4" indent="-257175"/>
            <a:endParaRPr lang="en-AU" sz="1650" dirty="0">
              <a:solidFill>
                <a:schemeClr val="accent5">
                  <a:lumMod val="75000"/>
                </a:schemeClr>
              </a:solidFill>
            </a:endParaRPr>
          </a:p>
          <a:p>
            <a:pPr marL="385763" indent="-385763">
              <a:buFont typeface="+mj-lt"/>
              <a:buAutoNum type="arabicPeriod" startAt="5"/>
            </a:pPr>
            <a:endParaRPr lang="en-A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C589A-11EC-42EC-BCB1-7C6EAD6CCB6E}"/>
              </a:ext>
            </a:extLst>
          </p:cNvPr>
          <p:cNvSpPr txBox="1"/>
          <p:nvPr/>
        </p:nvSpPr>
        <p:spPr>
          <a:xfrm>
            <a:off x="5093208" y="5726906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30417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rad b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3" y="821246"/>
            <a:ext cx="8889294" cy="4828032"/>
          </a:xfrm>
          <a:prstGeom prst="rect">
            <a:avLst/>
          </a:prstGeom>
          <a:solidFill>
            <a:srgbClr val="006666">
              <a:alpha val="23922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4672012"/>
            <a:ext cx="2286000" cy="1328738"/>
          </a:xfrm>
        </p:spPr>
        <p:txBody>
          <a:bodyPr>
            <a:noAutofit/>
          </a:bodyPr>
          <a:lstStyle/>
          <a:p>
            <a:r>
              <a:rPr lang="en-AU" sz="2700" dirty="0">
                <a:solidFill>
                  <a:schemeClr val="bg1"/>
                </a:solidFill>
                <a:latin typeface="Eras Medium ITC" panose="020B0602030504020804" pitchFamily="34" charset="0"/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BDCD9-8445-43EA-910B-675C61CE295B}"/>
              </a:ext>
            </a:extLst>
          </p:cNvPr>
          <p:cNvSpPr txBox="1"/>
          <p:nvPr/>
        </p:nvSpPr>
        <p:spPr>
          <a:xfrm>
            <a:off x="5860302" y="6011302"/>
            <a:ext cx="248817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0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824539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5DE82-6EEE-4F92-817E-A44E933CC3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79" y="938465"/>
            <a:ext cx="7242085" cy="372977"/>
          </a:xfrm>
        </p:spPr>
        <p:txBody>
          <a:bodyPr/>
          <a:lstStyle/>
          <a:p>
            <a:r>
              <a:rPr lang="en-US" sz="2800" dirty="0"/>
              <a:t>Upcoming Thought Leadership Seminars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D75F7F9-4271-4C94-B68E-754B1E8FD87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" b="595"/>
          <a:stretch>
            <a:fillRect/>
          </a:stretch>
        </p:blipFill>
        <p:spPr>
          <a:xfrm>
            <a:off x="325779" y="4130726"/>
            <a:ext cx="3361571" cy="2133840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BECD1A-25BD-4805-B495-DC4A08AF2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48814"/>
              </p:ext>
            </p:extLst>
          </p:nvPr>
        </p:nvGraphicFramePr>
        <p:xfrm>
          <a:off x="457200" y="1397000"/>
          <a:ext cx="8193504" cy="83374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102352">
                  <a:extLst>
                    <a:ext uri="{9D8B030D-6E8A-4147-A177-3AD203B41FA5}">
                      <a16:colId xmlns:a16="http://schemas.microsoft.com/office/drawing/2014/main" val="184870174"/>
                    </a:ext>
                  </a:extLst>
                </a:gridCol>
                <a:gridCol w="1755648">
                  <a:extLst>
                    <a:ext uri="{9D8B030D-6E8A-4147-A177-3AD203B41FA5}">
                      <a16:colId xmlns:a16="http://schemas.microsoft.com/office/drawing/2014/main" val="4294196822"/>
                    </a:ext>
                  </a:extLst>
                </a:gridCol>
                <a:gridCol w="1335504">
                  <a:extLst>
                    <a:ext uri="{9D8B030D-6E8A-4147-A177-3AD203B41FA5}">
                      <a16:colId xmlns:a16="http://schemas.microsoft.com/office/drawing/2014/main" val="3522304623"/>
                    </a:ext>
                  </a:extLst>
                </a:gridCol>
              </a:tblGrid>
              <a:tr h="833744">
                <a:tc>
                  <a:txBody>
                    <a:bodyPr/>
                    <a:lstStyle/>
                    <a:p>
                      <a:r>
                        <a:rPr lang="en-US" b="0" i="1" dirty="0"/>
                        <a:t>Spirit of Service and the Future of the Public Service Work Force</a:t>
                      </a:r>
                    </a:p>
                    <a:p>
                      <a:pPr lvl="1"/>
                      <a:r>
                        <a:rPr lang="en-US" b="0" dirty="0"/>
                        <a:t>Speakers: Catherine Needham &amp; Catherine Mangan, University </a:t>
                      </a:r>
                      <a:r>
                        <a:rPr lang="en-US" b="0"/>
                        <a:t>of Birmingham</a:t>
                      </a:r>
                      <a:endParaRPr lang="en-A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Rydges</a:t>
                      </a:r>
                      <a:r>
                        <a:rPr lang="en-US" b="0" dirty="0"/>
                        <a:t>, Wellington </a:t>
                      </a:r>
                      <a:endParaRPr lang="en-A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12 April 2019</a:t>
                      </a:r>
                      <a:endParaRPr lang="en-AU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962263"/>
                  </a:ext>
                </a:extLst>
              </a:tr>
            </a:tbl>
          </a:graphicData>
        </a:graphic>
      </p:graphicFrame>
      <p:sp>
        <p:nvSpPr>
          <p:cNvPr id="7" name="TextBox 11">
            <a:extLst>
              <a:ext uri="{FF2B5EF4-FFF2-40B4-BE49-F238E27FC236}">
                <a16:creationId xmlns:a16="http://schemas.microsoft.com/office/drawing/2014/main" id="{E30CCF3C-FEB7-40FA-8047-1E0133E97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999" y="5197646"/>
            <a:ext cx="3239705" cy="95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1400" b="1" dirty="0">
                <a:solidFill>
                  <a:srgbClr val="000000"/>
                </a:solidFill>
                <a:latin typeface="HelveticaNeue LT 65 Medium" pitchFamily="2" charset="0"/>
              </a:rPr>
              <a:t>Enquiries to: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rgbClr val="000000"/>
                </a:solidFill>
                <a:latin typeface="HelveticaNeue LT 45 Light" pitchFamily="34" charset="0"/>
              </a:rPr>
              <a:t>Thought Leadership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rgbClr val="000000"/>
                </a:solidFill>
                <a:latin typeface="HelveticaNeue LT 45 Light" pitchFamily="34" charset="0"/>
              </a:rPr>
              <a:t>T +61 3 8344 1900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1400" dirty="0">
                <a:solidFill>
                  <a:srgbClr val="000000"/>
                </a:solidFill>
                <a:latin typeface="HelveticaNeue LT 45 Light" pitchFamily="34" charset="0"/>
              </a:rPr>
              <a:t>appliedlearning@anzsog.edu.au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1963D-4F44-4B3E-85E8-9EE13C9A9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5" y="117933"/>
            <a:ext cx="1091621" cy="61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23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DACC7-2541-4AC4-B8EF-3B12193DB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5" y="117933"/>
            <a:ext cx="1091621" cy="613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3BE4F6-5516-4A31-BB3D-23FF26319262}"/>
              </a:ext>
            </a:extLst>
          </p:cNvPr>
          <p:cNvSpPr txBox="1"/>
          <p:nvPr/>
        </p:nvSpPr>
        <p:spPr>
          <a:xfrm>
            <a:off x="2450592" y="4727448"/>
            <a:ext cx="605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Thought Leadership resources can be located here: </a:t>
            </a:r>
          </a:p>
          <a:p>
            <a:r>
              <a:rPr lang="en-AU" dirty="0">
                <a:hlinkClick r:id="rId3"/>
              </a:rPr>
              <a:t>https://www.anzsog.edu.au/resource-library/resources-tlss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9936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2"/>
            <a:ext cx="9143998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7316" y="1059464"/>
            <a:ext cx="10515600" cy="6924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06677">
              <a:lnSpc>
                <a:spcPct val="100000"/>
              </a:lnSpc>
            </a:pPr>
            <a:r>
              <a:rPr lang="en-US" sz="4500" dirty="0">
                <a:solidFill>
                  <a:srgbClr val="FFFFFF"/>
                </a:solidFill>
              </a:rPr>
              <a:t>Envisioning the future</a:t>
            </a:r>
            <a:endParaRPr sz="4500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41675-5073-4872-A1DD-A1931EBACBAF}"/>
              </a:ext>
            </a:extLst>
          </p:cNvPr>
          <p:cNvSpPr txBox="1"/>
          <p:nvPr/>
        </p:nvSpPr>
        <p:spPr>
          <a:xfrm>
            <a:off x="6886333" y="5903893"/>
            <a:ext cx="2257665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loridapolitics.com/wp-content/uploads/2015/06/techn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5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6429" y="5077420"/>
            <a:ext cx="4599483" cy="923330"/>
          </a:xfrm>
        </p:spPr>
        <p:txBody>
          <a:bodyPr>
            <a:normAutofit fontScale="90000"/>
          </a:bodyPr>
          <a:lstStyle/>
          <a:p>
            <a:r>
              <a:rPr lang="en-AU" sz="4050" dirty="0">
                <a:solidFill>
                  <a:schemeClr val="bg1"/>
                </a:solidFill>
              </a:rPr>
              <a:t>The digital revolution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1A49A-CB5B-4C7B-B9D0-E1DF711959B5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406628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1765" y="2068381"/>
            <a:ext cx="7788728" cy="6924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06677" algn="ctr">
              <a:lnSpc>
                <a:spcPct val="100000"/>
              </a:lnSpc>
            </a:pPr>
            <a:r>
              <a:rPr lang="en-GB" sz="4500" dirty="0">
                <a:solidFill>
                  <a:schemeClr val="accent1">
                    <a:lumMod val="50000"/>
                  </a:schemeClr>
                </a:solidFill>
              </a:rPr>
              <a:t>Where have we come from?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3816918"/>
            <a:ext cx="2948185" cy="2181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00439" y="3818883"/>
            <a:ext cx="3254345" cy="2181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12540" y="3808148"/>
            <a:ext cx="3329304" cy="2207895"/>
          </a:xfrm>
          <a:custGeom>
            <a:avLst/>
            <a:gdLst/>
            <a:ahLst/>
            <a:cxnLst/>
            <a:rect l="l" t="t" r="r" b="b"/>
            <a:pathLst>
              <a:path w="3329304" h="2207895">
                <a:moveTo>
                  <a:pt x="0" y="0"/>
                </a:moveTo>
                <a:lnTo>
                  <a:pt x="3328987" y="0"/>
                </a:lnTo>
                <a:lnTo>
                  <a:pt x="3328987" y="2207418"/>
                </a:lnTo>
                <a:lnTo>
                  <a:pt x="0" y="2207418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2148" y="3820848"/>
            <a:ext cx="3411543" cy="2181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19446" y="3808148"/>
            <a:ext cx="3424554" cy="0"/>
          </a:xfrm>
          <a:custGeom>
            <a:avLst/>
            <a:gdLst/>
            <a:ahLst/>
            <a:cxnLst/>
            <a:rect l="l" t="t" r="r" b="b"/>
            <a:pathLst>
              <a:path w="3424554">
                <a:moveTo>
                  <a:pt x="0" y="0"/>
                </a:moveTo>
                <a:lnTo>
                  <a:pt x="3424243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9446" y="3808148"/>
            <a:ext cx="3424554" cy="2207895"/>
          </a:xfrm>
          <a:custGeom>
            <a:avLst/>
            <a:gdLst/>
            <a:ahLst/>
            <a:cxnLst/>
            <a:rect l="l" t="t" r="r" b="b"/>
            <a:pathLst>
              <a:path w="3424554" h="2207895">
                <a:moveTo>
                  <a:pt x="3424243" y="2207418"/>
                </a:moveTo>
                <a:lnTo>
                  <a:pt x="0" y="2207418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5A4CB-FE42-4646-82FD-3DA03ACEB8DC}"/>
              </a:ext>
            </a:extLst>
          </p:cNvPr>
          <p:cNvSpPr txBox="1"/>
          <p:nvPr/>
        </p:nvSpPr>
        <p:spPr>
          <a:xfrm>
            <a:off x="5954784" y="5903893"/>
            <a:ext cx="2318130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CA2621-F74E-44A4-9EFE-F927247B3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16236" y="2494129"/>
            <a:ext cx="4821257" cy="124649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06677" algn="ctr">
              <a:lnSpc>
                <a:spcPct val="100000"/>
              </a:lnSpc>
            </a:pPr>
            <a:r>
              <a:rPr lang="en-GB" sz="4050" dirty="0">
                <a:solidFill>
                  <a:schemeClr val="accent1">
                    <a:lumMod val="50000"/>
                  </a:schemeClr>
                </a:solidFill>
              </a:rPr>
              <a:t>Where Are We Going?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9FAA36-F9A0-42CF-8410-9CEF44258490}"/>
              </a:ext>
            </a:extLst>
          </p:cNvPr>
          <p:cNvSpPr txBox="1"/>
          <p:nvPr/>
        </p:nvSpPr>
        <p:spPr>
          <a:xfrm>
            <a:off x="6510528" y="590389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9EDBA8-F14A-4D36-BE41-14F8C6CF1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2806636"/>
            <a:ext cx="5678424" cy="3194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5" y="1090137"/>
            <a:ext cx="8236245" cy="738664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AU" sz="24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Tech trend #1: Robots &amp; automation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932" y="1752179"/>
            <a:ext cx="4490198" cy="4124206"/>
          </a:xfrm>
        </p:spPr>
        <p:txBody>
          <a:bodyPr>
            <a:normAutofit/>
          </a:bodyPr>
          <a:lstStyle/>
          <a:p>
            <a:r>
              <a:rPr lang="en-AU" sz="36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AU" sz="3300" dirty="0" err="1">
                <a:solidFill>
                  <a:schemeClr val="accent1">
                    <a:lumMod val="50000"/>
                  </a:schemeClr>
                </a:solidFill>
              </a:rPr>
              <a:t>Robosourcing</a:t>
            </a:r>
            <a:r>
              <a:rPr lang="en-AU" sz="3300" dirty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100" dirty="0">
                <a:solidFill>
                  <a:schemeClr val="accent5">
                    <a:lumMod val="75000"/>
                  </a:schemeClr>
                </a:solidFill>
              </a:rPr>
              <a:t>Automation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100" dirty="0">
                <a:solidFill>
                  <a:schemeClr val="accent5">
                    <a:lumMod val="75000"/>
                  </a:schemeClr>
                </a:solidFill>
              </a:rPr>
              <a:t>Offshoring </a:t>
            </a:r>
          </a:p>
          <a:p>
            <a:pPr marL="1117997" lvl="1" indent="-401241">
              <a:buFont typeface="Symbol" panose="05050102010706020507" pitchFamily="18" charset="2"/>
              <a:buChar char=""/>
            </a:pPr>
            <a:r>
              <a:rPr lang="en-AU" sz="2100" dirty="0">
                <a:solidFill>
                  <a:schemeClr val="accent5">
                    <a:lumMod val="75000"/>
                  </a:schemeClr>
                </a:solidFill>
              </a:rPr>
              <a:t>Globalisation of  value chains</a:t>
            </a:r>
          </a:p>
          <a:p>
            <a:endParaRPr lang="en-A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0D336-EE02-493C-B94F-6EAC436EB0E9}"/>
              </a:ext>
            </a:extLst>
          </p:cNvPr>
          <p:cNvSpPr txBox="1"/>
          <p:nvPr/>
        </p:nvSpPr>
        <p:spPr>
          <a:xfrm>
            <a:off x="5715000" y="5767863"/>
            <a:ext cx="2633472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  <p:extLst>
      <p:ext uri="{BB962C8B-B14F-4D97-AF65-F5344CB8AC3E}">
        <p14:creationId xmlns:p14="http://schemas.microsoft.com/office/powerpoint/2010/main" val="374682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2"/>
            <a:ext cx="9143998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5F09A-7217-416B-B8A5-4FAB317D7274}"/>
              </a:ext>
            </a:extLst>
          </p:cNvPr>
          <p:cNvSpPr txBox="1"/>
          <p:nvPr/>
        </p:nvSpPr>
        <p:spPr>
          <a:xfrm>
            <a:off x="6940294" y="5903893"/>
            <a:ext cx="2203704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Nunito" panose="00000800000000000000" pitchFamily="2" charset="0"/>
              </a:rPr>
              <a:t>slido.com</a:t>
            </a:r>
          </a:p>
          <a:p>
            <a:pPr lvl="0" algn="ctr"/>
            <a:r>
              <a:rPr lang="en-US" sz="2800" cap="all" dirty="0">
                <a:solidFill>
                  <a:schemeClr val="bg1"/>
                </a:solidFill>
                <a:latin typeface="Nunito" panose="00000800000000000000" pitchFamily="2" charset="0"/>
              </a:rPr>
              <a:t>#X582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NZSOG-PowerPoint template">
  <a:themeElements>
    <a:clrScheme name="ANZOG-PPNT">
      <a:dk1>
        <a:sysClr val="windowText" lastClr="000000"/>
      </a:dk1>
      <a:lt1>
        <a:sysClr val="window" lastClr="FFFFFF"/>
      </a:lt1>
      <a:dk2>
        <a:srgbClr val="253B7D"/>
      </a:dk2>
      <a:lt2>
        <a:srgbClr val="FFFFFF"/>
      </a:lt2>
      <a:accent1>
        <a:srgbClr val="007447"/>
      </a:accent1>
      <a:accent2>
        <a:srgbClr val="00A551"/>
      </a:accent2>
      <a:accent3>
        <a:srgbClr val="EC1C24"/>
      </a:accent3>
      <a:accent4>
        <a:srgbClr val="FFCA05"/>
      </a:accent4>
      <a:accent5>
        <a:srgbClr val="253B7D"/>
      </a:accent5>
      <a:accent6>
        <a:srgbClr val="5BCAF4"/>
      </a:accent6>
      <a:hlink>
        <a:srgbClr val="253B7D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ZSOG-PowerPoint template" id="{8A9BFD81-BBA4-4AC3-92F4-8574AA4EAFA3}" vid="{CB02C1A1-1C44-48A6-8C38-225648D394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fe5f515-21e2-4430-b2c5-8938785ae444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8F180B4C198844BF045B7BC2D5DE4A" ma:contentTypeVersion="8" ma:contentTypeDescription="Create a new document." ma:contentTypeScope="" ma:versionID="0bbc4a15e3af8c5c58ab8fd395bfdde9">
  <xsd:schema xmlns:xsd="http://www.w3.org/2001/XMLSchema" xmlns:xs="http://www.w3.org/2001/XMLSchema" xmlns:p="http://schemas.microsoft.com/office/2006/metadata/properties" xmlns:ns2="941e4863-408d-4232-9006-e4ece879a4b8" xmlns:ns3="5fe5f515-21e2-4430-b2c5-8938785ae444" targetNamespace="http://schemas.microsoft.com/office/2006/metadata/properties" ma:root="true" ma:fieldsID="e7e7283109918e92c145f7d2da747a3d" ns2:_="" ns3:_="">
    <xsd:import namespace="941e4863-408d-4232-9006-e4ece879a4b8"/>
    <xsd:import namespace="5fe5f515-21e2-4430-b2c5-8938785ae4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e4863-408d-4232-9006-e4ece879a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5f515-21e2-4430-b2c5-8938785ae4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E0699A-B954-4FA0-9737-B668C30DBFA1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5fe5f515-21e2-4430-b2c5-8938785ae444"/>
    <ds:schemaRef ds:uri="http://schemas.openxmlformats.org/package/2006/metadata/core-properties"/>
    <ds:schemaRef ds:uri="941e4863-408d-4232-9006-e4ece879a4b8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331E84-DD54-4628-B72F-FE47059356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1e4863-408d-4232-9006-e4ece879a4b8"/>
    <ds:schemaRef ds:uri="5fe5f515-21e2-4430-b2c5-8938785ae4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AD2493-008B-4EE5-B4EA-A12C1525F8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13. ANZSOG-PowerPoint template</Template>
  <TotalTime>85</TotalTime>
  <Words>1210</Words>
  <Application>Microsoft Office PowerPoint</Application>
  <PresentationFormat>On-screen Show (4:3)</PresentationFormat>
  <Paragraphs>316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Arial Narrow</vt:lpstr>
      <vt:lpstr>Calibri</vt:lpstr>
      <vt:lpstr>Courier New</vt:lpstr>
      <vt:lpstr>Eras Medium ITC</vt:lpstr>
      <vt:lpstr>Helvetica LT Std Cond Light</vt:lpstr>
      <vt:lpstr>HelveticaNeue LT 45 Light</vt:lpstr>
      <vt:lpstr>HelveticaNeue LT 65 Medium</vt:lpstr>
      <vt:lpstr>Nunito</vt:lpstr>
      <vt:lpstr>Symbol</vt:lpstr>
      <vt:lpstr>Times New Roman</vt:lpstr>
      <vt:lpstr>Tungsten Book</vt:lpstr>
      <vt:lpstr>Tungsten Medium</vt:lpstr>
      <vt:lpstr>ANZSOG-PowerPoint template</vt:lpstr>
      <vt:lpstr>PowerPoint Presentation</vt:lpstr>
      <vt:lpstr>PowerPoint Presentation</vt:lpstr>
      <vt:lpstr>PowerPoint Presentation</vt:lpstr>
      <vt:lpstr>Envisioning the future</vt:lpstr>
      <vt:lpstr>The digital revolution</vt:lpstr>
      <vt:lpstr>Where have we come from?</vt:lpstr>
      <vt:lpstr>Where Are We Going?</vt:lpstr>
      <vt:lpstr> Tech trend #1: Robots &amp; automation</vt:lpstr>
      <vt:lpstr>PowerPoint Presentation</vt:lpstr>
      <vt:lpstr>PowerPoint Presentation</vt:lpstr>
      <vt:lpstr>PowerPoint Presentation</vt:lpstr>
      <vt:lpstr>What next?</vt:lpstr>
      <vt:lpstr>Tech trend #2 – Wearables</vt:lpstr>
      <vt:lpstr>PowerPoint Presentation</vt:lpstr>
      <vt:lpstr>What’s next?</vt:lpstr>
      <vt:lpstr>Tech trend #3 – 5G &amp; high speed internet</vt:lpstr>
      <vt:lpstr>New Business Models</vt:lpstr>
      <vt:lpstr>Business Model Innovation</vt:lpstr>
      <vt:lpstr>Volatility &amp; uncertainty</vt:lpstr>
      <vt:lpstr>The demand side of the equation  (Or, where do jobs come from?)</vt:lpstr>
      <vt:lpstr>DEMOGRAPHIC SHIFTS</vt:lpstr>
      <vt:lpstr>“Demography is destiny.”</vt:lpstr>
      <vt:lpstr>World population projections 2015-2100</vt:lpstr>
      <vt:lpstr>PowerPoint Presentation</vt:lpstr>
      <vt:lpstr>The median age is increasing</vt:lpstr>
      <vt:lpstr>The NZ population is ageing </vt:lpstr>
      <vt:lpstr>Workforce diversity is increasing</vt:lpstr>
      <vt:lpstr>And social attitudes are changing</vt:lpstr>
      <vt:lpstr>Work attitudes vary across generations/life stage</vt:lpstr>
      <vt:lpstr>Take-aways #1: General observations</vt:lpstr>
      <vt:lpstr>Take-aways #2: For those in established jobs &amp; careers</vt:lpstr>
      <vt:lpstr>Take-aways #3: For those starting out</vt:lpstr>
      <vt:lpstr>Take-aways #4: For the policy wonks</vt:lpstr>
      <vt:lpstr>Thank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Michelle Tunley</dc:creator>
  <cp:lastModifiedBy>Michelle Portelli</cp:lastModifiedBy>
  <cp:revision>11</cp:revision>
  <dcterms:created xsi:type="dcterms:W3CDTF">2018-06-14T03:48:20Z</dcterms:created>
  <dcterms:modified xsi:type="dcterms:W3CDTF">2019-03-03T23:46:37Z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0x0101004E8F180B4C198844BF045B7BC2D5DE4A</vt:lpwstr>
  </property>
  <property fmtid="{D5CDD505-2E9C-101B-9397-08002B2CF9AE}" pid="3" name="Order">
    <vt:r8>100</vt:r8>
  </property>
  <property fmtid="{D5CDD505-2E9C-101B-9397-08002B2CF9AE}" pid="4" name="AuthorIds_UIVersion_512">
    <vt:lpwstr>26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</Properties>
</file>