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7"/>
  </p:notesMasterIdLst>
  <p:sldIdLst>
    <p:sldId id="1436" r:id="rId5"/>
    <p:sldId id="143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CC43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5903"/>
    <p:restoredTop sz="94674"/>
  </p:normalViewPr>
  <p:slideViewPr>
    <p:cSldViewPr snapToGrid="0" snapToObjects="1">
      <p:cViewPr>
        <p:scale>
          <a:sx n="138" d="100"/>
          <a:sy n="138" d="100"/>
        </p:scale>
        <p:origin x="312" y="10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7AD17A8-CEE3-A943-97B3-35216F9C3DBE}" type="doc">
      <dgm:prSet loTypeId="urn:microsoft.com/office/officeart/2008/layout/VerticalCurvedList" loCatId="process" qsTypeId="urn:microsoft.com/office/officeart/2005/8/quickstyle/simple1" qsCatId="simple" csTypeId="urn:microsoft.com/office/officeart/2005/8/colors/accent6_2" csCatId="accent6" phldr="1"/>
      <dgm:spPr/>
      <dgm:t>
        <a:bodyPr/>
        <a:lstStyle/>
        <a:p>
          <a:endParaRPr lang="en-GB"/>
        </a:p>
      </dgm:t>
    </dgm:pt>
    <dgm:pt modelId="{B8570AB0-F49F-8546-B367-9B9A7CD7CE53}">
      <dgm:prSet phldrT="[Text]"/>
      <dgm:spPr/>
      <dgm:t>
        <a:bodyPr/>
        <a:lstStyle/>
        <a:p>
          <a:r>
            <a:rPr lang="en-GB" b="1" dirty="0"/>
            <a:t>International</a:t>
          </a:r>
          <a:r>
            <a:rPr lang="en-GB" dirty="0"/>
            <a:t> – not in Australia</a:t>
          </a:r>
        </a:p>
      </dgm:t>
    </dgm:pt>
    <dgm:pt modelId="{0D622109-5596-FB4F-AF73-C143F8372265}" type="parTrans" cxnId="{05A34EA7-B364-E74B-A564-CF3DDAF35E74}">
      <dgm:prSet/>
      <dgm:spPr/>
      <dgm:t>
        <a:bodyPr/>
        <a:lstStyle/>
        <a:p>
          <a:endParaRPr lang="en-GB"/>
        </a:p>
      </dgm:t>
    </dgm:pt>
    <dgm:pt modelId="{5C1A1F49-6776-624B-A9E6-8F1AF0A01120}" type="sibTrans" cxnId="{05A34EA7-B364-E74B-A564-CF3DDAF35E74}">
      <dgm:prSet/>
      <dgm:spPr/>
      <dgm:t>
        <a:bodyPr/>
        <a:lstStyle/>
        <a:p>
          <a:endParaRPr lang="en-GB"/>
        </a:p>
      </dgm:t>
    </dgm:pt>
    <dgm:pt modelId="{4D208F36-C11F-104A-8FB1-68C6AE8AF4C9}">
      <dgm:prSet phldrT="[Text]"/>
      <dgm:spPr/>
      <dgm:t>
        <a:bodyPr/>
        <a:lstStyle/>
        <a:p>
          <a:r>
            <a:rPr lang="en-GB" b="1" dirty="0"/>
            <a:t>In Australia </a:t>
          </a:r>
          <a:r>
            <a:rPr lang="en-GB" dirty="0"/>
            <a:t>– not in Victoria</a:t>
          </a:r>
        </a:p>
      </dgm:t>
    </dgm:pt>
    <dgm:pt modelId="{8ABDF5A4-FA43-4E44-85BB-E8842E31F484}" type="parTrans" cxnId="{FD5AF364-49C5-374B-A0C9-FE85E30A9C67}">
      <dgm:prSet/>
      <dgm:spPr/>
      <dgm:t>
        <a:bodyPr/>
        <a:lstStyle/>
        <a:p>
          <a:endParaRPr lang="en-GB"/>
        </a:p>
      </dgm:t>
    </dgm:pt>
    <dgm:pt modelId="{CB4098F0-A62B-694A-9866-710C8298CB72}" type="sibTrans" cxnId="{FD5AF364-49C5-374B-A0C9-FE85E30A9C67}">
      <dgm:prSet/>
      <dgm:spPr/>
      <dgm:t>
        <a:bodyPr/>
        <a:lstStyle/>
        <a:p>
          <a:endParaRPr lang="en-GB"/>
        </a:p>
      </dgm:t>
    </dgm:pt>
    <dgm:pt modelId="{EF32D041-28C9-3B47-9100-19ADA367365E}">
      <dgm:prSet phldrT="[Text]"/>
      <dgm:spPr/>
      <dgm:t>
        <a:bodyPr/>
        <a:lstStyle/>
        <a:p>
          <a:r>
            <a:rPr lang="en-GB" b="1" dirty="0"/>
            <a:t>In Victoria </a:t>
          </a:r>
          <a:r>
            <a:rPr lang="en-GB" dirty="0"/>
            <a:t>– not widespread</a:t>
          </a:r>
        </a:p>
      </dgm:t>
    </dgm:pt>
    <dgm:pt modelId="{FCDD89B8-ED83-8044-BCCC-27BDC4CE7D8D}" type="parTrans" cxnId="{8B85529A-9568-F74F-B1BA-D03CE2504238}">
      <dgm:prSet/>
      <dgm:spPr/>
      <dgm:t>
        <a:bodyPr/>
        <a:lstStyle/>
        <a:p>
          <a:endParaRPr lang="en-GB"/>
        </a:p>
      </dgm:t>
    </dgm:pt>
    <dgm:pt modelId="{D299C56C-B4C7-1445-B6F5-3C25901567F6}" type="sibTrans" cxnId="{8B85529A-9568-F74F-B1BA-D03CE2504238}">
      <dgm:prSet/>
      <dgm:spPr/>
      <dgm:t>
        <a:bodyPr/>
        <a:lstStyle/>
        <a:p>
          <a:endParaRPr lang="en-GB"/>
        </a:p>
      </dgm:t>
    </dgm:pt>
    <dgm:pt modelId="{6FB7E041-666F-074B-A547-F3B3DFA04BDA}">
      <dgm:prSet/>
      <dgm:spPr/>
      <dgm:t>
        <a:bodyPr/>
        <a:lstStyle/>
        <a:p>
          <a:r>
            <a:rPr lang="en-GB" b="1" dirty="0"/>
            <a:t>In Victoria </a:t>
          </a:r>
          <a:r>
            <a:rPr lang="en-GB" dirty="0"/>
            <a:t>– widespread</a:t>
          </a:r>
        </a:p>
      </dgm:t>
    </dgm:pt>
    <dgm:pt modelId="{76656DD5-BEED-7F44-8586-F9B4355F62FE}" type="parTrans" cxnId="{7BB1411C-592A-6C40-AA54-128728C9B149}">
      <dgm:prSet/>
      <dgm:spPr/>
      <dgm:t>
        <a:bodyPr/>
        <a:lstStyle/>
        <a:p>
          <a:endParaRPr lang="en-GB"/>
        </a:p>
      </dgm:t>
    </dgm:pt>
    <dgm:pt modelId="{4150EC50-69FE-7140-B322-5E4EA3E6AB59}" type="sibTrans" cxnId="{7BB1411C-592A-6C40-AA54-128728C9B149}">
      <dgm:prSet/>
      <dgm:spPr/>
      <dgm:t>
        <a:bodyPr/>
        <a:lstStyle/>
        <a:p>
          <a:endParaRPr lang="en-GB"/>
        </a:p>
      </dgm:t>
    </dgm:pt>
    <dgm:pt modelId="{4B698909-56A1-EA4D-B813-6C957F22C3A4}" type="pres">
      <dgm:prSet presAssocID="{F7AD17A8-CEE3-A943-97B3-35216F9C3DBE}" presName="Name0" presStyleCnt="0">
        <dgm:presLayoutVars>
          <dgm:chMax val="7"/>
          <dgm:chPref val="7"/>
          <dgm:dir/>
        </dgm:presLayoutVars>
      </dgm:prSet>
      <dgm:spPr/>
    </dgm:pt>
    <dgm:pt modelId="{A79E7C5F-FE1E-2743-8FD2-08F326C778A6}" type="pres">
      <dgm:prSet presAssocID="{F7AD17A8-CEE3-A943-97B3-35216F9C3DBE}" presName="Name1" presStyleCnt="0"/>
      <dgm:spPr/>
    </dgm:pt>
    <dgm:pt modelId="{BE25AA08-C67A-FB4E-BDD0-6C69963A5E71}" type="pres">
      <dgm:prSet presAssocID="{F7AD17A8-CEE3-A943-97B3-35216F9C3DBE}" presName="cycle" presStyleCnt="0"/>
      <dgm:spPr/>
    </dgm:pt>
    <dgm:pt modelId="{606668AA-BF5E-9D4D-8F1C-CA58759280A3}" type="pres">
      <dgm:prSet presAssocID="{F7AD17A8-CEE3-A943-97B3-35216F9C3DBE}" presName="srcNode" presStyleLbl="node1" presStyleIdx="0" presStyleCnt="4"/>
      <dgm:spPr/>
    </dgm:pt>
    <dgm:pt modelId="{869FEABF-4B72-F44D-A070-0ACB8212E979}" type="pres">
      <dgm:prSet presAssocID="{F7AD17A8-CEE3-A943-97B3-35216F9C3DBE}" presName="conn" presStyleLbl="parChTrans1D2" presStyleIdx="0" presStyleCnt="1"/>
      <dgm:spPr/>
    </dgm:pt>
    <dgm:pt modelId="{1AEBB387-8555-2045-9A5E-F3AC35BE61FC}" type="pres">
      <dgm:prSet presAssocID="{F7AD17A8-CEE3-A943-97B3-35216F9C3DBE}" presName="extraNode" presStyleLbl="node1" presStyleIdx="0" presStyleCnt="4"/>
      <dgm:spPr/>
    </dgm:pt>
    <dgm:pt modelId="{77F23B42-999D-B644-8F9F-EBE83C599016}" type="pres">
      <dgm:prSet presAssocID="{F7AD17A8-CEE3-A943-97B3-35216F9C3DBE}" presName="dstNode" presStyleLbl="node1" presStyleIdx="0" presStyleCnt="4"/>
      <dgm:spPr/>
    </dgm:pt>
    <dgm:pt modelId="{5DCC4C3D-A003-4A4C-B6B1-0C573C5A34F3}" type="pres">
      <dgm:prSet presAssocID="{B8570AB0-F49F-8546-B367-9B9A7CD7CE53}" presName="text_1" presStyleLbl="node1" presStyleIdx="0" presStyleCnt="4">
        <dgm:presLayoutVars>
          <dgm:bulletEnabled val="1"/>
        </dgm:presLayoutVars>
      </dgm:prSet>
      <dgm:spPr/>
    </dgm:pt>
    <dgm:pt modelId="{5334F7A8-BC5C-E640-BC7B-3440BA395423}" type="pres">
      <dgm:prSet presAssocID="{B8570AB0-F49F-8546-B367-9B9A7CD7CE53}" presName="accent_1" presStyleCnt="0"/>
      <dgm:spPr/>
    </dgm:pt>
    <dgm:pt modelId="{77BD0F2B-DC36-514A-83D0-4F4C5527E789}" type="pres">
      <dgm:prSet presAssocID="{B8570AB0-F49F-8546-B367-9B9A7CD7CE53}" presName="accentRepeatNode" presStyleLbl="solidFgAcc1" presStyleIdx="0" presStyleCnt="4"/>
      <dgm:spPr/>
    </dgm:pt>
    <dgm:pt modelId="{AF223ED9-F7D5-8546-9A66-2576267963F0}" type="pres">
      <dgm:prSet presAssocID="{4D208F36-C11F-104A-8FB1-68C6AE8AF4C9}" presName="text_2" presStyleLbl="node1" presStyleIdx="1" presStyleCnt="4">
        <dgm:presLayoutVars>
          <dgm:bulletEnabled val="1"/>
        </dgm:presLayoutVars>
      </dgm:prSet>
      <dgm:spPr/>
    </dgm:pt>
    <dgm:pt modelId="{D1BE7CB7-F5A5-C74B-A7CA-701996DDDBE7}" type="pres">
      <dgm:prSet presAssocID="{4D208F36-C11F-104A-8FB1-68C6AE8AF4C9}" presName="accent_2" presStyleCnt="0"/>
      <dgm:spPr/>
    </dgm:pt>
    <dgm:pt modelId="{32E7A023-91C7-0349-B85E-3FA4635F8B97}" type="pres">
      <dgm:prSet presAssocID="{4D208F36-C11F-104A-8FB1-68C6AE8AF4C9}" presName="accentRepeatNode" presStyleLbl="solidFgAcc1" presStyleIdx="1" presStyleCnt="4"/>
      <dgm:spPr/>
    </dgm:pt>
    <dgm:pt modelId="{C31EA541-496B-8D44-B364-9358EAAD778D}" type="pres">
      <dgm:prSet presAssocID="{EF32D041-28C9-3B47-9100-19ADA367365E}" presName="text_3" presStyleLbl="node1" presStyleIdx="2" presStyleCnt="4">
        <dgm:presLayoutVars>
          <dgm:bulletEnabled val="1"/>
        </dgm:presLayoutVars>
      </dgm:prSet>
      <dgm:spPr/>
    </dgm:pt>
    <dgm:pt modelId="{2CBC2FB2-6037-7C47-B123-DB550D5742DB}" type="pres">
      <dgm:prSet presAssocID="{EF32D041-28C9-3B47-9100-19ADA367365E}" presName="accent_3" presStyleCnt="0"/>
      <dgm:spPr/>
    </dgm:pt>
    <dgm:pt modelId="{A06DFE1D-29A4-0645-B47D-F3CBCFBBAAA1}" type="pres">
      <dgm:prSet presAssocID="{EF32D041-28C9-3B47-9100-19ADA367365E}" presName="accentRepeatNode" presStyleLbl="solidFgAcc1" presStyleIdx="2" presStyleCnt="4"/>
      <dgm:spPr/>
    </dgm:pt>
    <dgm:pt modelId="{51690E8C-B873-104D-B80F-CB3696B46A05}" type="pres">
      <dgm:prSet presAssocID="{6FB7E041-666F-074B-A547-F3B3DFA04BDA}" presName="text_4" presStyleLbl="node1" presStyleIdx="3" presStyleCnt="4">
        <dgm:presLayoutVars>
          <dgm:bulletEnabled val="1"/>
        </dgm:presLayoutVars>
      </dgm:prSet>
      <dgm:spPr/>
    </dgm:pt>
    <dgm:pt modelId="{68E22DA2-5CAF-C043-820E-634893C7745D}" type="pres">
      <dgm:prSet presAssocID="{6FB7E041-666F-074B-A547-F3B3DFA04BDA}" presName="accent_4" presStyleCnt="0"/>
      <dgm:spPr/>
    </dgm:pt>
    <dgm:pt modelId="{61CAC909-6D1D-B649-AEDF-340F8FA6EC26}" type="pres">
      <dgm:prSet presAssocID="{6FB7E041-666F-074B-A547-F3B3DFA04BDA}" presName="accentRepeatNode" presStyleLbl="solidFgAcc1" presStyleIdx="3" presStyleCnt="4"/>
      <dgm:spPr/>
    </dgm:pt>
  </dgm:ptLst>
  <dgm:cxnLst>
    <dgm:cxn modelId="{FEEEF90B-509B-0F4E-A449-87836B0DF210}" type="presOf" srcId="{5C1A1F49-6776-624B-A9E6-8F1AF0A01120}" destId="{869FEABF-4B72-F44D-A070-0ACB8212E979}" srcOrd="0" destOrd="0" presId="urn:microsoft.com/office/officeart/2008/layout/VerticalCurvedList"/>
    <dgm:cxn modelId="{7BB1411C-592A-6C40-AA54-128728C9B149}" srcId="{F7AD17A8-CEE3-A943-97B3-35216F9C3DBE}" destId="{6FB7E041-666F-074B-A547-F3B3DFA04BDA}" srcOrd="3" destOrd="0" parTransId="{76656DD5-BEED-7F44-8586-F9B4355F62FE}" sibTransId="{4150EC50-69FE-7140-B322-5E4EA3E6AB59}"/>
    <dgm:cxn modelId="{FD5AF364-49C5-374B-A0C9-FE85E30A9C67}" srcId="{F7AD17A8-CEE3-A943-97B3-35216F9C3DBE}" destId="{4D208F36-C11F-104A-8FB1-68C6AE8AF4C9}" srcOrd="1" destOrd="0" parTransId="{8ABDF5A4-FA43-4E44-85BB-E8842E31F484}" sibTransId="{CB4098F0-A62B-694A-9866-710C8298CB72}"/>
    <dgm:cxn modelId="{226E5A74-2097-974A-A4D7-2EE79A7CA46C}" type="presOf" srcId="{6FB7E041-666F-074B-A547-F3B3DFA04BDA}" destId="{51690E8C-B873-104D-B80F-CB3696B46A05}" srcOrd="0" destOrd="0" presId="urn:microsoft.com/office/officeart/2008/layout/VerticalCurvedList"/>
    <dgm:cxn modelId="{7B61E383-FC38-7B42-A984-81F8B5286F3F}" type="presOf" srcId="{4D208F36-C11F-104A-8FB1-68C6AE8AF4C9}" destId="{AF223ED9-F7D5-8546-9A66-2576267963F0}" srcOrd="0" destOrd="0" presId="urn:microsoft.com/office/officeart/2008/layout/VerticalCurvedList"/>
    <dgm:cxn modelId="{8B85529A-9568-F74F-B1BA-D03CE2504238}" srcId="{F7AD17A8-CEE3-A943-97B3-35216F9C3DBE}" destId="{EF32D041-28C9-3B47-9100-19ADA367365E}" srcOrd="2" destOrd="0" parTransId="{FCDD89B8-ED83-8044-BCCC-27BDC4CE7D8D}" sibTransId="{D299C56C-B4C7-1445-B6F5-3C25901567F6}"/>
    <dgm:cxn modelId="{05A34EA7-B364-E74B-A564-CF3DDAF35E74}" srcId="{F7AD17A8-CEE3-A943-97B3-35216F9C3DBE}" destId="{B8570AB0-F49F-8546-B367-9B9A7CD7CE53}" srcOrd="0" destOrd="0" parTransId="{0D622109-5596-FB4F-AF73-C143F8372265}" sibTransId="{5C1A1F49-6776-624B-A9E6-8F1AF0A01120}"/>
    <dgm:cxn modelId="{9B3B5EB3-8DC3-044B-9149-6FBDC610C2F8}" type="presOf" srcId="{B8570AB0-F49F-8546-B367-9B9A7CD7CE53}" destId="{5DCC4C3D-A003-4A4C-B6B1-0C573C5A34F3}" srcOrd="0" destOrd="0" presId="urn:microsoft.com/office/officeart/2008/layout/VerticalCurvedList"/>
    <dgm:cxn modelId="{9F5CBBF9-B8CD-B74B-BA57-01F89D095890}" type="presOf" srcId="{EF32D041-28C9-3B47-9100-19ADA367365E}" destId="{C31EA541-496B-8D44-B364-9358EAAD778D}" srcOrd="0" destOrd="0" presId="urn:microsoft.com/office/officeart/2008/layout/VerticalCurvedList"/>
    <dgm:cxn modelId="{73F02FFB-2772-064C-BA3D-9D7F515AEDA7}" type="presOf" srcId="{F7AD17A8-CEE3-A943-97B3-35216F9C3DBE}" destId="{4B698909-56A1-EA4D-B813-6C957F22C3A4}" srcOrd="0" destOrd="0" presId="urn:microsoft.com/office/officeart/2008/layout/VerticalCurvedList"/>
    <dgm:cxn modelId="{6F6C1801-1593-084E-9AE9-AFC43A606555}" type="presParOf" srcId="{4B698909-56A1-EA4D-B813-6C957F22C3A4}" destId="{A79E7C5F-FE1E-2743-8FD2-08F326C778A6}" srcOrd="0" destOrd="0" presId="urn:microsoft.com/office/officeart/2008/layout/VerticalCurvedList"/>
    <dgm:cxn modelId="{73C17DB0-5252-7C4D-997C-324322D4B018}" type="presParOf" srcId="{A79E7C5F-FE1E-2743-8FD2-08F326C778A6}" destId="{BE25AA08-C67A-FB4E-BDD0-6C69963A5E71}" srcOrd="0" destOrd="0" presId="urn:microsoft.com/office/officeart/2008/layout/VerticalCurvedList"/>
    <dgm:cxn modelId="{012629F6-3789-4240-AEEE-D35E95EE07BF}" type="presParOf" srcId="{BE25AA08-C67A-FB4E-BDD0-6C69963A5E71}" destId="{606668AA-BF5E-9D4D-8F1C-CA58759280A3}" srcOrd="0" destOrd="0" presId="urn:microsoft.com/office/officeart/2008/layout/VerticalCurvedList"/>
    <dgm:cxn modelId="{4ACF3B0C-EEC5-6142-BDDF-320E0F1693C7}" type="presParOf" srcId="{BE25AA08-C67A-FB4E-BDD0-6C69963A5E71}" destId="{869FEABF-4B72-F44D-A070-0ACB8212E979}" srcOrd="1" destOrd="0" presId="urn:microsoft.com/office/officeart/2008/layout/VerticalCurvedList"/>
    <dgm:cxn modelId="{CC1A5AB3-32E0-F248-BE41-9213687161E8}" type="presParOf" srcId="{BE25AA08-C67A-FB4E-BDD0-6C69963A5E71}" destId="{1AEBB387-8555-2045-9A5E-F3AC35BE61FC}" srcOrd="2" destOrd="0" presId="urn:microsoft.com/office/officeart/2008/layout/VerticalCurvedList"/>
    <dgm:cxn modelId="{3B63F103-53DD-DA4A-89E0-FDB91E54F65D}" type="presParOf" srcId="{BE25AA08-C67A-FB4E-BDD0-6C69963A5E71}" destId="{77F23B42-999D-B644-8F9F-EBE83C599016}" srcOrd="3" destOrd="0" presId="urn:microsoft.com/office/officeart/2008/layout/VerticalCurvedList"/>
    <dgm:cxn modelId="{61FE218F-7A84-654A-BC5A-6F64EBA086C5}" type="presParOf" srcId="{A79E7C5F-FE1E-2743-8FD2-08F326C778A6}" destId="{5DCC4C3D-A003-4A4C-B6B1-0C573C5A34F3}" srcOrd="1" destOrd="0" presId="urn:microsoft.com/office/officeart/2008/layout/VerticalCurvedList"/>
    <dgm:cxn modelId="{AA7D0A4D-6F3E-9E4D-905D-5411F33A0596}" type="presParOf" srcId="{A79E7C5F-FE1E-2743-8FD2-08F326C778A6}" destId="{5334F7A8-BC5C-E640-BC7B-3440BA395423}" srcOrd="2" destOrd="0" presId="urn:microsoft.com/office/officeart/2008/layout/VerticalCurvedList"/>
    <dgm:cxn modelId="{2B44B068-A119-9147-B0D1-3AB10C205081}" type="presParOf" srcId="{5334F7A8-BC5C-E640-BC7B-3440BA395423}" destId="{77BD0F2B-DC36-514A-83D0-4F4C5527E789}" srcOrd="0" destOrd="0" presId="urn:microsoft.com/office/officeart/2008/layout/VerticalCurvedList"/>
    <dgm:cxn modelId="{F13A073A-0083-6B42-AD5B-196CF4B5D0AC}" type="presParOf" srcId="{A79E7C5F-FE1E-2743-8FD2-08F326C778A6}" destId="{AF223ED9-F7D5-8546-9A66-2576267963F0}" srcOrd="3" destOrd="0" presId="urn:microsoft.com/office/officeart/2008/layout/VerticalCurvedList"/>
    <dgm:cxn modelId="{2F7CF665-9C10-5E40-BD31-0F80B49471DE}" type="presParOf" srcId="{A79E7C5F-FE1E-2743-8FD2-08F326C778A6}" destId="{D1BE7CB7-F5A5-C74B-A7CA-701996DDDBE7}" srcOrd="4" destOrd="0" presId="urn:microsoft.com/office/officeart/2008/layout/VerticalCurvedList"/>
    <dgm:cxn modelId="{42F13F1F-BA9D-584B-82C3-54E11A02F69B}" type="presParOf" srcId="{D1BE7CB7-F5A5-C74B-A7CA-701996DDDBE7}" destId="{32E7A023-91C7-0349-B85E-3FA4635F8B97}" srcOrd="0" destOrd="0" presId="urn:microsoft.com/office/officeart/2008/layout/VerticalCurvedList"/>
    <dgm:cxn modelId="{C6C74026-9628-A54F-9A2B-D16B13FA91C0}" type="presParOf" srcId="{A79E7C5F-FE1E-2743-8FD2-08F326C778A6}" destId="{C31EA541-496B-8D44-B364-9358EAAD778D}" srcOrd="5" destOrd="0" presId="urn:microsoft.com/office/officeart/2008/layout/VerticalCurvedList"/>
    <dgm:cxn modelId="{043EB429-6EE2-2248-B9AD-6B31985509CD}" type="presParOf" srcId="{A79E7C5F-FE1E-2743-8FD2-08F326C778A6}" destId="{2CBC2FB2-6037-7C47-B123-DB550D5742DB}" srcOrd="6" destOrd="0" presId="urn:microsoft.com/office/officeart/2008/layout/VerticalCurvedList"/>
    <dgm:cxn modelId="{E8F0BCE6-3BB7-6244-BD4B-4CF08CB0D615}" type="presParOf" srcId="{2CBC2FB2-6037-7C47-B123-DB550D5742DB}" destId="{A06DFE1D-29A4-0645-B47D-F3CBCFBBAAA1}" srcOrd="0" destOrd="0" presId="urn:microsoft.com/office/officeart/2008/layout/VerticalCurvedList"/>
    <dgm:cxn modelId="{E3F2D127-892B-0D42-897A-5AF1C8FBB3B6}" type="presParOf" srcId="{A79E7C5F-FE1E-2743-8FD2-08F326C778A6}" destId="{51690E8C-B873-104D-B80F-CB3696B46A05}" srcOrd="7" destOrd="0" presId="urn:microsoft.com/office/officeart/2008/layout/VerticalCurvedList"/>
    <dgm:cxn modelId="{F7472965-5E62-F34F-B530-41F2489F9285}" type="presParOf" srcId="{A79E7C5F-FE1E-2743-8FD2-08F326C778A6}" destId="{68E22DA2-5CAF-C043-820E-634893C7745D}" srcOrd="8" destOrd="0" presId="urn:microsoft.com/office/officeart/2008/layout/VerticalCurvedList"/>
    <dgm:cxn modelId="{1BC14DDE-4124-C845-8773-CC906B578057}" type="presParOf" srcId="{68E22DA2-5CAF-C043-820E-634893C7745D}" destId="{61CAC909-6D1D-B649-AEDF-340F8FA6EC26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69FEABF-4B72-F44D-A070-0ACB8212E979}">
      <dsp:nvSpPr>
        <dsp:cNvPr id="0" name=""/>
        <dsp:cNvSpPr/>
      </dsp:nvSpPr>
      <dsp:spPr>
        <a:xfrm>
          <a:off x="-6126981" y="-937410"/>
          <a:ext cx="7293488" cy="7293488"/>
        </a:xfrm>
        <a:prstGeom prst="blockArc">
          <a:avLst>
            <a:gd name="adj1" fmla="val 18900000"/>
            <a:gd name="adj2" fmla="val 2700000"/>
            <a:gd name="adj3" fmla="val 296"/>
          </a:avLst>
        </a:prstGeom>
        <a:noFill/>
        <a:ln w="12700" cap="flat" cmpd="sng" algn="ctr">
          <a:solidFill>
            <a:schemeClr val="accent6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DCC4C3D-A003-4A4C-B6B1-0C573C5A34F3}">
      <dsp:nvSpPr>
        <dsp:cNvPr id="0" name=""/>
        <dsp:cNvSpPr/>
      </dsp:nvSpPr>
      <dsp:spPr>
        <a:xfrm>
          <a:off x="610504" y="416587"/>
          <a:ext cx="7440913" cy="833607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61676" tIns="104140" rIns="104140" bIns="104140" numCol="1" spcCol="1270" anchor="ctr" anchorCtr="0">
          <a:noAutofit/>
        </a:bodyPr>
        <a:lstStyle/>
        <a:p>
          <a:pPr marL="0" lvl="0" indent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4100" b="1" kern="1200" dirty="0"/>
            <a:t>International</a:t>
          </a:r>
          <a:r>
            <a:rPr lang="en-GB" sz="4100" kern="1200" dirty="0"/>
            <a:t> – not in Australia</a:t>
          </a:r>
        </a:p>
      </dsp:txBody>
      <dsp:txXfrm>
        <a:off x="610504" y="416587"/>
        <a:ext cx="7440913" cy="833607"/>
      </dsp:txXfrm>
    </dsp:sp>
    <dsp:sp modelId="{77BD0F2B-DC36-514A-83D0-4F4C5527E789}">
      <dsp:nvSpPr>
        <dsp:cNvPr id="0" name=""/>
        <dsp:cNvSpPr/>
      </dsp:nvSpPr>
      <dsp:spPr>
        <a:xfrm>
          <a:off x="89500" y="312386"/>
          <a:ext cx="1042009" cy="104200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F223ED9-F7D5-8546-9A66-2576267963F0}">
      <dsp:nvSpPr>
        <dsp:cNvPr id="0" name=""/>
        <dsp:cNvSpPr/>
      </dsp:nvSpPr>
      <dsp:spPr>
        <a:xfrm>
          <a:off x="1088431" y="1667215"/>
          <a:ext cx="6962986" cy="833607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61676" tIns="104140" rIns="104140" bIns="104140" numCol="1" spcCol="1270" anchor="ctr" anchorCtr="0">
          <a:noAutofit/>
        </a:bodyPr>
        <a:lstStyle/>
        <a:p>
          <a:pPr marL="0" lvl="0" indent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4100" b="1" kern="1200" dirty="0"/>
            <a:t>In Australia </a:t>
          </a:r>
          <a:r>
            <a:rPr lang="en-GB" sz="4100" kern="1200" dirty="0"/>
            <a:t>– not in Victoria</a:t>
          </a:r>
        </a:p>
      </dsp:txBody>
      <dsp:txXfrm>
        <a:off x="1088431" y="1667215"/>
        <a:ext cx="6962986" cy="833607"/>
      </dsp:txXfrm>
    </dsp:sp>
    <dsp:sp modelId="{32E7A023-91C7-0349-B85E-3FA4635F8B97}">
      <dsp:nvSpPr>
        <dsp:cNvPr id="0" name=""/>
        <dsp:cNvSpPr/>
      </dsp:nvSpPr>
      <dsp:spPr>
        <a:xfrm>
          <a:off x="567426" y="1563014"/>
          <a:ext cx="1042009" cy="104200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31EA541-496B-8D44-B364-9358EAAD778D}">
      <dsp:nvSpPr>
        <dsp:cNvPr id="0" name=""/>
        <dsp:cNvSpPr/>
      </dsp:nvSpPr>
      <dsp:spPr>
        <a:xfrm>
          <a:off x="1088431" y="2917843"/>
          <a:ext cx="6962986" cy="833607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61676" tIns="104140" rIns="104140" bIns="104140" numCol="1" spcCol="1270" anchor="ctr" anchorCtr="0">
          <a:noAutofit/>
        </a:bodyPr>
        <a:lstStyle/>
        <a:p>
          <a:pPr marL="0" lvl="0" indent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4100" b="1" kern="1200" dirty="0"/>
            <a:t>In Victoria </a:t>
          </a:r>
          <a:r>
            <a:rPr lang="en-GB" sz="4100" kern="1200" dirty="0"/>
            <a:t>– not widespread</a:t>
          </a:r>
        </a:p>
      </dsp:txBody>
      <dsp:txXfrm>
        <a:off x="1088431" y="2917843"/>
        <a:ext cx="6962986" cy="833607"/>
      </dsp:txXfrm>
    </dsp:sp>
    <dsp:sp modelId="{A06DFE1D-29A4-0645-B47D-F3CBCFBBAAA1}">
      <dsp:nvSpPr>
        <dsp:cNvPr id="0" name=""/>
        <dsp:cNvSpPr/>
      </dsp:nvSpPr>
      <dsp:spPr>
        <a:xfrm>
          <a:off x="567426" y="2813642"/>
          <a:ext cx="1042009" cy="104200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1690E8C-B873-104D-B80F-CB3696B46A05}">
      <dsp:nvSpPr>
        <dsp:cNvPr id="0" name=""/>
        <dsp:cNvSpPr/>
      </dsp:nvSpPr>
      <dsp:spPr>
        <a:xfrm>
          <a:off x="610504" y="4168472"/>
          <a:ext cx="7440913" cy="833607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61676" tIns="104140" rIns="104140" bIns="104140" numCol="1" spcCol="1270" anchor="ctr" anchorCtr="0">
          <a:noAutofit/>
        </a:bodyPr>
        <a:lstStyle/>
        <a:p>
          <a:pPr marL="0" lvl="0" indent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4100" b="1" kern="1200" dirty="0"/>
            <a:t>In Victoria </a:t>
          </a:r>
          <a:r>
            <a:rPr lang="en-GB" sz="4100" kern="1200" dirty="0"/>
            <a:t>– widespread</a:t>
          </a:r>
        </a:p>
      </dsp:txBody>
      <dsp:txXfrm>
        <a:off x="610504" y="4168472"/>
        <a:ext cx="7440913" cy="833607"/>
      </dsp:txXfrm>
    </dsp:sp>
    <dsp:sp modelId="{61CAC909-6D1D-B649-AEDF-340F8FA6EC26}">
      <dsp:nvSpPr>
        <dsp:cNvPr id="0" name=""/>
        <dsp:cNvSpPr/>
      </dsp:nvSpPr>
      <dsp:spPr>
        <a:xfrm>
          <a:off x="89500" y="4064271"/>
          <a:ext cx="1042009" cy="104200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BBF6A7-96B9-AF4F-80EB-82F7D67B721E}" type="datetimeFigureOut">
              <a:rPr lang="en-AU" smtClean="0"/>
              <a:t>13/07/2022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E0A46E-E28F-9143-96EF-C359435CDD5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605758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17" name="Rectangle 7">
            <a:extLst>
              <a:ext uri="{FF2B5EF4-FFF2-40B4-BE49-F238E27FC236}">
                <a16:creationId xmlns:a16="http://schemas.microsoft.com/office/drawing/2014/main" id="{A071D109-7D48-1E4B-B745-9BE10C44703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439F238A-3B95-F445-B072-3759D833D081}" type="slidenum">
              <a:rPr lang="en-AU" altLang="en-US" smtClean="0"/>
              <a:pPr>
                <a:spcBef>
                  <a:spcPct val="0"/>
                </a:spcBef>
              </a:pPr>
              <a:t>1</a:t>
            </a:fld>
            <a:endParaRPr lang="en-AU" altLang="en-US" dirty="0"/>
          </a:p>
        </p:txBody>
      </p:sp>
      <p:sp>
        <p:nvSpPr>
          <p:cNvPr id="214018" name="Rectangle 2">
            <a:extLst>
              <a:ext uri="{FF2B5EF4-FFF2-40B4-BE49-F238E27FC236}">
                <a16:creationId xmlns:a16="http://schemas.microsoft.com/office/drawing/2014/main" id="{714CFABA-DE1E-D142-8489-CB98A79385E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4019" name="Rectangle 3">
            <a:extLst>
              <a:ext uri="{FF2B5EF4-FFF2-40B4-BE49-F238E27FC236}">
                <a16:creationId xmlns:a16="http://schemas.microsoft.com/office/drawing/2014/main" id="{14E8E3A0-8679-B844-A02D-096F2C877D7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171450" indent="-171450" eaLnBrk="1" hangingPunct="1">
              <a:buFontTx/>
              <a:buChar char="-"/>
            </a:pPr>
            <a:endParaRPr lang="en-US" altLang="en-US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D8F9E308-1938-2042-A679-409A5FE64E65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Emeritus Professor Arie Freiberg / Adam Beaumont (2022)</a:t>
            </a:r>
            <a:endParaRPr lang="en-US" dirty="0"/>
          </a:p>
        </p:txBody>
      </p:sp>
      <p:sp>
        <p:nvSpPr>
          <p:cNvPr id="3" name="Header Placeholder 2">
            <a:extLst>
              <a:ext uri="{FF2B5EF4-FFF2-40B4-BE49-F238E27FC236}">
                <a16:creationId xmlns:a16="http://schemas.microsoft.com/office/drawing/2014/main" id="{3DDFF486-E979-9E46-A58D-76556439EC01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/>
              <a:t>NDIS Commission - 2022 Regulatory Capability Program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15884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047902-B26F-1765-7AAB-C7787499784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D731B16-EB40-2A44-5B25-3EAAABB95CA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42FF5C-730E-8C8C-06F0-8FB33D3CB2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5970B-D732-4A46-A16C-F7C2472A961B}" type="datetimeFigureOut">
              <a:rPr lang="en-AU" smtClean="0"/>
              <a:t>13/07/2022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50598A-BA41-2471-038C-E56A90F331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9090A5-5569-543F-30E2-A4372369B9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D84B3-2CFF-2740-B428-125CB229007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17701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E09615-C7BE-0540-C3C9-E45F3074F0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DB3B8F2-EE09-897F-2785-E7642C30D7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705185-A383-2284-2BA7-989227DF92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5970B-D732-4A46-A16C-F7C2472A961B}" type="datetimeFigureOut">
              <a:rPr lang="en-AU" smtClean="0"/>
              <a:t>13/07/2022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661BB9-A398-7CB3-7A07-6ACEB532B9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456938-42E1-E139-250E-E47A07B5C8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D84B3-2CFF-2740-B428-125CB229007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986060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79A31FB-9E2C-77E8-0369-25F7B9E97FE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B5F147A-8E9D-3270-334F-C36F183F6E8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06AC12-C871-92CD-4CC7-EDA5CA003C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5970B-D732-4A46-A16C-F7C2472A961B}" type="datetimeFigureOut">
              <a:rPr lang="en-AU" smtClean="0"/>
              <a:t>13/07/2022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0A45BA-6F5C-27E2-1202-3739ED9AED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7E5E25-EF27-0328-9F60-F7001F35A5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D84B3-2CFF-2740-B428-125CB229007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03517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878992-B7A3-8E5D-0255-49BC191683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CF3C41-E0D6-AEF1-0EB7-1D9B5C6B1B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B742D2-69F8-D6FA-375E-9672E2A249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5970B-D732-4A46-A16C-F7C2472A961B}" type="datetimeFigureOut">
              <a:rPr lang="en-AU" smtClean="0"/>
              <a:t>13/07/2022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E6D44B-4203-32F4-D29A-8B6C0053DC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E80C4F-CC07-45B5-CD78-07CF3A9834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D84B3-2CFF-2740-B428-125CB229007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36951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9AA545-83CF-BAB9-A9E4-971C3899F2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4AE5AC6-6D02-0115-0A8E-C14E426DB8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B7DAD6-B9DA-5A9D-F6C6-954BDACCF6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5970B-D732-4A46-A16C-F7C2472A961B}" type="datetimeFigureOut">
              <a:rPr lang="en-AU" smtClean="0"/>
              <a:t>13/07/2022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EA1663-5074-06FB-5755-696FB2E68A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0D314B-FD23-BB8B-B0DB-53ED33BAB7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D84B3-2CFF-2740-B428-125CB229007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789019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D56C21-E3ED-ECB4-2381-19E356386D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1D7575-5ED7-9B30-6FF4-4199153E1FF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BE84B70-7717-464A-ED32-44D646ED88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E2FF9A5-C704-9F49-E396-FFCBE66957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5970B-D732-4A46-A16C-F7C2472A961B}" type="datetimeFigureOut">
              <a:rPr lang="en-AU" smtClean="0"/>
              <a:t>13/07/2022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9B1D2EB-BB49-2311-F54B-364295089E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3BC9A38-9AF3-8BE2-9675-450288F81F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D84B3-2CFF-2740-B428-125CB229007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765246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EA475E-833B-FA07-060B-251DAC6A39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D6F389C-8649-48DA-002F-2D056E8AA4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B7511A4-73BC-A42B-A43D-0C7F84876E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CA94B3C-8FF7-8687-C4C9-B4BF5813E7F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DAC230C-8002-E750-286D-70158622AD0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4D67CF8-4113-998E-59D7-2EEF01CC97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5970B-D732-4A46-A16C-F7C2472A961B}" type="datetimeFigureOut">
              <a:rPr lang="en-AU" smtClean="0"/>
              <a:t>13/07/2022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8B8BED0-08DC-3DF9-5E92-2ED89C7F64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9F16149-AB08-D4AB-85B4-7DB2DCCD67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D84B3-2CFF-2740-B428-125CB229007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114222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0DFED-6197-15C1-BE1C-FB6C32E6B9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293EAD9-0264-08B2-A45C-E34855E75A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5970B-D732-4A46-A16C-F7C2472A961B}" type="datetimeFigureOut">
              <a:rPr lang="en-AU" smtClean="0"/>
              <a:t>13/07/2022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509AD18-54D4-9CB1-7036-87E41B9F5C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C30B118-280F-EF54-1C62-BB387683BE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D84B3-2CFF-2740-B428-125CB229007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829442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3E077DF-7579-6320-2955-B1A377A755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5970B-D732-4A46-A16C-F7C2472A961B}" type="datetimeFigureOut">
              <a:rPr lang="en-AU" smtClean="0"/>
              <a:t>13/07/2022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1758EFD-3166-DFA4-1DCD-E94E2BE758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8D16A67-78A9-A0ED-25EF-4D19F4232A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D84B3-2CFF-2740-B428-125CB229007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67446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31D2A5-FCC1-D9DC-87E2-C3F6A3843B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DDD80D-91BB-40F3-7A14-D855EEB768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3DBF454-BBF0-6E2B-122C-59D9E9D0885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D6897F4-1A6E-B39E-39A0-28300BC0BC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5970B-D732-4A46-A16C-F7C2472A961B}" type="datetimeFigureOut">
              <a:rPr lang="en-AU" smtClean="0"/>
              <a:t>13/07/2022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C9F8032-25CD-8115-C3D2-BBDF885C8E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261631-FF3D-745E-5D2F-539A8CB203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D84B3-2CFF-2740-B428-125CB229007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159783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32D281-F978-86F5-71E1-2FC589D678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3F141E1-AE3E-5F22-F0EA-7335CD610EF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68D044E-D425-E6D6-456A-F0C10B8945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6239722-9F5F-1AD3-D001-5E7118B799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5970B-D732-4A46-A16C-F7C2472A961B}" type="datetimeFigureOut">
              <a:rPr lang="en-AU" smtClean="0"/>
              <a:t>13/07/2022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011E28F-57E4-2ACD-7CC8-88EC70545C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9FAB6D-B23D-DDB5-FFD2-FE79FD5438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D84B3-2CFF-2740-B428-125CB229007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609530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C2178FC-E258-0CCD-6864-022FB6C6DA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F7529D5-CA58-D7FD-ECCB-4DEB908C8F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EE172F-3AF4-A1C2-E150-51CEFA4189A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D5970B-D732-4A46-A16C-F7C2472A961B}" type="datetimeFigureOut">
              <a:rPr lang="en-AU" smtClean="0"/>
              <a:t>13/07/2022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4D3144-BAEF-BEFC-72C7-8A1AE8D23B2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858266-D069-56B3-3722-3E7E8BDF563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6D84B3-2CFF-2740-B428-125CB229007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493167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Relationship Id="rId9" Type="http://schemas.openxmlformats.org/officeDocument/2006/relationships/image" Target="../media/image7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6">
            <a:extLst>
              <a:ext uri="{FF2B5EF4-FFF2-40B4-BE49-F238E27FC236}">
                <a16:creationId xmlns:a16="http://schemas.microsoft.com/office/drawing/2014/main" id="{19949738-4BBA-C246-AA66-3AEA71EB35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25326" y="1720258"/>
            <a:ext cx="2581254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algn="r" defTabSz="457200" eaLnBrk="0" hangingPunct="0"/>
            <a:r>
              <a:rPr lang="en-AU" altLang="ja-JP" sz="1600" dirty="0"/>
              <a:t>Educating broadly</a:t>
            </a:r>
            <a:r>
              <a:rPr lang="en-AU" altLang="ja-JP" sz="1600" i="1" dirty="0"/>
              <a:t> (in multiple languages)</a:t>
            </a:r>
            <a:r>
              <a:rPr lang="en-AU" altLang="ja-JP" sz="1600" dirty="0"/>
              <a:t> to raise awareness of the rules, expectations &amp; requirements</a:t>
            </a:r>
            <a:endParaRPr lang="en-AU" sz="1600" dirty="0"/>
          </a:p>
        </p:txBody>
      </p:sp>
      <p:pic>
        <p:nvPicPr>
          <p:cNvPr id="13" name="Picture 5" descr="Set standards">
            <a:extLst>
              <a:ext uri="{FF2B5EF4-FFF2-40B4-BE49-F238E27FC236}">
                <a16:creationId xmlns:a16="http://schemas.microsoft.com/office/drawing/2014/main" id="{11E34FBE-0799-B24E-8B18-49715FE3C93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892347" y="2968430"/>
            <a:ext cx="990475" cy="105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Rectangle 7">
            <a:extLst>
              <a:ext uri="{FF2B5EF4-FFF2-40B4-BE49-F238E27FC236}">
                <a16:creationId xmlns:a16="http://schemas.microsoft.com/office/drawing/2014/main" id="{06134929-72EA-6243-8304-DAA9E4BAF7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10448" y="3200529"/>
            <a:ext cx="3317087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algn="r" defTabSz="457200" eaLnBrk="0" hangingPunct="0"/>
            <a:r>
              <a:rPr lang="en-AU" altLang="ja-JP" sz="1600" dirty="0"/>
              <a:t>Setting standards in permits, exemptions, licences or directions</a:t>
            </a:r>
            <a:endParaRPr lang="en-AU" sz="1600" dirty="0"/>
          </a:p>
        </p:txBody>
      </p:sp>
      <p:pic>
        <p:nvPicPr>
          <p:cNvPr id="14" name="Picture 6" descr="Support to comply">
            <a:extLst>
              <a:ext uri="{FF2B5EF4-FFF2-40B4-BE49-F238E27FC236}">
                <a16:creationId xmlns:a16="http://schemas.microsoft.com/office/drawing/2014/main" id="{989094D4-12B1-4A48-A1F2-94C0209A120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892347" y="4295904"/>
            <a:ext cx="1084279" cy="9644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E7CFC0FA-19FA-904A-A1B9-A5403A2160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81015" y="4327214"/>
            <a:ext cx="3225565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algn="r" defTabSz="457200" eaLnBrk="0" hangingPunct="0"/>
            <a:r>
              <a:rPr lang="en-AU" altLang="ja-JP" sz="1600" dirty="0"/>
              <a:t>Supporting people to comply through education, persuasion, guidance &amp; compliance advice</a:t>
            </a:r>
            <a:endParaRPr lang="en-AU" sz="1600" dirty="0"/>
          </a:p>
        </p:txBody>
      </p:sp>
      <p:pic>
        <p:nvPicPr>
          <p:cNvPr id="16" name="Picture 16" descr="Monitor compliance">
            <a:extLst>
              <a:ext uri="{FF2B5EF4-FFF2-40B4-BE49-F238E27FC236}">
                <a16:creationId xmlns:a16="http://schemas.microsoft.com/office/drawing/2014/main" id="{95A2B9A9-410A-9E4C-A4BF-1F8EF9D361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048539" y="5610012"/>
            <a:ext cx="1091566" cy="7559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Rectangle 17">
            <a:extLst>
              <a:ext uri="{FF2B5EF4-FFF2-40B4-BE49-F238E27FC236}">
                <a16:creationId xmlns:a16="http://schemas.microsoft.com/office/drawing/2014/main" id="{8D45B8CC-A952-FD42-8E7B-74947D9DD9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93753" y="5596063"/>
            <a:ext cx="2377354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algn="r" defTabSz="457200" eaLnBrk="0" hangingPunct="0"/>
            <a:r>
              <a:rPr lang="en-AU" altLang="ja-JP" sz="1600" dirty="0"/>
              <a:t>Monitoring compliance with the relevant standards and laws</a:t>
            </a:r>
            <a:endParaRPr lang="en-AU" sz="1600" dirty="0"/>
          </a:p>
        </p:txBody>
      </p:sp>
      <p:sp>
        <p:nvSpPr>
          <p:cNvPr id="18" name="Line 18">
            <a:extLst>
              <a:ext uri="{FF2B5EF4-FFF2-40B4-BE49-F238E27FC236}">
                <a16:creationId xmlns:a16="http://schemas.microsoft.com/office/drawing/2014/main" id="{581D8909-27BA-FB48-A15D-A092B67E411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982081" y="2854355"/>
            <a:ext cx="5045454" cy="13483"/>
          </a:xfrm>
          <a:prstGeom prst="line">
            <a:avLst/>
          </a:prstGeom>
          <a:noFill/>
          <a:ln w="9525">
            <a:solidFill>
              <a:srgbClr val="7FC9E5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9" name="Line 18">
            <a:extLst>
              <a:ext uri="{FF2B5EF4-FFF2-40B4-BE49-F238E27FC236}">
                <a16:creationId xmlns:a16="http://schemas.microsoft.com/office/drawing/2014/main" id="{678D4AC2-656C-AB47-80BB-865274FC82D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982081" y="4020043"/>
            <a:ext cx="5045454" cy="13475"/>
          </a:xfrm>
          <a:prstGeom prst="line">
            <a:avLst/>
          </a:prstGeom>
          <a:noFill/>
          <a:ln w="9525">
            <a:solidFill>
              <a:srgbClr val="7FC9E5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20" name="Line 18">
            <a:extLst>
              <a:ext uri="{FF2B5EF4-FFF2-40B4-BE49-F238E27FC236}">
                <a16:creationId xmlns:a16="http://schemas.microsoft.com/office/drawing/2014/main" id="{BB49A9B9-6BD9-3C43-A4E4-8B93D2F4902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971026" y="5438704"/>
            <a:ext cx="5117209" cy="22880"/>
          </a:xfrm>
          <a:prstGeom prst="line">
            <a:avLst/>
          </a:prstGeom>
          <a:noFill/>
          <a:ln w="9525">
            <a:solidFill>
              <a:srgbClr val="7FC9E5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pic>
        <p:nvPicPr>
          <p:cNvPr id="22" name="Picture 7" descr="Move beyond compliance">
            <a:extLst>
              <a:ext uri="{FF2B5EF4-FFF2-40B4-BE49-F238E27FC236}">
                <a16:creationId xmlns:a16="http://schemas.microsoft.com/office/drawing/2014/main" id="{E779837F-BDEB-094A-A479-80ED030F84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06382" y="2317606"/>
            <a:ext cx="729649" cy="11387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" name="Rectangle 11">
            <a:extLst>
              <a:ext uri="{FF2B5EF4-FFF2-40B4-BE49-F238E27FC236}">
                <a16:creationId xmlns:a16="http://schemas.microsoft.com/office/drawing/2014/main" id="{1AEF942A-5821-9843-B360-D57D9A9022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90143" y="2330725"/>
            <a:ext cx="1880016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defTabSz="457200" eaLnBrk="0" hangingPunct="0"/>
            <a:r>
              <a:rPr lang="en-AU" altLang="ja-JP" sz="1600" dirty="0"/>
              <a:t>Influencing people to go beyond current regulatory requirements</a:t>
            </a:r>
            <a:endParaRPr lang="en-AU" sz="1600" dirty="0"/>
          </a:p>
        </p:txBody>
      </p:sp>
      <p:sp>
        <p:nvSpPr>
          <p:cNvPr id="25" name="Line 13">
            <a:extLst>
              <a:ext uri="{FF2B5EF4-FFF2-40B4-BE49-F238E27FC236}">
                <a16:creationId xmlns:a16="http://schemas.microsoft.com/office/drawing/2014/main" id="{29BF3E21-F4A5-C644-ACEA-C1DE043A32D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08254" y="4170115"/>
            <a:ext cx="2788937" cy="8580"/>
          </a:xfrm>
          <a:prstGeom prst="line">
            <a:avLst/>
          </a:prstGeom>
          <a:noFill/>
          <a:ln w="9525">
            <a:solidFill>
              <a:srgbClr val="7FC9E5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600" dirty="0"/>
          </a:p>
        </p:txBody>
      </p:sp>
      <p:pic>
        <p:nvPicPr>
          <p:cNvPr id="27" name="Picture 5" descr="Enforce the law">
            <a:extLst>
              <a:ext uri="{FF2B5EF4-FFF2-40B4-BE49-F238E27FC236}">
                <a16:creationId xmlns:a16="http://schemas.microsoft.com/office/drawing/2014/main" id="{F94C57C6-82EF-FA4D-A9A7-80B36C9DAD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73102" y="4602626"/>
            <a:ext cx="1248653" cy="864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" name="Title 1">
            <a:extLst>
              <a:ext uri="{FF2B5EF4-FFF2-40B4-BE49-F238E27FC236}">
                <a16:creationId xmlns:a16="http://schemas.microsoft.com/office/drawing/2014/main" id="{C1A951F6-6CA7-C04D-A52A-F013C21D97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5306" y="178010"/>
            <a:ext cx="10515600" cy="663788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Regulatory Approach – to support questions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73F1D4E0-BC3E-5840-97F7-B3AFC7D99839}"/>
              </a:ext>
            </a:extLst>
          </p:cNvPr>
          <p:cNvSpPr txBox="1"/>
          <p:nvPr/>
        </p:nvSpPr>
        <p:spPr>
          <a:xfrm>
            <a:off x="50612" y="6596042"/>
            <a:ext cx="317431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Adapted from EPA Victoria, Compliance &amp; Enforcement Policy 2011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CB263BCB-21B9-9D90-9DC2-3C595A70D320}"/>
              </a:ext>
            </a:extLst>
          </p:cNvPr>
          <p:cNvGrpSpPr/>
          <p:nvPr/>
        </p:nvGrpSpPr>
        <p:grpSpPr>
          <a:xfrm>
            <a:off x="3096884" y="875687"/>
            <a:ext cx="4692444" cy="5699083"/>
            <a:chOff x="3293959" y="771968"/>
            <a:chExt cx="4501301" cy="5511131"/>
          </a:xfrm>
        </p:grpSpPr>
        <p:pic>
          <p:nvPicPr>
            <p:cNvPr id="9" name="Picture 4" descr="Regulatory Wheel_050411">
              <a:extLst>
                <a:ext uri="{FF2B5EF4-FFF2-40B4-BE49-F238E27FC236}">
                  <a16:creationId xmlns:a16="http://schemas.microsoft.com/office/drawing/2014/main" id="{92D88F1D-D87C-D645-A0EF-E456C36047B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93959" y="771968"/>
              <a:ext cx="4501301" cy="55111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" name="Oval 1">
              <a:extLst>
                <a:ext uri="{FF2B5EF4-FFF2-40B4-BE49-F238E27FC236}">
                  <a16:creationId xmlns:a16="http://schemas.microsoft.com/office/drawing/2014/main" id="{096B4546-860C-3C0E-1559-357BDB72CA27}"/>
                </a:ext>
              </a:extLst>
            </p:cNvPr>
            <p:cNvSpPr/>
            <p:nvPr/>
          </p:nvSpPr>
          <p:spPr>
            <a:xfrm>
              <a:off x="4700128" y="2218486"/>
              <a:ext cx="1674563" cy="155502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14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Regulatory Practice </a:t>
              </a:r>
            </a:p>
            <a:p>
              <a:pPr algn="ctr"/>
              <a:endParaRPr lang="en-AU" sz="3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r>
                <a:rPr lang="en-AU" sz="1100" i="1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Procedures, Manuals, Guidance &amp; Training</a:t>
              </a:r>
              <a:endParaRPr lang="en-AU" sz="12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C7C0C4C8-A4A5-4657-2E13-3B7F221335C6}"/>
              </a:ext>
            </a:extLst>
          </p:cNvPr>
          <p:cNvGrpSpPr/>
          <p:nvPr/>
        </p:nvGrpSpPr>
        <p:grpSpPr>
          <a:xfrm>
            <a:off x="7875656" y="1743149"/>
            <a:ext cx="1339289" cy="876693"/>
            <a:chOff x="7875656" y="1703482"/>
            <a:chExt cx="1121497" cy="711402"/>
          </a:xfrm>
        </p:grpSpPr>
        <p:pic>
          <p:nvPicPr>
            <p:cNvPr id="11" name="Picture 4" descr="Educate">
              <a:extLst>
                <a:ext uri="{FF2B5EF4-FFF2-40B4-BE49-F238E27FC236}">
                  <a16:creationId xmlns:a16="http://schemas.microsoft.com/office/drawing/2014/main" id="{358C22E0-67BE-4A47-AA77-328B4136432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75656" y="1703482"/>
              <a:ext cx="1121497" cy="7114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57BC444F-6E1E-A23E-E979-7DCCD54C4368}"/>
                </a:ext>
              </a:extLst>
            </p:cNvPr>
            <p:cNvSpPr txBox="1"/>
            <p:nvPr/>
          </p:nvSpPr>
          <p:spPr>
            <a:xfrm>
              <a:off x="8254172" y="1840114"/>
              <a:ext cx="628650" cy="274723"/>
            </a:xfrm>
            <a:prstGeom prst="rect">
              <a:avLst/>
            </a:prstGeom>
            <a:solidFill>
              <a:srgbClr val="8CC43D"/>
            </a:solidFill>
          </p:spPr>
          <p:txBody>
            <a:bodyPr wrap="square" rtlCol="0">
              <a:spAutoFit/>
            </a:bodyPr>
            <a:lstStyle/>
            <a:p>
              <a:r>
                <a:rPr lang="en-AU" sz="8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Inform and Educate</a:t>
              </a:r>
            </a:p>
          </p:txBody>
        </p:sp>
      </p:grpSp>
      <p:sp>
        <p:nvSpPr>
          <p:cNvPr id="30" name="TextBox 29">
            <a:extLst>
              <a:ext uri="{FF2B5EF4-FFF2-40B4-BE49-F238E27FC236}">
                <a16:creationId xmlns:a16="http://schemas.microsoft.com/office/drawing/2014/main" id="{45D43F42-76F8-B57C-42AD-12D5F104D29E}"/>
              </a:ext>
            </a:extLst>
          </p:cNvPr>
          <p:cNvSpPr txBox="1"/>
          <p:nvPr/>
        </p:nvSpPr>
        <p:spPr>
          <a:xfrm>
            <a:off x="7725103" y="6604384"/>
            <a:ext cx="462407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National Regulators Community of Practice – Setting Regulatory Practice at the speed of a pandemic</a:t>
            </a:r>
          </a:p>
        </p:txBody>
      </p:sp>
      <p:sp>
        <p:nvSpPr>
          <p:cNvPr id="28" name="Rectangle 10">
            <a:extLst>
              <a:ext uri="{FF2B5EF4-FFF2-40B4-BE49-F238E27FC236}">
                <a16:creationId xmlns:a16="http://schemas.microsoft.com/office/drawing/2014/main" id="{F9A52BDA-C843-B147-B9CA-B17230A94D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63418" y="4388249"/>
            <a:ext cx="1697277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defTabSz="457200" eaLnBrk="0" hangingPunct="0"/>
            <a:r>
              <a:rPr lang="en-AU" altLang="ja-JP" sz="1600" dirty="0"/>
              <a:t>Enforcing the law – with remedy </a:t>
            </a:r>
            <a:r>
              <a:rPr lang="en-AU" altLang="ja-JP" sz="1600" i="1" dirty="0"/>
              <a:t>and</a:t>
            </a:r>
            <a:r>
              <a:rPr lang="en-AU" altLang="ja-JP" sz="1600" dirty="0"/>
              <a:t> sanction, independently and assertively</a:t>
            </a:r>
            <a:endParaRPr lang="en-AU" sz="1600" dirty="0"/>
          </a:p>
        </p:txBody>
      </p:sp>
    </p:spTree>
    <p:extLst>
      <p:ext uri="{BB962C8B-B14F-4D97-AF65-F5344CB8AC3E}">
        <p14:creationId xmlns:p14="http://schemas.microsoft.com/office/powerpoint/2010/main" val="28679709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4BC385A9-67F4-D8B1-3969-CE2355F675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5306" y="178010"/>
            <a:ext cx="10515600" cy="663788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COVID response modes – to provide context</a:t>
            </a:r>
          </a:p>
        </p:txBody>
      </p:sp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732A41A3-6A53-3B27-230A-B13ABAE3AF4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40919377"/>
              </p:ext>
            </p:extLst>
          </p:nvPr>
        </p:nvGraphicFramePr>
        <p:xfrm>
          <a:off x="2166007" y="1013757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C6BD214A-7A84-793D-4ABB-070F32B2617C}"/>
              </a:ext>
            </a:extLst>
          </p:cNvPr>
          <p:cNvSpPr txBox="1"/>
          <p:nvPr/>
        </p:nvSpPr>
        <p:spPr>
          <a:xfrm>
            <a:off x="7725103" y="6604384"/>
            <a:ext cx="462407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National Regulators Community of Practice – Setting Regulatory Practice at the speed of a pandemic</a:t>
            </a:r>
          </a:p>
        </p:txBody>
      </p:sp>
    </p:spTree>
    <p:extLst>
      <p:ext uri="{BB962C8B-B14F-4D97-AF65-F5344CB8AC3E}">
        <p14:creationId xmlns:p14="http://schemas.microsoft.com/office/powerpoint/2010/main" val="16360275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lcf76f155ced4ddcb4097134ff3c332f xmlns="d74dfbb6-b8b8-4576-b07c-554943f10550">
      <Terms xmlns="http://schemas.microsoft.com/office/infopath/2007/PartnerControls"/>
    </lcf76f155ced4ddcb4097134ff3c332f>
    <TaxCatchAll xmlns="ea3da3a8-7d9f-4b13-ba38-df5afc181b2a" xsi:nil="true"/>
    <_ip_UnifiedCompliancePolicyProperties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0BE19E2D2D060458DF76154E5156AC1" ma:contentTypeVersion="20" ma:contentTypeDescription="Create a new document." ma:contentTypeScope="" ma:versionID="41ebee873028a99acb4ef79735134e5f">
  <xsd:schema xmlns:xsd="http://www.w3.org/2001/XMLSchema" xmlns:xs="http://www.w3.org/2001/XMLSchema" xmlns:p="http://schemas.microsoft.com/office/2006/metadata/properties" xmlns:ns1="http://schemas.microsoft.com/sharepoint/v3" xmlns:ns2="ea3da3a8-7d9f-4b13-ba38-df5afc181b2a" xmlns:ns3="d74dfbb6-b8b8-4576-b07c-554943f10550" targetNamespace="http://schemas.microsoft.com/office/2006/metadata/properties" ma:root="true" ma:fieldsID="629d3b9182035c4d217febf93fcfe1b0" ns1:_="" ns2:_="" ns3:_="">
    <xsd:import namespace="http://schemas.microsoft.com/sharepoint/v3"/>
    <xsd:import namespace="ea3da3a8-7d9f-4b13-ba38-df5afc181b2a"/>
    <xsd:import namespace="d74dfbb6-b8b8-4576-b07c-554943f10550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Location" minOccurs="0"/>
                <xsd:element ref="ns3:MediaLengthInSeconds" minOccurs="0"/>
                <xsd:element ref="ns2:TaxCatchAll" minOccurs="0"/>
                <xsd:element ref="ns3:lcf76f155ced4ddcb4097134ff3c332f" minOccurs="0"/>
                <xsd:element ref="ns1:_ip_UnifiedCompliancePolicyProperties" minOccurs="0"/>
                <xsd:element ref="ns1:_ip_UnifiedCompliancePolicyUIAc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4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5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a3da3a8-7d9f-4b13-ba38-df5afc181b2a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f4dae37d-9cc6-4be6-b4a8-56ae5b41f3ce}" ma:internalName="TaxCatchAll" ma:showField="CatchAllData" ma:web="ea3da3a8-7d9f-4b13-ba38-df5afc181b2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74dfbb6-b8b8-4576-b07c-554943f1055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3" nillable="true" ma:taxonomy="true" ma:internalName="lcf76f155ced4ddcb4097134ff3c332f" ma:taxonomyFieldName="MediaServiceImageTags" ma:displayName="Image Tags" ma:readOnly="false" ma:fieldId="{5cf76f15-5ced-4ddc-b409-7134ff3c332f}" ma:taxonomyMulti="true" ma:sspId="f569956d-e2dd-49b5-a39b-a9fe3f4b9c5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99BCF5C-7330-4287-8D4E-51E3EFE0125F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d74dfbb6-b8b8-4576-b07c-554943f10550"/>
    <ds:schemaRef ds:uri="ea3da3a8-7d9f-4b13-ba38-df5afc181b2a"/>
  </ds:schemaRefs>
</ds:datastoreItem>
</file>

<file path=customXml/itemProps2.xml><?xml version="1.0" encoding="utf-8"?>
<ds:datastoreItem xmlns:ds="http://schemas.openxmlformats.org/officeDocument/2006/customXml" ds:itemID="{824290D4-4690-4AF6-B75F-A99A8603A7E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88477FC-5C3C-415A-8738-A7F32563082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ea3da3a8-7d9f-4b13-ba38-df5afc181b2a"/>
    <ds:schemaRef ds:uri="d74dfbb6-b8b8-4576-b07c-554943f1055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171</Words>
  <Application>Microsoft Office PowerPoint</Application>
  <PresentationFormat>Widescreen</PresentationFormat>
  <Paragraphs>22</Paragraphs>
  <Slides>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Regulatory Approach – to support questions</vt:lpstr>
      <vt:lpstr>COVID response modes – to provide context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Regulatory Approach:</dc:title>
  <dc:creator>Adam Beaumont</dc:creator>
  <cp:lastModifiedBy>Adam Beaumont</cp:lastModifiedBy>
  <cp:revision>23</cp:revision>
  <dcterms:created xsi:type="dcterms:W3CDTF">2022-06-19T23:46:48Z</dcterms:created>
  <dcterms:modified xsi:type="dcterms:W3CDTF">2022-07-14T06:32:36Z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0x01010070BE19E2D2D060458DF76154E5156AC1</vt:lpwstr>
  </property>
</Properties>
</file>